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Slackey"/>
      <p:regular r:id="rId17"/>
    </p:embeddedFont>
    <p:embeddedFont>
      <p:font typeface="Anaheim"/>
      <p:regular r:id="rId18"/>
      <p:bold r:id="rId19"/>
    </p:embeddedFont>
    <p:embeddedFont>
      <p:font typeface="Paytone One"/>
      <p:regular r:id="rId20"/>
    </p:embeddedFont>
    <p:embeddedFont>
      <p:font typeface="Mada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DB547BA-1186-4057-A908-011B4ED54164}">
  <a:tblStyle styleId="{6DB547BA-1186-4057-A908-011B4ED541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aytoneOne-regular.fntdata"/><Relationship Id="rId22" Type="http://schemas.openxmlformats.org/officeDocument/2006/relationships/font" Target="fonts/Mada-bold.fntdata"/><Relationship Id="rId21" Type="http://schemas.openxmlformats.org/officeDocument/2006/relationships/font" Target="fonts/Mad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Slackey-regular.fntdata"/><Relationship Id="rId16" Type="http://schemas.openxmlformats.org/officeDocument/2006/relationships/slide" Target="slides/slide10.xml"/><Relationship Id="rId19" Type="http://schemas.openxmlformats.org/officeDocument/2006/relationships/font" Target="fonts/Anaheim-bold.fntdata"/><Relationship Id="rId18" Type="http://schemas.openxmlformats.org/officeDocument/2006/relationships/font" Target="fonts/Anaheim-regular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8" name="Shape 14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9" name="Google Shape;1403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0" name="Google Shape;1404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2" name="Shape 14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3" name="Google Shape;14553;g1439baa1eeb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4" name="Google Shape;14554;g1439baa1eeb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82" name="Shape 1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3" name="Google Shape;14083;g1439baa1ee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4" name="Google Shape;14084;g1439baa1ee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88" name="Shape 14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9" name="Google Shape;14089;g1439baa1eeb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0" name="Google Shape;14090;g1439baa1ee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41" name="Shape 1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2" name="Google Shape;14142;g14483afa82c_0_39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3" name="Google Shape;14143;g14483afa82c_0_39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6" name="Shape 14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7" name="Google Shape;14207;g2e74d0f32b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8" name="Google Shape;14208;g2e74d0f32b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78" name="Shape 14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9" name="Google Shape;14279;g2e75ad72eb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0" name="Google Shape;14280;g2e75ad72eb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45" name="Shape 14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6" name="Google Shape;14346;g2e7cb90fe6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7" name="Google Shape;14347;g2e7cb90fe6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15" name="Shape 1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6" name="Google Shape;14416;g2e7cb9107b3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7" name="Google Shape;14417;g2e7cb9107b3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82" name="Shape 14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3" name="Google Shape;14483;g14483afa82c_0_41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4" name="Google Shape;14484;g14483afa82c_0_41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457800" y="361588"/>
            <a:ext cx="8228400" cy="4420200"/>
            <a:chOff x="456600" y="361650"/>
            <a:chExt cx="8228400" cy="4420200"/>
          </a:xfrm>
        </p:grpSpPr>
        <p:sp>
          <p:nvSpPr>
            <p:cNvPr id="11" name="Google Shape;11;p2"/>
            <p:cNvSpPr/>
            <p:nvPr/>
          </p:nvSpPr>
          <p:spPr>
            <a:xfrm>
              <a:off x="459000" y="361650"/>
              <a:ext cx="8226000" cy="44202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56600" y="361713"/>
              <a:ext cx="8226000" cy="4830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56600" y="4298675"/>
              <a:ext cx="8226000" cy="4830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4219400" y="845425"/>
            <a:ext cx="4463100" cy="34455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 txBox="1"/>
          <p:nvPr>
            <p:ph type="ctrTitle"/>
          </p:nvPr>
        </p:nvSpPr>
        <p:spPr>
          <a:xfrm>
            <a:off x="4421710" y="1390810"/>
            <a:ext cx="4038900" cy="19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latin typeface="Slackey"/>
                <a:ea typeface="Slackey"/>
                <a:cs typeface="Slackey"/>
                <a:sym typeface="Slacke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4421710" y="3329265"/>
            <a:ext cx="4038900" cy="3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latin typeface="Mada"/>
                <a:ea typeface="Mada"/>
                <a:cs typeface="Mada"/>
                <a:sym typeface="Mad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7" name="Google Shape;17;p2"/>
          <p:cNvGrpSpPr/>
          <p:nvPr/>
        </p:nvGrpSpPr>
        <p:grpSpPr>
          <a:xfrm>
            <a:off x="571032" y="1017707"/>
            <a:ext cx="8011875" cy="3116586"/>
            <a:chOff x="-7970886" y="8916825"/>
            <a:chExt cx="7565510" cy="2942952"/>
          </a:xfrm>
        </p:grpSpPr>
        <p:grpSp>
          <p:nvGrpSpPr>
            <p:cNvPr id="18" name="Google Shape;18;p2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" name="Google Shape;32;p2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33" name="Google Shape;33;p2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" name="Google Shape;37;p2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" name="Google Shape;38;p2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39" name="Google Shape;39;p2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" name="Google Shape;43;p2"/>
            <p:cNvGrpSpPr/>
            <p:nvPr/>
          </p:nvGrpSpPr>
          <p:grpSpPr>
            <a:xfrm>
              <a:off x="-5792460" y="9443482"/>
              <a:ext cx="365856" cy="379290"/>
              <a:chOff x="364485" y="11254428"/>
              <a:chExt cx="249987" cy="259184"/>
            </a:xfrm>
          </p:grpSpPr>
          <p:sp>
            <p:nvSpPr>
              <p:cNvPr id="44" name="Google Shape;44;p2"/>
              <p:cNvSpPr/>
              <p:nvPr/>
            </p:nvSpPr>
            <p:spPr>
              <a:xfrm>
                <a:off x="364485" y="11269973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" name="Google Shape;46;p2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47" name="Google Shape;47;p2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2"/>
            <p:cNvGrpSpPr/>
            <p:nvPr/>
          </p:nvGrpSpPr>
          <p:grpSpPr>
            <a:xfrm>
              <a:off x="-4267975" y="10143512"/>
              <a:ext cx="393776" cy="363685"/>
              <a:chOff x="-4362377" y="10066057"/>
              <a:chExt cx="417800" cy="385873"/>
            </a:xfrm>
          </p:grpSpPr>
          <p:sp>
            <p:nvSpPr>
              <p:cNvPr id="55" name="Google Shape;55;p2"/>
              <p:cNvSpPr/>
              <p:nvPr/>
            </p:nvSpPr>
            <p:spPr>
              <a:xfrm rot="-472652">
                <a:off x="-4341009" y="10090167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-472652">
                <a:off x="-4239331" y="10217292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-472652">
                <a:off x="-4179618" y="10209333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-472652">
                <a:off x="-4116407" y="10200329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" name="Google Shape;59;p2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 rot="-1277460">
              <a:off x="-2344928" y="11111750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-627843">
              <a:off x="-3175480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" name="Google Shape;66;p2"/>
            <p:cNvGrpSpPr/>
            <p:nvPr/>
          </p:nvGrpSpPr>
          <p:grpSpPr>
            <a:xfrm>
              <a:off x="-4317214" y="11384669"/>
              <a:ext cx="393776" cy="363685"/>
              <a:chOff x="-2210041" y="11304839"/>
              <a:chExt cx="417800" cy="385873"/>
            </a:xfrm>
          </p:grpSpPr>
          <p:sp>
            <p:nvSpPr>
              <p:cNvPr id="67" name="Google Shape;67;p2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2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72" name="Google Shape;72;p2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" name="Google Shape;81;p2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82" name="Google Shape;82;p2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" name="Google Shape;86;p2"/>
            <p:cNvSpPr/>
            <p:nvPr/>
          </p:nvSpPr>
          <p:spPr>
            <a:xfrm rot="-992759">
              <a:off x="-6222171" y="10347417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" name="Google Shape;89;p2"/>
            <p:cNvGrpSpPr/>
            <p:nvPr/>
          </p:nvGrpSpPr>
          <p:grpSpPr>
            <a:xfrm rot="293477">
              <a:off x="-7011631" y="10970416"/>
              <a:ext cx="467949" cy="261645"/>
              <a:chOff x="93986" y="11296940"/>
              <a:chExt cx="361739" cy="202244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93986" y="11296940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198961" y="11324537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194159" y="11374860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123476" y="11423628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" name="Google Shape;94;p2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95" name="Google Shape;95;p2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" name="Google Shape;102;p2"/>
            <p:cNvGrpSpPr/>
            <p:nvPr/>
          </p:nvGrpSpPr>
          <p:grpSpPr>
            <a:xfrm rot="785029">
              <a:off x="-7609536" y="11377014"/>
              <a:ext cx="353496" cy="356540"/>
              <a:chOff x="509431" y="11100203"/>
              <a:chExt cx="241542" cy="243639"/>
            </a:xfrm>
          </p:grpSpPr>
          <p:sp>
            <p:nvSpPr>
              <p:cNvPr id="103" name="Google Shape;103;p2"/>
              <p:cNvSpPr/>
              <p:nvPr/>
            </p:nvSpPr>
            <p:spPr>
              <a:xfrm>
                <a:off x="509431" y="11100203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" name="Google Shape;105;p2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106" name="Google Shape;106;p2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" name="Google Shape;109;p2"/>
            <p:cNvSpPr/>
            <p:nvPr/>
          </p:nvSpPr>
          <p:spPr>
            <a:xfrm rot="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2"/>
          <p:cNvSpPr/>
          <p:nvPr/>
        </p:nvSpPr>
        <p:spPr>
          <a:xfrm rot="5400000">
            <a:off x="6565485" y="5069050"/>
            <a:ext cx="18644" cy="22145"/>
          </a:xfrm>
          <a:custGeom>
            <a:rect b="b" l="l" r="r" t="t"/>
            <a:pathLst>
              <a:path extrusionOk="0" h="525" w="442">
                <a:moveTo>
                  <a:pt x="154" y="0"/>
                </a:moveTo>
                <a:cubicBezTo>
                  <a:pt x="20" y="5"/>
                  <a:pt x="0" y="125"/>
                  <a:pt x="0" y="226"/>
                </a:cubicBezTo>
                <a:cubicBezTo>
                  <a:pt x="0" y="388"/>
                  <a:pt x="43" y="524"/>
                  <a:pt x="227" y="524"/>
                </a:cubicBezTo>
                <a:cubicBezTo>
                  <a:pt x="239" y="524"/>
                  <a:pt x="251" y="524"/>
                  <a:pt x="264" y="523"/>
                </a:cubicBezTo>
                <a:cubicBezTo>
                  <a:pt x="389" y="508"/>
                  <a:pt x="427" y="417"/>
                  <a:pt x="441" y="297"/>
                </a:cubicBezTo>
                <a:cubicBezTo>
                  <a:pt x="413" y="144"/>
                  <a:pt x="350" y="0"/>
                  <a:pt x="1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2"/>
          <p:cNvGrpSpPr/>
          <p:nvPr/>
        </p:nvGrpSpPr>
        <p:grpSpPr>
          <a:xfrm>
            <a:off x="4341776" y="4068730"/>
            <a:ext cx="2786284" cy="1026155"/>
            <a:chOff x="4341776" y="4068730"/>
            <a:chExt cx="2786284" cy="1026155"/>
          </a:xfrm>
        </p:grpSpPr>
        <p:sp>
          <p:nvSpPr>
            <p:cNvPr id="113" name="Google Shape;113;p2"/>
            <p:cNvSpPr/>
            <p:nvPr/>
          </p:nvSpPr>
          <p:spPr>
            <a:xfrm rot="5400000">
              <a:off x="7058906" y="4076091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" name="Google Shape;114;p2"/>
            <p:cNvGrpSpPr/>
            <p:nvPr/>
          </p:nvGrpSpPr>
          <p:grpSpPr>
            <a:xfrm>
              <a:off x="4341776" y="4266639"/>
              <a:ext cx="2786284" cy="828246"/>
              <a:chOff x="4341776" y="4266639"/>
              <a:chExt cx="2786284" cy="828246"/>
            </a:xfrm>
          </p:grpSpPr>
          <p:sp>
            <p:nvSpPr>
              <p:cNvPr id="115" name="Google Shape;115;p2"/>
              <p:cNvSpPr/>
              <p:nvPr/>
            </p:nvSpPr>
            <p:spPr>
              <a:xfrm rot="5400000">
                <a:off x="4280805" y="4572001"/>
                <a:ext cx="583856" cy="461913"/>
              </a:xfrm>
              <a:custGeom>
                <a:rect b="b" l="l" r="r" t="t"/>
                <a:pathLst>
                  <a:path extrusionOk="0" h="10951" w="13842">
                    <a:moveTo>
                      <a:pt x="8860" y="3787"/>
                    </a:moveTo>
                    <a:cubicBezTo>
                      <a:pt x="9079" y="3859"/>
                      <a:pt x="9241" y="3969"/>
                      <a:pt x="9193" y="4222"/>
                    </a:cubicBezTo>
                    <a:cubicBezTo>
                      <a:pt x="9185" y="4253"/>
                      <a:pt x="9092" y="4291"/>
                      <a:pt x="9029" y="4291"/>
                    </a:cubicBezTo>
                    <a:cubicBezTo>
                      <a:pt x="9014" y="4291"/>
                      <a:pt x="9001" y="4289"/>
                      <a:pt x="8992" y="4284"/>
                    </a:cubicBezTo>
                    <a:cubicBezTo>
                      <a:pt x="8730" y="4185"/>
                      <a:pt x="8761" y="4000"/>
                      <a:pt x="8860" y="3787"/>
                    </a:cubicBezTo>
                    <a:close/>
                    <a:moveTo>
                      <a:pt x="8629" y="5022"/>
                    </a:moveTo>
                    <a:cubicBezTo>
                      <a:pt x="8707" y="5022"/>
                      <a:pt x="8756" y="5101"/>
                      <a:pt x="8714" y="5166"/>
                    </a:cubicBezTo>
                    <a:cubicBezTo>
                      <a:pt x="8688" y="5196"/>
                      <a:pt x="8647" y="5215"/>
                      <a:pt x="8607" y="5215"/>
                    </a:cubicBezTo>
                    <a:cubicBezTo>
                      <a:pt x="8603" y="5215"/>
                      <a:pt x="8598" y="5215"/>
                      <a:pt x="8594" y="5214"/>
                    </a:cubicBezTo>
                    <a:cubicBezTo>
                      <a:pt x="8565" y="5205"/>
                      <a:pt x="8551" y="5143"/>
                      <a:pt x="8527" y="5104"/>
                    </a:cubicBezTo>
                    <a:lnTo>
                      <a:pt x="8527" y="5104"/>
                    </a:lnTo>
                    <a:cubicBezTo>
                      <a:pt x="8558" y="5075"/>
                      <a:pt x="8586" y="5027"/>
                      <a:pt x="8623" y="5023"/>
                    </a:cubicBezTo>
                    <a:cubicBezTo>
                      <a:pt x="8625" y="5022"/>
                      <a:pt x="8627" y="5022"/>
                      <a:pt x="8629" y="5022"/>
                    </a:cubicBezTo>
                    <a:close/>
                    <a:moveTo>
                      <a:pt x="12059" y="6896"/>
                    </a:moveTo>
                    <a:cubicBezTo>
                      <a:pt x="12179" y="6901"/>
                      <a:pt x="12265" y="6973"/>
                      <a:pt x="12246" y="7083"/>
                    </a:cubicBezTo>
                    <a:cubicBezTo>
                      <a:pt x="12222" y="7232"/>
                      <a:pt x="12169" y="7400"/>
                      <a:pt x="11997" y="7433"/>
                    </a:cubicBezTo>
                    <a:cubicBezTo>
                      <a:pt x="11984" y="7436"/>
                      <a:pt x="11972" y="7437"/>
                      <a:pt x="11962" y="7437"/>
                    </a:cubicBezTo>
                    <a:cubicBezTo>
                      <a:pt x="11861" y="7437"/>
                      <a:pt x="11833" y="7323"/>
                      <a:pt x="11829" y="7232"/>
                    </a:cubicBezTo>
                    <a:cubicBezTo>
                      <a:pt x="11819" y="7064"/>
                      <a:pt x="11848" y="6916"/>
                      <a:pt x="12059" y="6896"/>
                    </a:cubicBezTo>
                    <a:close/>
                    <a:moveTo>
                      <a:pt x="6284" y="3134"/>
                    </a:moveTo>
                    <a:lnTo>
                      <a:pt x="6221" y="3206"/>
                    </a:lnTo>
                    <a:lnTo>
                      <a:pt x="6221" y="3518"/>
                    </a:lnTo>
                    <a:cubicBezTo>
                      <a:pt x="6432" y="3518"/>
                      <a:pt x="6538" y="3633"/>
                      <a:pt x="6543" y="3839"/>
                    </a:cubicBezTo>
                    <a:lnTo>
                      <a:pt x="6864" y="3839"/>
                    </a:lnTo>
                    <a:cubicBezTo>
                      <a:pt x="7937" y="3863"/>
                      <a:pt x="8455" y="4476"/>
                      <a:pt x="8239" y="5526"/>
                    </a:cubicBezTo>
                    <a:cubicBezTo>
                      <a:pt x="8134" y="6048"/>
                      <a:pt x="7841" y="6518"/>
                      <a:pt x="7956" y="7093"/>
                    </a:cubicBezTo>
                    <a:cubicBezTo>
                      <a:pt x="7988" y="7239"/>
                      <a:pt x="7880" y="7339"/>
                      <a:pt x="7758" y="7339"/>
                    </a:cubicBezTo>
                    <a:cubicBezTo>
                      <a:pt x="7696" y="7339"/>
                      <a:pt x="7631" y="7314"/>
                      <a:pt x="7578" y="7256"/>
                    </a:cubicBezTo>
                    <a:cubicBezTo>
                      <a:pt x="7242" y="6877"/>
                      <a:pt x="6777" y="6901"/>
                      <a:pt x="6322" y="6753"/>
                    </a:cubicBezTo>
                    <a:cubicBezTo>
                      <a:pt x="6231" y="7079"/>
                      <a:pt x="6145" y="7376"/>
                      <a:pt x="6063" y="7673"/>
                    </a:cubicBezTo>
                    <a:cubicBezTo>
                      <a:pt x="5631" y="7525"/>
                      <a:pt x="5443" y="6963"/>
                      <a:pt x="4912" y="6963"/>
                    </a:cubicBezTo>
                    <a:cubicBezTo>
                      <a:pt x="4908" y="6963"/>
                      <a:pt x="4903" y="6963"/>
                      <a:pt x="4899" y="6964"/>
                    </a:cubicBezTo>
                    <a:cubicBezTo>
                      <a:pt x="4841" y="6916"/>
                      <a:pt x="4812" y="6844"/>
                      <a:pt x="4812" y="6767"/>
                    </a:cubicBezTo>
                    <a:cubicBezTo>
                      <a:pt x="5110" y="6211"/>
                      <a:pt x="4726" y="5904"/>
                      <a:pt x="4328" y="5554"/>
                    </a:cubicBezTo>
                    <a:lnTo>
                      <a:pt x="4328" y="5554"/>
                    </a:lnTo>
                    <a:cubicBezTo>
                      <a:pt x="4396" y="5561"/>
                      <a:pt x="4459" y="5564"/>
                      <a:pt x="4519" y="5564"/>
                    </a:cubicBezTo>
                    <a:cubicBezTo>
                      <a:pt x="4830" y="5564"/>
                      <a:pt x="5051" y="5472"/>
                      <a:pt x="5268" y="5190"/>
                    </a:cubicBezTo>
                    <a:cubicBezTo>
                      <a:pt x="5339" y="5100"/>
                      <a:pt x="5455" y="5061"/>
                      <a:pt x="5586" y="5061"/>
                    </a:cubicBezTo>
                    <a:cubicBezTo>
                      <a:pt x="5880" y="5061"/>
                      <a:pt x="6252" y="5255"/>
                      <a:pt x="6384" y="5507"/>
                    </a:cubicBezTo>
                    <a:cubicBezTo>
                      <a:pt x="6442" y="5622"/>
                      <a:pt x="6451" y="5765"/>
                      <a:pt x="6624" y="5785"/>
                    </a:cubicBezTo>
                    <a:cubicBezTo>
                      <a:pt x="6768" y="5593"/>
                      <a:pt x="6715" y="5382"/>
                      <a:pt x="6648" y="5190"/>
                    </a:cubicBezTo>
                    <a:cubicBezTo>
                      <a:pt x="6552" y="4931"/>
                      <a:pt x="6485" y="4697"/>
                      <a:pt x="6705" y="4457"/>
                    </a:cubicBezTo>
                    <a:cubicBezTo>
                      <a:pt x="6955" y="4193"/>
                      <a:pt x="6456" y="4088"/>
                      <a:pt x="6547" y="3844"/>
                    </a:cubicBezTo>
                    <a:cubicBezTo>
                      <a:pt x="6341" y="3839"/>
                      <a:pt x="6236" y="3733"/>
                      <a:pt x="6226" y="3527"/>
                    </a:cubicBezTo>
                    <a:cubicBezTo>
                      <a:pt x="6106" y="3503"/>
                      <a:pt x="5958" y="3494"/>
                      <a:pt x="5987" y="3321"/>
                    </a:cubicBezTo>
                    <a:cubicBezTo>
                      <a:pt x="6006" y="3216"/>
                      <a:pt x="6126" y="3206"/>
                      <a:pt x="6226" y="3197"/>
                    </a:cubicBezTo>
                    <a:lnTo>
                      <a:pt x="6284" y="3134"/>
                    </a:lnTo>
                    <a:close/>
                    <a:moveTo>
                      <a:pt x="6888" y="7572"/>
                    </a:moveTo>
                    <a:cubicBezTo>
                      <a:pt x="6979" y="7639"/>
                      <a:pt x="7031" y="7754"/>
                      <a:pt x="7022" y="7869"/>
                    </a:cubicBezTo>
                    <a:cubicBezTo>
                      <a:pt x="7017" y="8147"/>
                      <a:pt x="7405" y="8310"/>
                      <a:pt x="7300" y="8574"/>
                    </a:cubicBezTo>
                    <a:cubicBezTo>
                      <a:pt x="7261" y="8672"/>
                      <a:pt x="7189" y="8695"/>
                      <a:pt x="7103" y="8695"/>
                    </a:cubicBezTo>
                    <a:cubicBezTo>
                      <a:pt x="7028" y="8695"/>
                      <a:pt x="6942" y="8677"/>
                      <a:pt x="6860" y="8677"/>
                    </a:cubicBezTo>
                    <a:cubicBezTo>
                      <a:pt x="6771" y="8677"/>
                      <a:pt x="6687" y="8698"/>
                      <a:pt x="6624" y="8785"/>
                    </a:cubicBezTo>
                    <a:cubicBezTo>
                      <a:pt x="6560" y="8876"/>
                      <a:pt x="6451" y="8947"/>
                      <a:pt x="6342" y="8947"/>
                    </a:cubicBezTo>
                    <a:cubicBezTo>
                      <a:pt x="6296" y="8947"/>
                      <a:pt x="6250" y="8935"/>
                      <a:pt x="6207" y="8905"/>
                    </a:cubicBezTo>
                    <a:cubicBezTo>
                      <a:pt x="5972" y="8732"/>
                      <a:pt x="6236" y="8598"/>
                      <a:pt x="6289" y="8449"/>
                    </a:cubicBezTo>
                    <a:cubicBezTo>
                      <a:pt x="6394" y="8143"/>
                      <a:pt x="5939" y="7994"/>
                      <a:pt x="6063" y="7673"/>
                    </a:cubicBezTo>
                    <a:lnTo>
                      <a:pt x="6063" y="7673"/>
                    </a:lnTo>
                    <a:cubicBezTo>
                      <a:pt x="6108" y="7680"/>
                      <a:pt x="6152" y="7683"/>
                      <a:pt x="6196" y="7683"/>
                    </a:cubicBezTo>
                    <a:cubicBezTo>
                      <a:pt x="6435" y="7683"/>
                      <a:pt x="6665" y="7588"/>
                      <a:pt x="6888" y="7572"/>
                    </a:cubicBezTo>
                    <a:close/>
                    <a:moveTo>
                      <a:pt x="3832" y="0"/>
                    </a:moveTo>
                    <a:cubicBezTo>
                      <a:pt x="3743" y="0"/>
                      <a:pt x="3656" y="42"/>
                      <a:pt x="3590" y="158"/>
                    </a:cubicBezTo>
                    <a:cubicBezTo>
                      <a:pt x="4808" y="954"/>
                      <a:pt x="5047" y="1193"/>
                      <a:pt x="5306" y="1888"/>
                    </a:cubicBezTo>
                    <a:cubicBezTo>
                      <a:pt x="4980" y="1802"/>
                      <a:pt x="4664" y="1720"/>
                      <a:pt x="4371" y="1653"/>
                    </a:cubicBezTo>
                    <a:cubicBezTo>
                      <a:pt x="4318" y="1641"/>
                      <a:pt x="4266" y="1635"/>
                      <a:pt x="4217" y="1635"/>
                    </a:cubicBezTo>
                    <a:cubicBezTo>
                      <a:pt x="4000" y="1635"/>
                      <a:pt x="3823" y="1749"/>
                      <a:pt x="3686" y="1936"/>
                    </a:cubicBezTo>
                    <a:cubicBezTo>
                      <a:pt x="3514" y="2171"/>
                      <a:pt x="3480" y="2406"/>
                      <a:pt x="3686" y="2665"/>
                    </a:cubicBezTo>
                    <a:cubicBezTo>
                      <a:pt x="3854" y="2875"/>
                      <a:pt x="4070" y="3110"/>
                      <a:pt x="3883" y="3518"/>
                    </a:cubicBezTo>
                    <a:cubicBezTo>
                      <a:pt x="3609" y="3216"/>
                      <a:pt x="3274" y="3072"/>
                      <a:pt x="3169" y="2674"/>
                    </a:cubicBezTo>
                    <a:cubicBezTo>
                      <a:pt x="3111" y="2456"/>
                      <a:pt x="2982" y="2202"/>
                      <a:pt x="2756" y="2202"/>
                    </a:cubicBezTo>
                    <a:cubicBezTo>
                      <a:pt x="2719" y="2202"/>
                      <a:pt x="2679" y="2209"/>
                      <a:pt x="2637" y="2224"/>
                    </a:cubicBezTo>
                    <a:cubicBezTo>
                      <a:pt x="2363" y="2315"/>
                      <a:pt x="2191" y="2588"/>
                      <a:pt x="2234" y="2933"/>
                    </a:cubicBezTo>
                    <a:cubicBezTo>
                      <a:pt x="2263" y="3192"/>
                      <a:pt x="2915" y="4189"/>
                      <a:pt x="3140" y="4270"/>
                    </a:cubicBezTo>
                    <a:cubicBezTo>
                      <a:pt x="3189" y="4288"/>
                      <a:pt x="3244" y="4301"/>
                      <a:pt x="3295" y="4301"/>
                    </a:cubicBezTo>
                    <a:cubicBezTo>
                      <a:pt x="3353" y="4301"/>
                      <a:pt x="3406" y="4285"/>
                      <a:pt x="3442" y="4241"/>
                    </a:cubicBezTo>
                    <a:cubicBezTo>
                      <a:pt x="3552" y="4111"/>
                      <a:pt x="3662" y="4065"/>
                      <a:pt x="3770" y="4065"/>
                    </a:cubicBezTo>
                    <a:cubicBezTo>
                      <a:pt x="3964" y="4065"/>
                      <a:pt x="4153" y="4210"/>
                      <a:pt x="4328" y="4275"/>
                    </a:cubicBezTo>
                    <a:cubicBezTo>
                      <a:pt x="4582" y="3959"/>
                      <a:pt x="4348" y="3599"/>
                      <a:pt x="4549" y="3316"/>
                    </a:cubicBezTo>
                    <a:lnTo>
                      <a:pt x="4549" y="3316"/>
                    </a:lnTo>
                    <a:cubicBezTo>
                      <a:pt x="4956" y="3518"/>
                      <a:pt x="5589" y="3470"/>
                      <a:pt x="5507" y="4222"/>
                    </a:cubicBezTo>
                    <a:cubicBezTo>
                      <a:pt x="5287" y="4361"/>
                      <a:pt x="5028" y="4419"/>
                      <a:pt x="4774" y="4491"/>
                    </a:cubicBezTo>
                    <a:cubicBezTo>
                      <a:pt x="4443" y="4586"/>
                      <a:pt x="4165" y="4821"/>
                      <a:pt x="4017" y="5138"/>
                    </a:cubicBezTo>
                    <a:cubicBezTo>
                      <a:pt x="3931" y="5315"/>
                      <a:pt x="4070" y="5593"/>
                      <a:pt x="3830" y="5708"/>
                    </a:cubicBezTo>
                    <a:cubicBezTo>
                      <a:pt x="3748" y="5746"/>
                      <a:pt x="3663" y="5760"/>
                      <a:pt x="3576" y="5760"/>
                    </a:cubicBezTo>
                    <a:cubicBezTo>
                      <a:pt x="3454" y="5760"/>
                      <a:pt x="3330" y="5732"/>
                      <a:pt x="3207" y="5698"/>
                    </a:cubicBezTo>
                    <a:cubicBezTo>
                      <a:pt x="3129" y="5676"/>
                      <a:pt x="3062" y="5666"/>
                      <a:pt x="3005" y="5666"/>
                    </a:cubicBezTo>
                    <a:cubicBezTo>
                      <a:pt x="2788" y="5666"/>
                      <a:pt x="2722" y="5822"/>
                      <a:pt x="2809" y="6110"/>
                    </a:cubicBezTo>
                    <a:cubicBezTo>
                      <a:pt x="2847" y="6245"/>
                      <a:pt x="2876" y="6369"/>
                      <a:pt x="2752" y="6489"/>
                    </a:cubicBezTo>
                    <a:cubicBezTo>
                      <a:pt x="2359" y="6432"/>
                      <a:pt x="1966" y="6441"/>
                      <a:pt x="1592" y="6192"/>
                    </a:cubicBezTo>
                    <a:cubicBezTo>
                      <a:pt x="1343" y="6029"/>
                      <a:pt x="997" y="5971"/>
                      <a:pt x="686" y="5967"/>
                    </a:cubicBezTo>
                    <a:cubicBezTo>
                      <a:pt x="683" y="5967"/>
                      <a:pt x="679" y="5967"/>
                      <a:pt x="676" y="5967"/>
                    </a:cubicBezTo>
                    <a:cubicBezTo>
                      <a:pt x="374" y="5967"/>
                      <a:pt x="564" y="6404"/>
                      <a:pt x="327" y="6513"/>
                    </a:cubicBezTo>
                    <a:cubicBezTo>
                      <a:pt x="303" y="6523"/>
                      <a:pt x="279" y="6537"/>
                      <a:pt x="255" y="6547"/>
                    </a:cubicBezTo>
                    <a:cubicBezTo>
                      <a:pt x="125" y="6594"/>
                      <a:pt x="1" y="6662"/>
                      <a:pt x="82" y="6825"/>
                    </a:cubicBezTo>
                    <a:cubicBezTo>
                      <a:pt x="141" y="6945"/>
                      <a:pt x="263" y="7031"/>
                      <a:pt x="367" y="7031"/>
                    </a:cubicBezTo>
                    <a:cubicBezTo>
                      <a:pt x="407" y="7031"/>
                      <a:pt x="445" y="7017"/>
                      <a:pt x="475" y="6987"/>
                    </a:cubicBezTo>
                    <a:cubicBezTo>
                      <a:pt x="757" y="6715"/>
                      <a:pt x="1043" y="6615"/>
                      <a:pt x="1334" y="6615"/>
                    </a:cubicBezTo>
                    <a:cubicBezTo>
                      <a:pt x="1642" y="6615"/>
                      <a:pt x="1954" y="6727"/>
                      <a:pt x="2272" y="6868"/>
                    </a:cubicBezTo>
                    <a:cubicBezTo>
                      <a:pt x="2284" y="6872"/>
                      <a:pt x="2297" y="6874"/>
                      <a:pt x="2311" y="6874"/>
                    </a:cubicBezTo>
                    <a:cubicBezTo>
                      <a:pt x="2325" y="6874"/>
                      <a:pt x="2339" y="6872"/>
                      <a:pt x="2354" y="6872"/>
                    </a:cubicBezTo>
                    <a:cubicBezTo>
                      <a:pt x="2459" y="6882"/>
                      <a:pt x="2574" y="6882"/>
                      <a:pt x="2617" y="7002"/>
                    </a:cubicBezTo>
                    <a:cubicBezTo>
                      <a:pt x="2680" y="7160"/>
                      <a:pt x="2560" y="7241"/>
                      <a:pt x="2454" y="7318"/>
                    </a:cubicBezTo>
                    <a:cubicBezTo>
                      <a:pt x="2224" y="7486"/>
                      <a:pt x="1860" y="7596"/>
                      <a:pt x="1994" y="7965"/>
                    </a:cubicBezTo>
                    <a:cubicBezTo>
                      <a:pt x="2129" y="8329"/>
                      <a:pt x="1985" y="8679"/>
                      <a:pt x="1985" y="9063"/>
                    </a:cubicBezTo>
                    <a:cubicBezTo>
                      <a:pt x="2228" y="9059"/>
                      <a:pt x="2416" y="8798"/>
                      <a:pt x="2624" y="8798"/>
                    </a:cubicBezTo>
                    <a:cubicBezTo>
                      <a:pt x="2702" y="8798"/>
                      <a:pt x="2783" y="8836"/>
                      <a:pt x="2871" y="8938"/>
                    </a:cubicBezTo>
                    <a:lnTo>
                      <a:pt x="3178" y="8948"/>
                    </a:lnTo>
                    <a:lnTo>
                      <a:pt x="3341" y="8948"/>
                    </a:lnTo>
                    <a:cubicBezTo>
                      <a:pt x="3360" y="8483"/>
                      <a:pt x="3950" y="8684"/>
                      <a:pt x="4065" y="8325"/>
                    </a:cubicBezTo>
                    <a:cubicBezTo>
                      <a:pt x="4094" y="8090"/>
                      <a:pt x="3701" y="8219"/>
                      <a:pt x="3748" y="7946"/>
                    </a:cubicBezTo>
                    <a:cubicBezTo>
                      <a:pt x="3892" y="7778"/>
                      <a:pt x="4117" y="7764"/>
                      <a:pt x="4304" y="7697"/>
                    </a:cubicBezTo>
                    <a:cubicBezTo>
                      <a:pt x="4520" y="7621"/>
                      <a:pt x="4698" y="7581"/>
                      <a:pt x="4845" y="7581"/>
                    </a:cubicBezTo>
                    <a:cubicBezTo>
                      <a:pt x="5224" y="7581"/>
                      <a:pt x="5386" y="7849"/>
                      <a:pt x="5421" y="8444"/>
                    </a:cubicBezTo>
                    <a:cubicBezTo>
                      <a:pt x="5431" y="8622"/>
                      <a:pt x="5368" y="8804"/>
                      <a:pt x="5340" y="8981"/>
                    </a:cubicBezTo>
                    <a:cubicBezTo>
                      <a:pt x="5704" y="9197"/>
                      <a:pt x="6074" y="9322"/>
                      <a:pt x="6473" y="9322"/>
                    </a:cubicBezTo>
                    <a:cubicBezTo>
                      <a:pt x="6613" y="9322"/>
                      <a:pt x="6758" y="9306"/>
                      <a:pt x="6907" y="9274"/>
                    </a:cubicBezTo>
                    <a:cubicBezTo>
                      <a:pt x="6962" y="9261"/>
                      <a:pt x="7015" y="9255"/>
                      <a:pt x="7068" y="9255"/>
                    </a:cubicBezTo>
                    <a:cubicBezTo>
                      <a:pt x="7291" y="9255"/>
                      <a:pt x="7497" y="9363"/>
                      <a:pt x="7702" y="9518"/>
                    </a:cubicBezTo>
                    <a:cubicBezTo>
                      <a:pt x="8175" y="9875"/>
                      <a:pt x="8659" y="10246"/>
                      <a:pt x="9275" y="10246"/>
                    </a:cubicBezTo>
                    <a:cubicBezTo>
                      <a:pt x="9370" y="10246"/>
                      <a:pt x="9469" y="10237"/>
                      <a:pt x="9571" y="10218"/>
                    </a:cubicBezTo>
                    <a:lnTo>
                      <a:pt x="9571" y="9921"/>
                    </a:lnTo>
                    <a:cubicBezTo>
                      <a:pt x="9543" y="9913"/>
                      <a:pt x="9515" y="9910"/>
                      <a:pt x="9486" y="9910"/>
                    </a:cubicBezTo>
                    <a:cubicBezTo>
                      <a:pt x="9368" y="9910"/>
                      <a:pt x="9247" y="9962"/>
                      <a:pt x="9129" y="9962"/>
                    </a:cubicBezTo>
                    <a:cubicBezTo>
                      <a:pt x="9076" y="9962"/>
                      <a:pt x="9024" y="9951"/>
                      <a:pt x="8972" y="9921"/>
                    </a:cubicBezTo>
                    <a:cubicBezTo>
                      <a:pt x="8982" y="9302"/>
                      <a:pt x="8987" y="9317"/>
                      <a:pt x="9452" y="9077"/>
                    </a:cubicBezTo>
                    <a:cubicBezTo>
                      <a:pt x="9730" y="8938"/>
                      <a:pt x="9984" y="8751"/>
                      <a:pt x="10252" y="8583"/>
                    </a:cubicBezTo>
                    <a:cubicBezTo>
                      <a:pt x="10353" y="8535"/>
                      <a:pt x="10386" y="8406"/>
                      <a:pt x="10329" y="8310"/>
                    </a:cubicBezTo>
                    <a:cubicBezTo>
                      <a:pt x="10073" y="7963"/>
                      <a:pt x="10257" y="7886"/>
                      <a:pt x="10451" y="7886"/>
                    </a:cubicBezTo>
                    <a:cubicBezTo>
                      <a:pt x="10511" y="7886"/>
                      <a:pt x="10572" y="7894"/>
                      <a:pt x="10621" y="7903"/>
                    </a:cubicBezTo>
                    <a:cubicBezTo>
                      <a:pt x="10910" y="7958"/>
                      <a:pt x="11182" y="8079"/>
                      <a:pt x="11490" y="8079"/>
                    </a:cubicBezTo>
                    <a:cubicBezTo>
                      <a:pt x="11555" y="8079"/>
                      <a:pt x="11621" y="8074"/>
                      <a:pt x="11690" y="8061"/>
                    </a:cubicBezTo>
                    <a:cubicBezTo>
                      <a:pt x="11702" y="8059"/>
                      <a:pt x="11713" y="8058"/>
                      <a:pt x="11725" y="8058"/>
                    </a:cubicBezTo>
                    <a:cubicBezTo>
                      <a:pt x="11897" y="8058"/>
                      <a:pt x="12012" y="8289"/>
                      <a:pt x="11949" y="8468"/>
                    </a:cubicBezTo>
                    <a:cubicBezTo>
                      <a:pt x="11766" y="8986"/>
                      <a:pt x="12112" y="9044"/>
                      <a:pt x="12466" y="9106"/>
                    </a:cubicBezTo>
                    <a:cubicBezTo>
                      <a:pt x="12502" y="9113"/>
                      <a:pt x="12538" y="9114"/>
                      <a:pt x="12575" y="9114"/>
                    </a:cubicBezTo>
                    <a:cubicBezTo>
                      <a:pt x="12621" y="9114"/>
                      <a:pt x="12668" y="9112"/>
                      <a:pt x="12714" y="9112"/>
                    </a:cubicBezTo>
                    <a:cubicBezTo>
                      <a:pt x="12812" y="9112"/>
                      <a:pt x="12910" y="9125"/>
                      <a:pt x="12998" y="9211"/>
                    </a:cubicBezTo>
                    <a:cubicBezTo>
                      <a:pt x="13080" y="9422"/>
                      <a:pt x="12711" y="9523"/>
                      <a:pt x="12874" y="9777"/>
                    </a:cubicBezTo>
                    <a:cubicBezTo>
                      <a:pt x="13113" y="10170"/>
                      <a:pt x="13482" y="10481"/>
                      <a:pt x="13626" y="10951"/>
                    </a:cubicBezTo>
                    <a:cubicBezTo>
                      <a:pt x="13722" y="10539"/>
                      <a:pt x="13842" y="10151"/>
                      <a:pt x="13540" y="9801"/>
                    </a:cubicBezTo>
                    <a:cubicBezTo>
                      <a:pt x="13415" y="9657"/>
                      <a:pt x="13501" y="9532"/>
                      <a:pt x="13545" y="9369"/>
                    </a:cubicBezTo>
                    <a:cubicBezTo>
                      <a:pt x="13626" y="9063"/>
                      <a:pt x="13775" y="8588"/>
                      <a:pt x="13636" y="8449"/>
                    </a:cubicBezTo>
                    <a:cubicBezTo>
                      <a:pt x="13367" y="8186"/>
                      <a:pt x="13243" y="7726"/>
                      <a:pt x="12792" y="7654"/>
                    </a:cubicBezTo>
                    <a:cubicBezTo>
                      <a:pt x="12711" y="7644"/>
                      <a:pt x="12677" y="7563"/>
                      <a:pt x="12701" y="7467"/>
                    </a:cubicBezTo>
                    <a:cubicBezTo>
                      <a:pt x="12741" y="7423"/>
                      <a:pt x="12783" y="7408"/>
                      <a:pt x="12827" y="7408"/>
                    </a:cubicBezTo>
                    <a:cubicBezTo>
                      <a:pt x="12932" y="7408"/>
                      <a:pt x="13045" y="7499"/>
                      <a:pt x="13153" y="7499"/>
                    </a:cubicBezTo>
                    <a:cubicBezTo>
                      <a:pt x="13197" y="7499"/>
                      <a:pt x="13239" y="7484"/>
                      <a:pt x="13281" y="7443"/>
                    </a:cubicBezTo>
                    <a:cubicBezTo>
                      <a:pt x="13329" y="7265"/>
                      <a:pt x="13027" y="7131"/>
                      <a:pt x="13190" y="6944"/>
                    </a:cubicBezTo>
                    <a:cubicBezTo>
                      <a:pt x="13477" y="6623"/>
                      <a:pt x="13315" y="6494"/>
                      <a:pt x="12989" y="6412"/>
                    </a:cubicBezTo>
                    <a:cubicBezTo>
                      <a:pt x="12730" y="6360"/>
                      <a:pt x="12476" y="6288"/>
                      <a:pt x="12227" y="6197"/>
                    </a:cubicBezTo>
                    <a:cubicBezTo>
                      <a:pt x="12107" y="6147"/>
                      <a:pt x="11999" y="6118"/>
                      <a:pt x="11902" y="6118"/>
                    </a:cubicBezTo>
                    <a:cubicBezTo>
                      <a:pt x="11737" y="6118"/>
                      <a:pt x="11604" y="6202"/>
                      <a:pt x="11498" y="6412"/>
                    </a:cubicBezTo>
                    <a:cubicBezTo>
                      <a:pt x="11392" y="6621"/>
                      <a:pt x="11234" y="6717"/>
                      <a:pt x="11046" y="6717"/>
                    </a:cubicBezTo>
                    <a:cubicBezTo>
                      <a:pt x="10978" y="6717"/>
                      <a:pt x="10906" y="6705"/>
                      <a:pt x="10832" y="6681"/>
                    </a:cubicBezTo>
                    <a:cubicBezTo>
                      <a:pt x="10731" y="6642"/>
                      <a:pt x="10655" y="6566"/>
                      <a:pt x="10616" y="6465"/>
                    </a:cubicBezTo>
                    <a:cubicBezTo>
                      <a:pt x="10578" y="6360"/>
                      <a:pt x="10659" y="6273"/>
                      <a:pt x="10784" y="6249"/>
                    </a:cubicBezTo>
                    <a:cubicBezTo>
                      <a:pt x="10937" y="6221"/>
                      <a:pt x="11129" y="6211"/>
                      <a:pt x="11177" y="6034"/>
                    </a:cubicBezTo>
                    <a:cubicBezTo>
                      <a:pt x="11302" y="5569"/>
                      <a:pt x="11719" y="5468"/>
                      <a:pt x="12073" y="5296"/>
                    </a:cubicBezTo>
                    <a:cubicBezTo>
                      <a:pt x="12452" y="5109"/>
                      <a:pt x="12514" y="4903"/>
                      <a:pt x="12251" y="4606"/>
                    </a:cubicBezTo>
                    <a:cubicBezTo>
                      <a:pt x="12121" y="4467"/>
                      <a:pt x="11953" y="4371"/>
                      <a:pt x="11771" y="4337"/>
                    </a:cubicBezTo>
                    <a:cubicBezTo>
                      <a:pt x="11489" y="4270"/>
                      <a:pt x="11489" y="4059"/>
                      <a:pt x="11489" y="3844"/>
                    </a:cubicBezTo>
                    <a:cubicBezTo>
                      <a:pt x="11278" y="3522"/>
                      <a:pt x="11249" y="3077"/>
                      <a:pt x="10846" y="2885"/>
                    </a:cubicBezTo>
                    <a:lnTo>
                      <a:pt x="10846" y="2885"/>
                    </a:lnTo>
                    <a:cubicBezTo>
                      <a:pt x="10856" y="3043"/>
                      <a:pt x="10861" y="3197"/>
                      <a:pt x="10856" y="3355"/>
                    </a:cubicBezTo>
                    <a:cubicBezTo>
                      <a:pt x="10848" y="3507"/>
                      <a:pt x="10811" y="3628"/>
                      <a:pt x="10657" y="3628"/>
                    </a:cubicBezTo>
                    <a:cubicBezTo>
                      <a:pt x="10632" y="3628"/>
                      <a:pt x="10604" y="3625"/>
                      <a:pt x="10573" y="3618"/>
                    </a:cubicBezTo>
                    <a:cubicBezTo>
                      <a:pt x="10524" y="3608"/>
                      <a:pt x="10463" y="3592"/>
                      <a:pt x="10412" y="3592"/>
                    </a:cubicBezTo>
                    <a:cubicBezTo>
                      <a:pt x="10390" y="3592"/>
                      <a:pt x="10369" y="3595"/>
                      <a:pt x="10353" y="3604"/>
                    </a:cubicBezTo>
                    <a:cubicBezTo>
                      <a:pt x="10073" y="3768"/>
                      <a:pt x="9895" y="3862"/>
                      <a:pt x="9760" y="3862"/>
                    </a:cubicBezTo>
                    <a:cubicBezTo>
                      <a:pt x="9563" y="3862"/>
                      <a:pt x="9455" y="3666"/>
                      <a:pt x="9250" y="3206"/>
                    </a:cubicBezTo>
                    <a:lnTo>
                      <a:pt x="8953" y="3216"/>
                    </a:lnTo>
                    <a:cubicBezTo>
                      <a:pt x="8886" y="3305"/>
                      <a:pt x="8785" y="3354"/>
                      <a:pt x="8681" y="3354"/>
                    </a:cubicBezTo>
                    <a:cubicBezTo>
                      <a:pt x="8629" y="3354"/>
                      <a:pt x="8576" y="3342"/>
                      <a:pt x="8527" y="3316"/>
                    </a:cubicBezTo>
                    <a:cubicBezTo>
                      <a:pt x="8426" y="3278"/>
                      <a:pt x="8315" y="3215"/>
                      <a:pt x="8214" y="3215"/>
                    </a:cubicBezTo>
                    <a:cubicBezTo>
                      <a:pt x="8165" y="3215"/>
                      <a:pt x="8118" y="3229"/>
                      <a:pt x="8076" y="3268"/>
                    </a:cubicBezTo>
                    <a:cubicBezTo>
                      <a:pt x="7945" y="3393"/>
                      <a:pt x="7832" y="3439"/>
                      <a:pt x="7726" y="3439"/>
                    </a:cubicBezTo>
                    <a:cubicBezTo>
                      <a:pt x="7519" y="3439"/>
                      <a:pt x="7343" y="3260"/>
                      <a:pt x="7127" y="3139"/>
                    </a:cubicBezTo>
                    <a:cubicBezTo>
                      <a:pt x="6840" y="2976"/>
                      <a:pt x="6662" y="2847"/>
                      <a:pt x="6686" y="2497"/>
                    </a:cubicBezTo>
                    <a:cubicBezTo>
                      <a:pt x="6701" y="2262"/>
                      <a:pt x="6490" y="2137"/>
                      <a:pt x="6356" y="1974"/>
                    </a:cubicBezTo>
                    <a:cubicBezTo>
                      <a:pt x="5977" y="1534"/>
                      <a:pt x="5474" y="1232"/>
                      <a:pt x="5076" y="800"/>
                    </a:cubicBezTo>
                    <a:cubicBezTo>
                      <a:pt x="4822" y="532"/>
                      <a:pt x="4419" y="297"/>
                      <a:pt x="4065" y="77"/>
                    </a:cubicBezTo>
                    <a:cubicBezTo>
                      <a:pt x="3995" y="34"/>
                      <a:pt x="3913" y="0"/>
                      <a:pt x="3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 rot="5400000">
                <a:off x="5230909" y="4629998"/>
                <a:ext cx="117092" cy="114434"/>
              </a:xfrm>
              <a:custGeom>
                <a:rect b="b" l="l" r="r" t="t"/>
                <a:pathLst>
                  <a:path extrusionOk="0" h="2713" w="2776">
                    <a:moveTo>
                      <a:pt x="2504" y="1"/>
                    </a:moveTo>
                    <a:cubicBezTo>
                      <a:pt x="2479" y="1"/>
                      <a:pt x="2454" y="9"/>
                      <a:pt x="2431" y="29"/>
                    </a:cubicBezTo>
                    <a:cubicBezTo>
                      <a:pt x="2210" y="228"/>
                      <a:pt x="1966" y="271"/>
                      <a:pt x="1717" y="271"/>
                    </a:cubicBezTo>
                    <a:cubicBezTo>
                      <a:pt x="1530" y="271"/>
                      <a:pt x="1339" y="247"/>
                      <a:pt x="1151" y="247"/>
                    </a:cubicBezTo>
                    <a:cubicBezTo>
                      <a:pt x="1097" y="247"/>
                      <a:pt x="1042" y="249"/>
                      <a:pt x="988" y="254"/>
                    </a:cubicBezTo>
                    <a:cubicBezTo>
                      <a:pt x="951" y="257"/>
                      <a:pt x="914" y="258"/>
                      <a:pt x="875" y="258"/>
                    </a:cubicBezTo>
                    <a:cubicBezTo>
                      <a:pt x="828" y="258"/>
                      <a:pt x="779" y="257"/>
                      <a:pt x="731" y="257"/>
                    </a:cubicBezTo>
                    <a:cubicBezTo>
                      <a:pt x="657" y="257"/>
                      <a:pt x="584" y="260"/>
                      <a:pt x="514" y="278"/>
                    </a:cubicBezTo>
                    <a:cubicBezTo>
                      <a:pt x="197" y="355"/>
                      <a:pt x="1" y="944"/>
                      <a:pt x="260" y="1097"/>
                    </a:cubicBezTo>
                    <a:cubicBezTo>
                      <a:pt x="878" y="1462"/>
                      <a:pt x="1213" y="2056"/>
                      <a:pt x="1635" y="2713"/>
                    </a:cubicBezTo>
                    <a:cubicBezTo>
                      <a:pt x="1937" y="2281"/>
                      <a:pt x="2091" y="1907"/>
                      <a:pt x="2091" y="1572"/>
                    </a:cubicBezTo>
                    <a:cubicBezTo>
                      <a:pt x="2086" y="1059"/>
                      <a:pt x="2172" y="661"/>
                      <a:pt x="2627" y="393"/>
                    </a:cubicBezTo>
                    <a:cubicBezTo>
                      <a:pt x="2733" y="331"/>
                      <a:pt x="2776" y="235"/>
                      <a:pt x="2694" y="129"/>
                    </a:cubicBezTo>
                    <a:cubicBezTo>
                      <a:pt x="2648" y="69"/>
                      <a:pt x="2576" y="1"/>
                      <a:pt x="2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rot="5400000">
                <a:off x="6453033" y="4365277"/>
                <a:ext cx="144171" cy="102961"/>
              </a:xfrm>
              <a:custGeom>
                <a:rect b="b" l="l" r="r" t="t"/>
                <a:pathLst>
                  <a:path extrusionOk="0" h="2441" w="3418">
                    <a:moveTo>
                      <a:pt x="19" y="1"/>
                    </a:moveTo>
                    <a:lnTo>
                      <a:pt x="19" y="1"/>
                    </a:lnTo>
                    <a:cubicBezTo>
                      <a:pt x="24" y="317"/>
                      <a:pt x="345" y="523"/>
                      <a:pt x="63" y="729"/>
                    </a:cubicBezTo>
                    <a:cubicBezTo>
                      <a:pt x="0" y="792"/>
                      <a:pt x="24" y="892"/>
                      <a:pt x="101" y="921"/>
                    </a:cubicBezTo>
                    <a:cubicBezTo>
                      <a:pt x="743" y="969"/>
                      <a:pt x="1093" y="1611"/>
                      <a:pt x="1668" y="1712"/>
                    </a:cubicBezTo>
                    <a:cubicBezTo>
                      <a:pt x="2123" y="1788"/>
                      <a:pt x="2325" y="2090"/>
                      <a:pt x="2636" y="2440"/>
                    </a:cubicBezTo>
                    <a:cubicBezTo>
                      <a:pt x="2852" y="2172"/>
                      <a:pt x="2933" y="1903"/>
                      <a:pt x="3250" y="1899"/>
                    </a:cubicBezTo>
                    <a:cubicBezTo>
                      <a:pt x="3417" y="1894"/>
                      <a:pt x="3408" y="1726"/>
                      <a:pt x="3350" y="1592"/>
                    </a:cubicBezTo>
                    <a:cubicBezTo>
                      <a:pt x="3276" y="1418"/>
                      <a:pt x="3175" y="1325"/>
                      <a:pt x="3047" y="1325"/>
                    </a:cubicBezTo>
                    <a:cubicBezTo>
                      <a:pt x="2971" y="1325"/>
                      <a:pt x="2885" y="1359"/>
                      <a:pt x="2790" y="1429"/>
                    </a:cubicBezTo>
                    <a:cubicBezTo>
                      <a:pt x="2694" y="1500"/>
                      <a:pt x="2592" y="1577"/>
                      <a:pt x="2491" y="1577"/>
                    </a:cubicBezTo>
                    <a:cubicBezTo>
                      <a:pt x="2430" y="1577"/>
                      <a:pt x="2369" y="1548"/>
                      <a:pt x="2310" y="1472"/>
                    </a:cubicBezTo>
                    <a:cubicBezTo>
                      <a:pt x="1745" y="720"/>
                      <a:pt x="801" y="600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rot="5400000">
                <a:off x="4927445" y="4284692"/>
                <a:ext cx="95453" cy="59347"/>
              </a:xfrm>
              <a:custGeom>
                <a:rect b="b" l="l" r="r" t="t"/>
                <a:pathLst>
                  <a:path extrusionOk="0" h="1407" w="2263">
                    <a:moveTo>
                      <a:pt x="2158" y="62"/>
                    </a:moveTo>
                    <a:cubicBezTo>
                      <a:pt x="2158" y="62"/>
                      <a:pt x="2157" y="62"/>
                      <a:pt x="2157" y="63"/>
                    </a:cubicBezTo>
                    <a:cubicBezTo>
                      <a:pt x="1788" y="154"/>
                      <a:pt x="1333" y="0"/>
                      <a:pt x="1060" y="307"/>
                    </a:cubicBezTo>
                    <a:cubicBezTo>
                      <a:pt x="917" y="466"/>
                      <a:pt x="837" y="526"/>
                      <a:pt x="653" y="526"/>
                    </a:cubicBezTo>
                    <a:cubicBezTo>
                      <a:pt x="626" y="526"/>
                      <a:pt x="598" y="525"/>
                      <a:pt x="566" y="523"/>
                    </a:cubicBezTo>
                    <a:cubicBezTo>
                      <a:pt x="536" y="520"/>
                      <a:pt x="508" y="519"/>
                      <a:pt x="481" y="519"/>
                    </a:cubicBezTo>
                    <a:cubicBezTo>
                      <a:pt x="177" y="519"/>
                      <a:pt x="89" y="676"/>
                      <a:pt x="0" y="1117"/>
                    </a:cubicBezTo>
                    <a:cubicBezTo>
                      <a:pt x="188" y="942"/>
                      <a:pt x="361" y="841"/>
                      <a:pt x="525" y="841"/>
                    </a:cubicBezTo>
                    <a:cubicBezTo>
                      <a:pt x="677" y="841"/>
                      <a:pt x="821" y="926"/>
                      <a:pt x="964" y="1117"/>
                    </a:cubicBezTo>
                    <a:cubicBezTo>
                      <a:pt x="1050" y="1232"/>
                      <a:pt x="1227" y="1285"/>
                      <a:pt x="1371" y="1357"/>
                    </a:cubicBezTo>
                    <a:cubicBezTo>
                      <a:pt x="1438" y="1390"/>
                      <a:pt x="1503" y="1406"/>
                      <a:pt x="1564" y="1406"/>
                    </a:cubicBezTo>
                    <a:cubicBezTo>
                      <a:pt x="1680" y="1406"/>
                      <a:pt x="1783" y="1348"/>
                      <a:pt x="1855" y="1232"/>
                    </a:cubicBezTo>
                    <a:cubicBezTo>
                      <a:pt x="1989" y="1011"/>
                      <a:pt x="1841" y="892"/>
                      <a:pt x="1659" y="805"/>
                    </a:cubicBezTo>
                    <a:cubicBezTo>
                      <a:pt x="1568" y="767"/>
                      <a:pt x="1448" y="777"/>
                      <a:pt x="1438" y="628"/>
                    </a:cubicBezTo>
                    <a:cubicBezTo>
                      <a:pt x="1592" y="374"/>
                      <a:pt x="1869" y="499"/>
                      <a:pt x="2085" y="422"/>
                    </a:cubicBezTo>
                    <a:cubicBezTo>
                      <a:pt x="2195" y="403"/>
                      <a:pt x="2262" y="293"/>
                      <a:pt x="2239" y="182"/>
                    </a:cubicBezTo>
                    <a:cubicBezTo>
                      <a:pt x="2225" y="140"/>
                      <a:pt x="2174" y="62"/>
                      <a:pt x="2158" y="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rot="5400000">
                <a:off x="6932683" y="4730619"/>
                <a:ext cx="81112" cy="87861"/>
              </a:xfrm>
              <a:custGeom>
                <a:rect b="b" l="l" r="r" t="t"/>
                <a:pathLst>
                  <a:path extrusionOk="0" h="2083" w="1923">
                    <a:moveTo>
                      <a:pt x="1326" y="0"/>
                    </a:moveTo>
                    <a:cubicBezTo>
                      <a:pt x="1268" y="0"/>
                      <a:pt x="1202" y="13"/>
                      <a:pt x="1127" y="46"/>
                    </a:cubicBezTo>
                    <a:cubicBezTo>
                      <a:pt x="1145" y="555"/>
                      <a:pt x="929" y="903"/>
                      <a:pt x="396" y="903"/>
                    </a:cubicBezTo>
                    <a:cubicBezTo>
                      <a:pt x="347" y="903"/>
                      <a:pt x="295" y="900"/>
                      <a:pt x="241" y="894"/>
                    </a:cubicBezTo>
                    <a:cubicBezTo>
                      <a:pt x="212" y="894"/>
                      <a:pt x="183" y="899"/>
                      <a:pt x="159" y="908"/>
                    </a:cubicBezTo>
                    <a:cubicBezTo>
                      <a:pt x="58" y="952"/>
                      <a:pt x="1" y="1057"/>
                      <a:pt x="20" y="1167"/>
                    </a:cubicBezTo>
                    <a:cubicBezTo>
                      <a:pt x="37" y="1236"/>
                      <a:pt x="93" y="1304"/>
                      <a:pt x="163" y="1304"/>
                    </a:cubicBezTo>
                    <a:cubicBezTo>
                      <a:pt x="171" y="1304"/>
                      <a:pt x="179" y="1304"/>
                      <a:pt x="188" y="1301"/>
                    </a:cubicBezTo>
                    <a:cubicBezTo>
                      <a:pt x="276" y="1277"/>
                      <a:pt x="347" y="1266"/>
                      <a:pt x="405" y="1266"/>
                    </a:cubicBezTo>
                    <a:cubicBezTo>
                      <a:pt x="678" y="1266"/>
                      <a:pt x="635" y="1515"/>
                      <a:pt x="571" y="1781"/>
                    </a:cubicBezTo>
                    <a:cubicBezTo>
                      <a:pt x="542" y="1891"/>
                      <a:pt x="432" y="2030"/>
                      <a:pt x="648" y="2083"/>
                    </a:cubicBezTo>
                    <a:cubicBezTo>
                      <a:pt x="840" y="1987"/>
                      <a:pt x="897" y="1800"/>
                      <a:pt x="955" y="1637"/>
                    </a:cubicBezTo>
                    <a:cubicBezTo>
                      <a:pt x="1122" y="1167"/>
                      <a:pt x="1218" y="678"/>
                      <a:pt x="1745" y="424"/>
                    </a:cubicBezTo>
                    <a:cubicBezTo>
                      <a:pt x="1923" y="338"/>
                      <a:pt x="1856" y="151"/>
                      <a:pt x="1650" y="89"/>
                    </a:cubicBezTo>
                    <a:cubicBezTo>
                      <a:pt x="1551" y="59"/>
                      <a:pt x="1454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rot="5400000">
                <a:off x="7010695" y="4324657"/>
                <a:ext cx="58251" cy="42855"/>
              </a:xfrm>
              <a:custGeom>
                <a:rect b="b" l="l" r="r" t="t"/>
                <a:pathLst>
                  <a:path extrusionOk="0" h="1016" w="1381">
                    <a:moveTo>
                      <a:pt x="539" y="0"/>
                    </a:moveTo>
                    <a:cubicBezTo>
                      <a:pt x="413" y="0"/>
                      <a:pt x="280" y="47"/>
                      <a:pt x="149" y="113"/>
                    </a:cubicBezTo>
                    <a:cubicBezTo>
                      <a:pt x="49" y="156"/>
                      <a:pt x="1" y="271"/>
                      <a:pt x="39" y="372"/>
                    </a:cubicBezTo>
                    <a:cubicBezTo>
                      <a:pt x="136" y="631"/>
                      <a:pt x="900" y="1016"/>
                      <a:pt x="1336" y="1016"/>
                    </a:cubicBezTo>
                    <a:cubicBezTo>
                      <a:pt x="1351" y="1016"/>
                      <a:pt x="1366" y="1015"/>
                      <a:pt x="1381" y="1014"/>
                    </a:cubicBezTo>
                    <a:cubicBezTo>
                      <a:pt x="1218" y="731"/>
                      <a:pt x="1089" y="449"/>
                      <a:pt x="911" y="204"/>
                    </a:cubicBezTo>
                    <a:cubicBezTo>
                      <a:pt x="806" y="56"/>
                      <a:pt x="677" y="0"/>
                      <a:pt x="5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rot="5400000">
                <a:off x="5120925" y="4368588"/>
                <a:ext cx="42897" cy="44753"/>
              </a:xfrm>
              <a:custGeom>
                <a:rect b="b" l="l" r="r" t="t"/>
                <a:pathLst>
                  <a:path extrusionOk="0" h="1061" w="1017">
                    <a:moveTo>
                      <a:pt x="240" y="0"/>
                    </a:moveTo>
                    <a:cubicBezTo>
                      <a:pt x="169" y="245"/>
                      <a:pt x="97" y="470"/>
                      <a:pt x="39" y="695"/>
                    </a:cubicBezTo>
                    <a:cubicBezTo>
                      <a:pt x="1" y="829"/>
                      <a:pt x="30" y="973"/>
                      <a:pt x="178" y="1016"/>
                    </a:cubicBezTo>
                    <a:cubicBezTo>
                      <a:pt x="270" y="1043"/>
                      <a:pt x="364" y="1061"/>
                      <a:pt x="454" y="1061"/>
                    </a:cubicBezTo>
                    <a:cubicBezTo>
                      <a:pt x="595" y="1061"/>
                      <a:pt x="729" y="1017"/>
                      <a:pt x="840" y="892"/>
                    </a:cubicBezTo>
                    <a:cubicBezTo>
                      <a:pt x="1017" y="681"/>
                      <a:pt x="907" y="508"/>
                      <a:pt x="729" y="355"/>
                    </a:cubicBezTo>
                    <a:cubicBezTo>
                      <a:pt x="595" y="240"/>
                      <a:pt x="547" y="24"/>
                      <a:pt x="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 rot="5400000">
                <a:off x="5973720" y="4538278"/>
                <a:ext cx="58461" cy="35094"/>
              </a:xfrm>
              <a:custGeom>
                <a:rect b="b" l="l" r="r" t="t"/>
                <a:pathLst>
                  <a:path extrusionOk="0" h="832" w="1386">
                    <a:moveTo>
                      <a:pt x="306" y="1"/>
                    </a:moveTo>
                    <a:cubicBezTo>
                      <a:pt x="216" y="1"/>
                      <a:pt x="153" y="58"/>
                      <a:pt x="116" y="193"/>
                    </a:cubicBezTo>
                    <a:cubicBezTo>
                      <a:pt x="63" y="380"/>
                      <a:pt x="1" y="548"/>
                      <a:pt x="283" y="600"/>
                    </a:cubicBezTo>
                    <a:cubicBezTo>
                      <a:pt x="542" y="653"/>
                      <a:pt x="791" y="739"/>
                      <a:pt x="1065" y="811"/>
                    </a:cubicBezTo>
                    <a:cubicBezTo>
                      <a:pt x="1105" y="820"/>
                      <a:pt x="1149" y="832"/>
                      <a:pt x="1192" y="832"/>
                    </a:cubicBezTo>
                    <a:cubicBezTo>
                      <a:pt x="1260" y="832"/>
                      <a:pt x="1323" y="802"/>
                      <a:pt x="1352" y="687"/>
                    </a:cubicBezTo>
                    <a:cubicBezTo>
                      <a:pt x="1386" y="552"/>
                      <a:pt x="1319" y="413"/>
                      <a:pt x="1194" y="351"/>
                    </a:cubicBezTo>
                    <a:cubicBezTo>
                      <a:pt x="959" y="236"/>
                      <a:pt x="710" y="150"/>
                      <a:pt x="470" y="44"/>
                    </a:cubicBezTo>
                    <a:cubicBezTo>
                      <a:pt x="408" y="16"/>
                      <a:pt x="353" y="1"/>
                      <a:pt x="3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 rot="5400000">
                <a:off x="6708327" y="4585815"/>
                <a:ext cx="38679" cy="46778"/>
              </a:xfrm>
              <a:custGeom>
                <a:rect b="b" l="l" r="r" t="t"/>
                <a:pathLst>
                  <a:path extrusionOk="0" h="1109" w="917">
                    <a:moveTo>
                      <a:pt x="44" y="1"/>
                    </a:moveTo>
                    <a:lnTo>
                      <a:pt x="44" y="6"/>
                    </a:lnTo>
                    <a:cubicBezTo>
                      <a:pt x="1" y="279"/>
                      <a:pt x="389" y="466"/>
                      <a:pt x="164" y="806"/>
                    </a:cubicBezTo>
                    <a:cubicBezTo>
                      <a:pt x="99" y="898"/>
                      <a:pt x="291" y="1109"/>
                      <a:pt x="510" y="1109"/>
                    </a:cubicBezTo>
                    <a:cubicBezTo>
                      <a:pt x="519" y="1109"/>
                      <a:pt x="528" y="1109"/>
                      <a:pt x="538" y="1108"/>
                    </a:cubicBezTo>
                    <a:cubicBezTo>
                      <a:pt x="724" y="1098"/>
                      <a:pt x="811" y="998"/>
                      <a:pt x="839" y="811"/>
                    </a:cubicBezTo>
                    <a:cubicBezTo>
                      <a:pt x="916" y="288"/>
                      <a:pt x="777" y="145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 rot="5400000">
                <a:off x="4567882" y="4546988"/>
                <a:ext cx="52008" cy="25392"/>
              </a:xfrm>
              <a:custGeom>
                <a:rect b="b" l="l" r="r" t="t"/>
                <a:pathLst>
                  <a:path extrusionOk="0" h="602" w="1233">
                    <a:moveTo>
                      <a:pt x="280" y="1"/>
                    </a:moveTo>
                    <a:cubicBezTo>
                      <a:pt x="127" y="1"/>
                      <a:pt x="1" y="126"/>
                      <a:pt x="5" y="282"/>
                    </a:cubicBezTo>
                    <a:cubicBezTo>
                      <a:pt x="0" y="426"/>
                      <a:pt x="106" y="546"/>
                      <a:pt x="245" y="560"/>
                    </a:cubicBezTo>
                    <a:cubicBezTo>
                      <a:pt x="369" y="575"/>
                      <a:pt x="498" y="602"/>
                      <a:pt x="628" y="602"/>
                    </a:cubicBezTo>
                    <a:cubicBezTo>
                      <a:pt x="837" y="602"/>
                      <a:pt x="1045" y="532"/>
                      <a:pt x="1232" y="230"/>
                    </a:cubicBezTo>
                    <a:cubicBezTo>
                      <a:pt x="873" y="134"/>
                      <a:pt x="599" y="43"/>
                      <a:pt x="326" y="4"/>
                    </a:cubicBezTo>
                    <a:cubicBezTo>
                      <a:pt x="311" y="2"/>
                      <a:pt x="295" y="1"/>
                      <a:pt x="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 rot="5400000">
                <a:off x="7055363" y="4688375"/>
                <a:ext cx="39480" cy="37329"/>
              </a:xfrm>
              <a:custGeom>
                <a:rect b="b" l="l" r="r" t="t"/>
                <a:pathLst>
                  <a:path extrusionOk="0" h="885" w="936">
                    <a:moveTo>
                      <a:pt x="674" y="0"/>
                    </a:moveTo>
                    <a:cubicBezTo>
                      <a:pt x="624" y="0"/>
                      <a:pt x="572" y="16"/>
                      <a:pt x="523" y="45"/>
                    </a:cubicBezTo>
                    <a:cubicBezTo>
                      <a:pt x="389" y="127"/>
                      <a:pt x="260" y="218"/>
                      <a:pt x="135" y="309"/>
                    </a:cubicBezTo>
                    <a:cubicBezTo>
                      <a:pt x="49" y="376"/>
                      <a:pt x="1" y="467"/>
                      <a:pt x="58" y="577"/>
                    </a:cubicBezTo>
                    <a:cubicBezTo>
                      <a:pt x="130" y="721"/>
                      <a:pt x="255" y="831"/>
                      <a:pt x="408" y="884"/>
                    </a:cubicBezTo>
                    <a:cubicBezTo>
                      <a:pt x="691" y="846"/>
                      <a:pt x="609" y="491"/>
                      <a:pt x="835" y="386"/>
                    </a:cubicBezTo>
                    <a:cubicBezTo>
                      <a:pt x="935" y="338"/>
                      <a:pt x="926" y="194"/>
                      <a:pt x="863" y="108"/>
                    </a:cubicBezTo>
                    <a:cubicBezTo>
                      <a:pt x="815" y="34"/>
                      <a:pt x="747" y="0"/>
                      <a:pt x="6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 rot="5400000">
                <a:off x="7071771" y="4742577"/>
                <a:ext cx="32352" cy="53653"/>
              </a:xfrm>
              <a:custGeom>
                <a:rect b="b" l="l" r="r" t="t"/>
                <a:pathLst>
                  <a:path extrusionOk="0" h="1272" w="767">
                    <a:moveTo>
                      <a:pt x="451" y="0"/>
                    </a:moveTo>
                    <a:cubicBezTo>
                      <a:pt x="220" y="0"/>
                      <a:pt x="161" y="241"/>
                      <a:pt x="0" y="342"/>
                    </a:cubicBezTo>
                    <a:cubicBezTo>
                      <a:pt x="67" y="702"/>
                      <a:pt x="254" y="1027"/>
                      <a:pt x="523" y="1272"/>
                    </a:cubicBezTo>
                    <a:cubicBezTo>
                      <a:pt x="767" y="773"/>
                      <a:pt x="551" y="390"/>
                      <a:pt x="484" y="2"/>
                    </a:cubicBezTo>
                    <a:cubicBezTo>
                      <a:pt x="473" y="1"/>
                      <a:pt x="462" y="0"/>
                      <a:pt x="4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 rot="5400000">
                <a:off x="7091828" y="4737452"/>
                <a:ext cx="44711" cy="27754"/>
              </a:xfrm>
              <a:custGeom>
                <a:rect b="b" l="l" r="r" t="t"/>
                <a:pathLst>
                  <a:path extrusionOk="0" h="658" w="1060">
                    <a:moveTo>
                      <a:pt x="748" y="1"/>
                    </a:moveTo>
                    <a:cubicBezTo>
                      <a:pt x="692" y="105"/>
                      <a:pt x="621" y="137"/>
                      <a:pt x="543" y="137"/>
                    </a:cubicBezTo>
                    <a:cubicBezTo>
                      <a:pt x="421" y="137"/>
                      <a:pt x="282" y="58"/>
                      <a:pt x="162" y="58"/>
                    </a:cubicBezTo>
                    <a:cubicBezTo>
                      <a:pt x="102" y="58"/>
                      <a:pt x="47" y="77"/>
                      <a:pt x="0" y="135"/>
                    </a:cubicBezTo>
                    <a:cubicBezTo>
                      <a:pt x="33" y="507"/>
                      <a:pt x="238" y="657"/>
                      <a:pt x="564" y="657"/>
                    </a:cubicBezTo>
                    <a:cubicBezTo>
                      <a:pt x="570" y="657"/>
                      <a:pt x="575" y="657"/>
                      <a:pt x="580" y="657"/>
                    </a:cubicBezTo>
                    <a:cubicBezTo>
                      <a:pt x="736" y="561"/>
                      <a:pt x="795" y="315"/>
                      <a:pt x="1027" y="315"/>
                    </a:cubicBezTo>
                    <a:cubicBezTo>
                      <a:pt x="1037" y="315"/>
                      <a:pt x="1048" y="316"/>
                      <a:pt x="1059" y="317"/>
                    </a:cubicBezTo>
                    <a:cubicBezTo>
                      <a:pt x="1059" y="211"/>
                      <a:pt x="1054" y="106"/>
                      <a:pt x="10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 rot="5400000">
                <a:off x="6766915" y="4326534"/>
                <a:ext cx="35431" cy="35684"/>
              </a:xfrm>
              <a:custGeom>
                <a:rect b="b" l="l" r="r" t="t"/>
                <a:pathLst>
                  <a:path extrusionOk="0" h="846" w="840">
                    <a:moveTo>
                      <a:pt x="358" y="1"/>
                    </a:moveTo>
                    <a:cubicBezTo>
                      <a:pt x="322" y="1"/>
                      <a:pt x="283" y="13"/>
                      <a:pt x="240" y="41"/>
                    </a:cubicBezTo>
                    <a:cubicBezTo>
                      <a:pt x="92" y="141"/>
                      <a:pt x="1" y="314"/>
                      <a:pt x="116" y="448"/>
                    </a:cubicBezTo>
                    <a:cubicBezTo>
                      <a:pt x="274" y="635"/>
                      <a:pt x="456" y="846"/>
                      <a:pt x="763" y="846"/>
                    </a:cubicBezTo>
                    <a:cubicBezTo>
                      <a:pt x="839" y="549"/>
                      <a:pt x="648" y="371"/>
                      <a:pt x="552" y="165"/>
                    </a:cubicBezTo>
                    <a:cubicBezTo>
                      <a:pt x="508" y="73"/>
                      <a:pt x="444" y="1"/>
                      <a:pt x="3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 rot="5400000">
                <a:off x="4364068" y="4585034"/>
                <a:ext cx="30370" cy="35220"/>
              </a:xfrm>
              <a:custGeom>
                <a:rect b="b" l="l" r="r" t="t"/>
                <a:pathLst>
                  <a:path extrusionOk="0" h="835" w="720">
                    <a:moveTo>
                      <a:pt x="573" y="1"/>
                    </a:moveTo>
                    <a:cubicBezTo>
                      <a:pt x="554" y="1"/>
                      <a:pt x="534" y="6"/>
                      <a:pt x="513" y="17"/>
                    </a:cubicBezTo>
                    <a:cubicBezTo>
                      <a:pt x="273" y="132"/>
                      <a:pt x="63" y="300"/>
                      <a:pt x="0" y="577"/>
                    </a:cubicBezTo>
                    <a:cubicBezTo>
                      <a:pt x="0" y="659"/>
                      <a:pt x="39" y="731"/>
                      <a:pt x="96" y="779"/>
                    </a:cubicBezTo>
                    <a:cubicBezTo>
                      <a:pt x="137" y="808"/>
                      <a:pt x="228" y="835"/>
                      <a:pt x="277" y="835"/>
                    </a:cubicBezTo>
                    <a:cubicBezTo>
                      <a:pt x="292" y="835"/>
                      <a:pt x="302" y="832"/>
                      <a:pt x="307" y="827"/>
                    </a:cubicBezTo>
                    <a:cubicBezTo>
                      <a:pt x="460" y="621"/>
                      <a:pt x="595" y="400"/>
                      <a:pt x="719" y="213"/>
                    </a:cubicBezTo>
                    <a:cubicBezTo>
                      <a:pt x="711" y="80"/>
                      <a:pt x="64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 rot="5400000">
                <a:off x="4393426" y="4647208"/>
                <a:ext cx="27965" cy="37793"/>
              </a:xfrm>
              <a:custGeom>
                <a:rect b="b" l="l" r="r" t="t"/>
                <a:pathLst>
                  <a:path extrusionOk="0" h="896" w="663">
                    <a:moveTo>
                      <a:pt x="1" y="1"/>
                    </a:moveTo>
                    <a:lnTo>
                      <a:pt x="1" y="1"/>
                    </a:lnTo>
                    <a:cubicBezTo>
                      <a:pt x="58" y="226"/>
                      <a:pt x="116" y="451"/>
                      <a:pt x="169" y="676"/>
                    </a:cubicBezTo>
                    <a:cubicBezTo>
                      <a:pt x="196" y="786"/>
                      <a:pt x="230" y="896"/>
                      <a:pt x="335" y="896"/>
                    </a:cubicBezTo>
                    <a:cubicBezTo>
                      <a:pt x="359" y="896"/>
                      <a:pt x="386" y="890"/>
                      <a:pt x="418" y="878"/>
                    </a:cubicBezTo>
                    <a:cubicBezTo>
                      <a:pt x="590" y="811"/>
                      <a:pt x="662" y="652"/>
                      <a:pt x="547" y="504"/>
                    </a:cubicBezTo>
                    <a:cubicBezTo>
                      <a:pt x="399" y="307"/>
                      <a:pt x="327" y="1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 rot="5400000">
                <a:off x="4397159" y="4621626"/>
                <a:ext cx="21638" cy="37414"/>
              </a:xfrm>
              <a:custGeom>
                <a:rect b="b" l="l" r="r" t="t"/>
                <a:pathLst>
                  <a:path extrusionOk="0" h="887" w="513">
                    <a:moveTo>
                      <a:pt x="72" y="0"/>
                    </a:moveTo>
                    <a:lnTo>
                      <a:pt x="72" y="0"/>
                    </a:lnTo>
                    <a:cubicBezTo>
                      <a:pt x="86" y="283"/>
                      <a:pt x="0" y="570"/>
                      <a:pt x="149" y="887"/>
                    </a:cubicBezTo>
                    <a:cubicBezTo>
                      <a:pt x="513" y="637"/>
                      <a:pt x="336" y="292"/>
                      <a:pt x="379" y="5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 rot="5400000">
                <a:off x="7091469" y="4791674"/>
                <a:ext cx="21891" cy="25392"/>
              </a:xfrm>
              <a:custGeom>
                <a:rect b="b" l="l" r="r" t="t"/>
                <a:pathLst>
                  <a:path extrusionOk="0" h="602" w="519">
                    <a:moveTo>
                      <a:pt x="341" y="0"/>
                    </a:moveTo>
                    <a:cubicBezTo>
                      <a:pt x="303" y="63"/>
                      <a:pt x="265" y="134"/>
                      <a:pt x="217" y="197"/>
                    </a:cubicBezTo>
                    <a:cubicBezTo>
                      <a:pt x="145" y="297"/>
                      <a:pt x="1" y="403"/>
                      <a:pt x="87" y="523"/>
                    </a:cubicBezTo>
                    <a:cubicBezTo>
                      <a:pt x="127" y="581"/>
                      <a:pt x="169" y="601"/>
                      <a:pt x="212" y="601"/>
                    </a:cubicBezTo>
                    <a:cubicBezTo>
                      <a:pt x="305" y="601"/>
                      <a:pt x="402" y="501"/>
                      <a:pt x="495" y="484"/>
                    </a:cubicBezTo>
                    <a:cubicBezTo>
                      <a:pt x="485" y="312"/>
                      <a:pt x="519" y="120"/>
                      <a:pt x="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 rot="5400000">
                <a:off x="6750423" y="4581175"/>
                <a:ext cx="11136" cy="10376"/>
              </a:xfrm>
              <a:custGeom>
                <a:rect b="b" l="l" r="r" t="t"/>
                <a:pathLst>
                  <a:path extrusionOk="0" h="246" w="264">
                    <a:moveTo>
                      <a:pt x="88" y="0"/>
                    </a:moveTo>
                    <a:cubicBezTo>
                      <a:pt x="80" y="0"/>
                      <a:pt x="71" y="0"/>
                      <a:pt x="62" y="1"/>
                    </a:cubicBezTo>
                    <a:cubicBezTo>
                      <a:pt x="38" y="6"/>
                      <a:pt x="19" y="30"/>
                      <a:pt x="10" y="54"/>
                    </a:cubicBezTo>
                    <a:cubicBezTo>
                      <a:pt x="0" y="231"/>
                      <a:pt x="139" y="231"/>
                      <a:pt x="259" y="246"/>
                    </a:cubicBezTo>
                    <a:lnTo>
                      <a:pt x="264" y="241"/>
                    </a:lnTo>
                    <a:cubicBezTo>
                      <a:pt x="245" y="127"/>
                      <a:pt x="240" y="0"/>
                      <a:pt x="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 rot="5400000">
                <a:off x="5327291" y="4761473"/>
                <a:ext cx="3670" cy="4555"/>
              </a:xfrm>
              <a:custGeom>
                <a:rect b="b" l="l" r="r" t="t"/>
                <a:pathLst>
                  <a:path extrusionOk="0" h="108" w="87">
                    <a:moveTo>
                      <a:pt x="33" y="0"/>
                    </a:moveTo>
                    <a:cubicBezTo>
                      <a:pt x="14" y="0"/>
                      <a:pt x="0" y="20"/>
                      <a:pt x="0" y="60"/>
                    </a:cubicBezTo>
                    <a:cubicBezTo>
                      <a:pt x="0" y="74"/>
                      <a:pt x="19" y="88"/>
                      <a:pt x="34" y="108"/>
                    </a:cubicBezTo>
                    <a:cubicBezTo>
                      <a:pt x="48" y="98"/>
                      <a:pt x="72" y="93"/>
                      <a:pt x="82" y="79"/>
                    </a:cubicBezTo>
                    <a:cubicBezTo>
                      <a:pt x="87" y="60"/>
                      <a:pt x="82" y="36"/>
                      <a:pt x="72" y="21"/>
                    </a:cubicBezTo>
                    <a:cubicBezTo>
                      <a:pt x="58" y="7"/>
                      <a:pt x="44" y="0"/>
                      <a:pt x="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" name="Google Shape;135;p2"/>
          <p:cNvGrpSpPr/>
          <p:nvPr/>
        </p:nvGrpSpPr>
        <p:grpSpPr>
          <a:xfrm>
            <a:off x="403766" y="3472965"/>
            <a:ext cx="966613" cy="1323526"/>
            <a:chOff x="403766" y="3472965"/>
            <a:chExt cx="966613" cy="1323526"/>
          </a:xfrm>
        </p:grpSpPr>
        <p:sp>
          <p:nvSpPr>
            <p:cNvPr id="136" name="Google Shape;136;p2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2"/>
          <p:cNvGrpSpPr/>
          <p:nvPr/>
        </p:nvGrpSpPr>
        <p:grpSpPr>
          <a:xfrm>
            <a:off x="2128268" y="32661"/>
            <a:ext cx="2766417" cy="803782"/>
            <a:chOff x="2128268" y="32661"/>
            <a:chExt cx="2766417" cy="803782"/>
          </a:xfrm>
        </p:grpSpPr>
        <p:sp>
          <p:nvSpPr>
            <p:cNvPr id="192" name="Google Shape;192;p2"/>
            <p:cNvSpPr/>
            <p:nvPr/>
          </p:nvSpPr>
          <p:spPr>
            <a:xfrm flipH="1" rot="5400000">
              <a:off x="4219658" y="436936"/>
              <a:ext cx="144171" cy="102961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 flipH="1" rot="5400000">
              <a:off x="2694070" y="561135"/>
              <a:ext cx="95453" cy="59347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 flipH="1" rot="5400000">
              <a:off x="4825531" y="773827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 flipH="1" rot="5400000">
              <a:off x="4777320" y="537662"/>
              <a:ext cx="58251" cy="42855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 flipH="1" rot="5400000">
              <a:off x="2887550" y="491833"/>
              <a:ext cx="42897" cy="44753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 flipH="1" rot="5400000">
              <a:off x="3740345" y="331802"/>
              <a:ext cx="58461" cy="35094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 flipH="1" rot="5400000">
              <a:off x="4474952" y="272581"/>
              <a:ext cx="38679" cy="46778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 flipH="1" rot="5400000">
              <a:off x="2334507" y="332793"/>
              <a:ext cx="52008" cy="25392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 flipH="1" rot="5400000">
              <a:off x="4858453" y="139967"/>
              <a:ext cx="44711" cy="27754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 flipH="1" rot="5400000">
              <a:off x="4533540" y="542955"/>
              <a:ext cx="35431" cy="35684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 flipH="1" rot="5400000">
              <a:off x="2130693" y="284919"/>
              <a:ext cx="30370" cy="35220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 flipH="1" rot="5400000">
              <a:off x="2160051" y="220173"/>
              <a:ext cx="27965" cy="37793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 flipH="1" rot="5400000">
              <a:off x="2163784" y="246134"/>
              <a:ext cx="21638" cy="3741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 flipH="1" rot="5400000">
              <a:off x="4858094" y="88107"/>
              <a:ext cx="21891" cy="25392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 flipH="1" rot="5400000">
              <a:off x="4517048" y="313622"/>
              <a:ext cx="11136" cy="1037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 flipH="1" rot="5400000">
              <a:off x="4849764" y="32872"/>
              <a:ext cx="8731" cy="8309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2"/>
          <p:cNvGrpSpPr/>
          <p:nvPr/>
        </p:nvGrpSpPr>
        <p:grpSpPr>
          <a:xfrm>
            <a:off x="6934583" y="183605"/>
            <a:ext cx="1926216" cy="1124926"/>
            <a:chOff x="6934583" y="183605"/>
            <a:chExt cx="1926216" cy="1124926"/>
          </a:xfrm>
        </p:grpSpPr>
        <p:grpSp>
          <p:nvGrpSpPr>
            <p:cNvPr id="209" name="Google Shape;209;p2"/>
            <p:cNvGrpSpPr/>
            <p:nvPr/>
          </p:nvGrpSpPr>
          <p:grpSpPr>
            <a:xfrm>
              <a:off x="7449046" y="335855"/>
              <a:ext cx="1411753" cy="573739"/>
              <a:chOff x="7449046" y="335855"/>
              <a:chExt cx="1411753" cy="573739"/>
            </a:xfrm>
          </p:grpSpPr>
          <p:sp>
            <p:nvSpPr>
              <p:cNvPr id="210" name="Google Shape;210;p2"/>
              <p:cNvSpPr/>
              <p:nvPr/>
            </p:nvSpPr>
            <p:spPr>
              <a:xfrm>
                <a:off x="8652980" y="607739"/>
                <a:ext cx="207819" cy="301855"/>
              </a:xfrm>
              <a:custGeom>
                <a:rect b="b" l="l" r="r" t="t"/>
                <a:pathLst>
                  <a:path extrusionOk="0" h="5197" w="3578">
                    <a:moveTo>
                      <a:pt x="2455" y="1"/>
                    </a:moveTo>
                    <a:cubicBezTo>
                      <a:pt x="1769" y="356"/>
                      <a:pt x="1755" y="389"/>
                      <a:pt x="2110" y="859"/>
                    </a:cubicBezTo>
                    <a:cubicBezTo>
                      <a:pt x="2210" y="993"/>
                      <a:pt x="2311" y="1132"/>
                      <a:pt x="2191" y="1281"/>
                    </a:cubicBezTo>
                    <a:cubicBezTo>
                      <a:pt x="2139" y="1344"/>
                      <a:pt x="2086" y="1369"/>
                      <a:pt x="2033" y="1369"/>
                    </a:cubicBezTo>
                    <a:cubicBezTo>
                      <a:pt x="1950" y="1369"/>
                      <a:pt x="1867" y="1308"/>
                      <a:pt x="1788" y="1237"/>
                    </a:cubicBezTo>
                    <a:cubicBezTo>
                      <a:pt x="1694" y="1158"/>
                      <a:pt x="1600" y="1126"/>
                      <a:pt x="1512" y="1126"/>
                    </a:cubicBezTo>
                    <a:cubicBezTo>
                      <a:pt x="1344" y="1126"/>
                      <a:pt x="1194" y="1239"/>
                      <a:pt x="1094" y="1352"/>
                    </a:cubicBezTo>
                    <a:cubicBezTo>
                      <a:pt x="959" y="1506"/>
                      <a:pt x="1137" y="1745"/>
                      <a:pt x="1223" y="1932"/>
                    </a:cubicBezTo>
                    <a:cubicBezTo>
                      <a:pt x="1290" y="2071"/>
                      <a:pt x="1549" y="1999"/>
                      <a:pt x="1549" y="2268"/>
                    </a:cubicBezTo>
                    <a:cubicBezTo>
                      <a:pt x="1530" y="2269"/>
                      <a:pt x="1510" y="2270"/>
                      <a:pt x="1489" y="2270"/>
                    </a:cubicBezTo>
                    <a:cubicBezTo>
                      <a:pt x="1426" y="2270"/>
                      <a:pt x="1358" y="2264"/>
                      <a:pt x="1293" y="2264"/>
                    </a:cubicBezTo>
                    <a:cubicBezTo>
                      <a:pt x="1117" y="2264"/>
                      <a:pt x="956" y="2305"/>
                      <a:pt x="931" y="2603"/>
                    </a:cubicBezTo>
                    <a:cubicBezTo>
                      <a:pt x="887" y="3078"/>
                      <a:pt x="691" y="3557"/>
                      <a:pt x="739" y="4012"/>
                    </a:cubicBezTo>
                    <a:cubicBezTo>
                      <a:pt x="782" y="4391"/>
                      <a:pt x="648" y="4554"/>
                      <a:pt x="399" y="4722"/>
                    </a:cubicBezTo>
                    <a:cubicBezTo>
                      <a:pt x="264" y="4813"/>
                      <a:pt x="68" y="4837"/>
                      <a:pt x="1" y="5019"/>
                    </a:cubicBezTo>
                    <a:cubicBezTo>
                      <a:pt x="149" y="5129"/>
                      <a:pt x="277" y="5197"/>
                      <a:pt x="397" y="5197"/>
                    </a:cubicBezTo>
                    <a:cubicBezTo>
                      <a:pt x="522" y="5197"/>
                      <a:pt x="638" y="5123"/>
                      <a:pt x="758" y="4947"/>
                    </a:cubicBezTo>
                    <a:cubicBezTo>
                      <a:pt x="911" y="4717"/>
                      <a:pt x="993" y="4405"/>
                      <a:pt x="1309" y="4295"/>
                    </a:cubicBezTo>
                    <a:cubicBezTo>
                      <a:pt x="1803" y="4127"/>
                      <a:pt x="1803" y="4113"/>
                      <a:pt x="1491" y="3773"/>
                    </a:cubicBezTo>
                    <a:cubicBezTo>
                      <a:pt x="1415" y="3686"/>
                      <a:pt x="1362" y="3638"/>
                      <a:pt x="1439" y="3514"/>
                    </a:cubicBezTo>
                    <a:cubicBezTo>
                      <a:pt x="1750" y="2996"/>
                      <a:pt x="2354" y="2747"/>
                      <a:pt x="2627" y="2201"/>
                    </a:cubicBezTo>
                    <a:cubicBezTo>
                      <a:pt x="2656" y="2168"/>
                      <a:pt x="2695" y="2146"/>
                      <a:pt x="2738" y="2146"/>
                    </a:cubicBezTo>
                    <a:cubicBezTo>
                      <a:pt x="2746" y="2146"/>
                      <a:pt x="2754" y="2147"/>
                      <a:pt x="2761" y="2148"/>
                    </a:cubicBezTo>
                    <a:cubicBezTo>
                      <a:pt x="2866" y="2180"/>
                      <a:pt x="2952" y="2195"/>
                      <a:pt x="3023" y="2195"/>
                    </a:cubicBezTo>
                    <a:cubicBezTo>
                      <a:pt x="3388" y="2195"/>
                      <a:pt x="3369" y="1816"/>
                      <a:pt x="3437" y="1491"/>
                    </a:cubicBezTo>
                    <a:cubicBezTo>
                      <a:pt x="3574" y="831"/>
                      <a:pt x="3577" y="616"/>
                      <a:pt x="3211" y="616"/>
                    </a:cubicBezTo>
                    <a:cubicBezTo>
                      <a:pt x="3078" y="616"/>
                      <a:pt x="2895" y="645"/>
                      <a:pt x="2651" y="691"/>
                    </a:cubicBezTo>
                    <a:cubicBezTo>
                      <a:pt x="2646" y="692"/>
                      <a:pt x="2642" y="693"/>
                      <a:pt x="2637" y="693"/>
                    </a:cubicBezTo>
                    <a:cubicBezTo>
                      <a:pt x="2597" y="693"/>
                      <a:pt x="2551" y="661"/>
                      <a:pt x="2512" y="648"/>
                    </a:cubicBezTo>
                    <a:cubicBezTo>
                      <a:pt x="2325" y="451"/>
                      <a:pt x="2632" y="241"/>
                      <a:pt x="2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7514737" y="423386"/>
                <a:ext cx="203579" cy="223327"/>
              </a:xfrm>
              <a:custGeom>
                <a:rect b="b" l="l" r="r" t="t"/>
                <a:pathLst>
                  <a:path extrusionOk="0" h="3845" w="3505">
                    <a:moveTo>
                      <a:pt x="323" y="1"/>
                    </a:moveTo>
                    <a:cubicBezTo>
                      <a:pt x="250" y="1"/>
                      <a:pt x="180" y="49"/>
                      <a:pt x="116" y="170"/>
                    </a:cubicBezTo>
                    <a:cubicBezTo>
                      <a:pt x="15" y="371"/>
                      <a:pt x="1" y="505"/>
                      <a:pt x="269" y="587"/>
                    </a:cubicBezTo>
                    <a:cubicBezTo>
                      <a:pt x="825" y="755"/>
                      <a:pt x="1213" y="1128"/>
                      <a:pt x="1467" y="1656"/>
                    </a:cubicBezTo>
                    <a:cubicBezTo>
                      <a:pt x="1587" y="1919"/>
                      <a:pt x="1798" y="2130"/>
                      <a:pt x="1985" y="2355"/>
                    </a:cubicBezTo>
                    <a:cubicBezTo>
                      <a:pt x="2220" y="2624"/>
                      <a:pt x="2527" y="2868"/>
                      <a:pt x="2412" y="3314"/>
                    </a:cubicBezTo>
                    <a:cubicBezTo>
                      <a:pt x="2380" y="3446"/>
                      <a:pt x="3018" y="3844"/>
                      <a:pt x="3227" y="3844"/>
                    </a:cubicBezTo>
                    <a:cubicBezTo>
                      <a:pt x="3238" y="3844"/>
                      <a:pt x="3247" y="3843"/>
                      <a:pt x="3255" y="3841"/>
                    </a:cubicBezTo>
                    <a:cubicBezTo>
                      <a:pt x="3360" y="3822"/>
                      <a:pt x="3432" y="3716"/>
                      <a:pt x="3413" y="3611"/>
                    </a:cubicBezTo>
                    <a:cubicBezTo>
                      <a:pt x="3092" y="3266"/>
                      <a:pt x="3504" y="2461"/>
                      <a:pt x="2680" y="2432"/>
                    </a:cubicBezTo>
                    <a:cubicBezTo>
                      <a:pt x="2637" y="2432"/>
                      <a:pt x="2555" y="2307"/>
                      <a:pt x="2565" y="2245"/>
                    </a:cubicBezTo>
                    <a:cubicBezTo>
                      <a:pt x="2603" y="1838"/>
                      <a:pt x="2335" y="1694"/>
                      <a:pt x="2019" y="1589"/>
                    </a:cubicBezTo>
                    <a:cubicBezTo>
                      <a:pt x="1841" y="1526"/>
                      <a:pt x="1640" y="1435"/>
                      <a:pt x="1602" y="1243"/>
                    </a:cubicBezTo>
                    <a:cubicBezTo>
                      <a:pt x="1496" y="635"/>
                      <a:pt x="940" y="467"/>
                      <a:pt x="562" y="127"/>
                    </a:cubicBezTo>
                    <a:cubicBezTo>
                      <a:pt x="479" y="52"/>
                      <a:pt x="399" y="1"/>
                      <a:pt x="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8394977" y="410375"/>
                <a:ext cx="153686" cy="95546"/>
              </a:xfrm>
              <a:custGeom>
                <a:rect b="b" l="l" r="r" t="t"/>
                <a:pathLst>
                  <a:path extrusionOk="0" h="1645" w="2646">
                    <a:moveTo>
                      <a:pt x="1280" y="1"/>
                    </a:moveTo>
                    <a:lnTo>
                      <a:pt x="1280" y="1"/>
                    </a:lnTo>
                    <a:cubicBezTo>
                      <a:pt x="1265" y="236"/>
                      <a:pt x="1337" y="480"/>
                      <a:pt x="1208" y="701"/>
                    </a:cubicBezTo>
                    <a:cubicBezTo>
                      <a:pt x="1118" y="736"/>
                      <a:pt x="1030" y="749"/>
                      <a:pt x="943" y="749"/>
                    </a:cubicBezTo>
                    <a:cubicBezTo>
                      <a:pt x="680" y="749"/>
                      <a:pt x="425" y="631"/>
                      <a:pt x="163" y="631"/>
                    </a:cubicBezTo>
                    <a:cubicBezTo>
                      <a:pt x="109" y="631"/>
                      <a:pt x="55" y="636"/>
                      <a:pt x="0" y="648"/>
                    </a:cubicBezTo>
                    <a:cubicBezTo>
                      <a:pt x="243" y="1180"/>
                      <a:pt x="370" y="1329"/>
                      <a:pt x="777" y="1329"/>
                    </a:cubicBezTo>
                    <a:cubicBezTo>
                      <a:pt x="869" y="1329"/>
                      <a:pt x="974" y="1322"/>
                      <a:pt x="1098" y="1309"/>
                    </a:cubicBezTo>
                    <a:cubicBezTo>
                      <a:pt x="1151" y="1303"/>
                      <a:pt x="1203" y="1297"/>
                      <a:pt x="1254" y="1297"/>
                    </a:cubicBezTo>
                    <a:cubicBezTo>
                      <a:pt x="1353" y="1297"/>
                      <a:pt x="1447" y="1318"/>
                      <a:pt x="1539" y="1391"/>
                    </a:cubicBezTo>
                    <a:cubicBezTo>
                      <a:pt x="1747" y="1554"/>
                      <a:pt x="1874" y="1644"/>
                      <a:pt x="1964" y="1644"/>
                    </a:cubicBezTo>
                    <a:cubicBezTo>
                      <a:pt x="2084" y="1644"/>
                      <a:pt x="2140" y="1487"/>
                      <a:pt x="2238" y="1132"/>
                    </a:cubicBezTo>
                    <a:cubicBezTo>
                      <a:pt x="2147" y="1060"/>
                      <a:pt x="2094" y="974"/>
                      <a:pt x="2176" y="873"/>
                    </a:cubicBezTo>
                    <a:cubicBezTo>
                      <a:pt x="2286" y="729"/>
                      <a:pt x="2559" y="883"/>
                      <a:pt x="2646" y="557"/>
                    </a:cubicBezTo>
                    <a:lnTo>
                      <a:pt x="2646" y="557"/>
                    </a:lnTo>
                    <a:cubicBezTo>
                      <a:pt x="2529" y="591"/>
                      <a:pt x="2420" y="609"/>
                      <a:pt x="2320" y="609"/>
                    </a:cubicBezTo>
                    <a:cubicBezTo>
                      <a:pt x="2052" y="609"/>
                      <a:pt x="1842" y="482"/>
                      <a:pt x="1692" y="193"/>
                    </a:cubicBezTo>
                    <a:cubicBezTo>
                      <a:pt x="1620" y="54"/>
                      <a:pt x="1443" y="11"/>
                      <a:pt x="1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7978236" y="372796"/>
                <a:ext cx="126446" cy="108672"/>
              </a:xfrm>
              <a:custGeom>
                <a:rect b="b" l="l" r="r" t="t"/>
                <a:pathLst>
                  <a:path extrusionOk="0" h="1871" w="2177">
                    <a:moveTo>
                      <a:pt x="935" y="1"/>
                    </a:moveTo>
                    <a:cubicBezTo>
                      <a:pt x="695" y="322"/>
                      <a:pt x="370" y="566"/>
                      <a:pt x="1" y="705"/>
                    </a:cubicBezTo>
                    <a:cubicBezTo>
                      <a:pt x="124" y="846"/>
                      <a:pt x="225" y="916"/>
                      <a:pt x="338" y="916"/>
                    </a:cubicBezTo>
                    <a:cubicBezTo>
                      <a:pt x="383" y="916"/>
                      <a:pt x="429" y="905"/>
                      <a:pt x="480" y="883"/>
                    </a:cubicBezTo>
                    <a:cubicBezTo>
                      <a:pt x="530" y="859"/>
                      <a:pt x="585" y="846"/>
                      <a:pt x="637" y="846"/>
                    </a:cubicBezTo>
                    <a:cubicBezTo>
                      <a:pt x="720" y="846"/>
                      <a:pt x="795" y="880"/>
                      <a:pt x="825" y="959"/>
                    </a:cubicBezTo>
                    <a:cubicBezTo>
                      <a:pt x="1050" y="1539"/>
                      <a:pt x="1707" y="1501"/>
                      <a:pt x="2090" y="1870"/>
                    </a:cubicBezTo>
                    <a:cubicBezTo>
                      <a:pt x="2176" y="1544"/>
                      <a:pt x="1956" y="1400"/>
                      <a:pt x="1788" y="1271"/>
                    </a:cubicBezTo>
                    <a:cubicBezTo>
                      <a:pt x="1453" y="1003"/>
                      <a:pt x="1975" y="801"/>
                      <a:pt x="1774" y="523"/>
                    </a:cubicBezTo>
                    <a:lnTo>
                      <a:pt x="1774" y="523"/>
                    </a:lnTo>
                    <a:cubicBezTo>
                      <a:pt x="1733" y="529"/>
                      <a:pt x="1694" y="531"/>
                      <a:pt x="1655" y="531"/>
                    </a:cubicBezTo>
                    <a:cubicBezTo>
                      <a:pt x="1350" y="531"/>
                      <a:pt x="1101" y="362"/>
                      <a:pt x="9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8570038" y="783671"/>
                <a:ext cx="88285" cy="92061"/>
              </a:xfrm>
              <a:custGeom>
                <a:rect b="b" l="l" r="r" t="t"/>
                <a:pathLst>
                  <a:path extrusionOk="0" h="1585" w="1520">
                    <a:moveTo>
                      <a:pt x="950" y="1"/>
                    </a:moveTo>
                    <a:cubicBezTo>
                      <a:pt x="835" y="202"/>
                      <a:pt x="744" y="389"/>
                      <a:pt x="628" y="562"/>
                    </a:cubicBezTo>
                    <a:cubicBezTo>
                      <a:pt x="499" y="763"/>
                      <a:pt x="379" y="964"/>
                      <a:pt x="178" y="1113"/>
                    </a:cubicBezTo>
                    <a:cubicBezTo>
                      <a:pt x="1" y="1247"/>
                      <a:pt x="92" y="1415"/>
                      <a:pt x="255" y="1487"/>
                    </a:cubicBezTo>
                    <a:cubicBezTo>
                      <a:pt x="403" y="1552"/>
                      <a:pt x="560" y="1584"/>
                      <a:pt x="717" y="1584"/>
                    </a:cubicBezTo>
                    <a:cubicBezTo>
                      <a:pt x="849" y="1584"/>
                      <a:pt x="981" y="1561"/>
                      <a:pt x="1108" y="1515"/>
                    </a:cubicBezTo>
                    <a:cubicBezTo>
                      <a:pt x="1371" y="1434"/>
                      <a:pt x="1266" y="1156"/>
                      <a:pt x="1319" y="964"/>
                    </a:cubicBezTo>
                    <a:cubicBezTo>
                      <a:pt x="1347" y="863"/>
                      <a:pt x="1391" y="763"/>
                      <a:pt x="1419" y="662"/>
                    </a:cubicBezTo>
                    <a:cubicBezTo>
                      <a:pt x="1520" y="308"/>
                      <a:pt x="1376" y="101"/>
                      <a:pt x="9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7449046" y="656877"/>
                <a:ext cx="101122" cy="92932"/>
              </a:xfrm>
              <a:custGeom>
                <a:rect b="b" l="l" r="r" t="t"/>
                <a:pathLst>
                  <a:path extrusionOk="0" h="1600" w="1741">
                    <a:moveTo>
                      <a:pt x="1263" y="1"/>
                    </a:moveTo>
                    <a:cubicBezTo>
                      <a:pt x="1073" y="1"/>
                      <a:pt x="942" y="215"/>
                      <a:pt x="763" y="358"/>
                    </a:cubicBezTo>
                    <a:cubicBezTo>
                      <a:pt x="15" y="933"/>
                      <a:pt x="1" y="919"/>
                      <a:pt x="662" y="1513"/>
                    </a:cubicBezTo>
                    <a:cubicBezTo>
                      <a:pt x="721" y="1562"/>
                      <a:pt x="777" y="1600"/>
                      <a:pt x="836" y="1600"/>
                    </a:cubicBezTo>
                    <a:cubicBezTo>
                      <a:pt x="868" y="1600"/>
                      <a:pt x="901" y="1588"/>
                      <a:pt x="935" y="1561"/>
                    </a:cubicBezTo>
                    <a:cubicBezTo>
                      <a:pt x="1328" y="1244"/>
                      <a:pt x="1137" y="564"/>
                      <a:pt x="1741" y="401"/>
                    </a:cubicBezTo>
                    <a:cubicBezTo>
                      <a:pt x="1688" y="315"/>
                      <a:pt x="1625" y="228"/>
                      <a:pt x="1558" y="152"/>
                    </a:cubicBezTo>
                    <a:cubicBezTo>
                      <a:pt x="1442" y="43"/>
                      <a:pt x="1347" y="1"/>
                      <a:pt x="1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7745499" y="512542"/>
                <a:ext cx="103387" cy="63484"/>
              </a:xfrm>
              <a:custGeom>
                <a:rect b="b" l="l" r="r" t="t"/>
                <a:pathLst>
                  <a:path extrusionOk="0" h="1093" w="1780">
                    <a:moveTo>
                      <a:pt x="6" y="475"/>
                    </a:moveTo>
                    <a:lnTo>
                      <a:pt x="1" y="480"/>
                    </a:lnTo>
                    <a:cubicBezTo>
                      <a:pt x="3" y="480"/>
                      <a:pt x="6" y="480"/>
                      <a:pt x="8" y="479"/>
                    </a:cubicBezTo>
                    <a:lnTo>
                      <a:pt x="8" y="479"/>
                    </a:lnTo>
                    <a:cubicBezTo>
                      <a:pt x="7" y="478"/>
                      <a:pt x="7" y="477"/>
                      <a:pt x="6" y="475"/>
                    </a:cubicBezTo>
                    <a:close/>
                    <a:moveTo>
                      <a:pt x="959" y="1"/>
                    </a:moveTo>
                    <a:cubicBezTo>
                      <a:pt x="807" y="477"/>
                      <a:pt x="385" y="437"/>
                      <a:pt x="8" y="479"/>
                    </a:cubicBezTo>
                    <a:lnTo>
                      <a:pt x="8" y="479"/>
                    </a:lnTo>
                    <a:cubicBezTo>
                      <a:pt x="387" y="1093"/>
                      <a:pt x="1056" y="902"/>
                      <a:pt x="1606" y="1046"/>
                    </a:cubicBezTo>
                    <a:cubicBezTo>
                      <a:pt x="1613" y="1047"/>
                      <a:pt x="1619" y="1048"/>
                      <a:pt x="1625" y="1048"/>
                    </a:cubicBezTo>
                    <a:cubicBezTo>
                      <a:pt x="1712" y="1048"/>
                      <a:pt x="1780" y="896"/>
                      <a:pt x="1726" y="811"/>
                    </a:cubicBezTo>
                    <a:cubicBezTo>
                      <a:pt x="1520" y="499"/>
                      <a:pt x="1448" y="49"/>
                      <a:pt x="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8654955" y="335855"/>
                <a:ext cx="85788" cy="84045"/>
              </a:xfrm>
              <a:custGeom>
                <a:rect b="b" l="l" r="r" t="t"/>
                <a:pathLst>
                  <a:path extrusionOk="0" h="1447" w="1477">
                    <a:moveTo>
                      <a:pt x="1096" y="0"/>
                    </a:moveTo>
                    <a:cubicBezTo>
                      <a:pt x="1042" y="0"/>
                      <a:pt x="986" y="5"/>
                      <a:pt x="934" y="5"/>
                    </a:cubicBezTo>
                    <a:cubicBezTo>
                      <a:pt x="921" y="5"/>
                      <a:pt x="909" y="5"/>
                      <a:pt x="897" y="4"/>
                    </a:cubicBezTo>
                    <a:cubicBezTo>
                      <a:pt x="875" y="3"/>
                      <a:pt x="853" y="2"/>
                      <a:pt x="832" y="2"/>
                    </a:cubicBezTo>
                    <a:cubicBezTo>
                      <a:pt x="697" y="2"/>
                      <a:pt x="571" y="33"/>
                      <a:pt x="480" y="153"/>
                    </a:cubicBezTo>
                    <a:cubicBezTo>
                      <a:pt x="480" y="292"/>
                      <a:pt x="456" y="416"/>
                      <a:pt x="317" y="488"/>
                    </a:cubicBezTo>
                    <a:cubicBezTo>
                      <a:pt x="326" y="728"/>
                      <a:pt x="317" y="953"/>
                      <a:pt x="0" y="968"/>
                    </a:cubicBezTo>
                    <a:cubicBezTo>
                      <a:pt x="120" y="1164"/>
                      <a:pt x="163" y="1442"/>
                      <a:pt x="480" y="1447"/>
                    </a:cubicBezTo>
                    <a:cubicBezTo>
                      <a:pt x="585" y="1279"/>
                      <a:pt x="810" y="1193"/>
                      <a:pt x="806" y="939"/>
                    </a:cubicBezTo>
                    <a:cubicBezTo>
                      <a:pt x="796" y="752"/>
                      <a:pt x="911" y="579"/>
                      <a:pt x="1088" y="517"/>
                    </a:cubicBezTo>
                    <a:cubicBezTo>
                      <a:pt x="1256" y="450"/>
                      <a:pt x="1477" y="416"/>
                      <a:pt x="1376" y="162"/>
                    </a:cubicBezTo>
                    <a:cubicBezTo>
                      <a:pt x="1321" y="23"/>
                      <a:pt x="1212" y="0"/>
                      <a:pt x="10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7736670" y="451323"/>
                <a:ext cx="35895" cy="40251"/>
              </a:xfrm>
              <a:custGeom>
                <a:rect b="b" l="l" r="r" t="t"/>
                <a:pathLst>
                  <a:path extrusionOk="0" h="693" w="618">
                    <a:moveTo>
                      <a:pt x="171" y="0"/>
                    </a:moveTo>
                    <a:cubicBezTo>
                      <a:pt x="46" y="0"/>
                      <a:pt x="1" y="130"/>
                      <a:pt x="9" y="259"/>
                    </a:cubicBezTo>
                    <a:cubicBezTo>
                      <a:pt x="27" y="504"/>
                      <a:pt x="114" y="693"/>
                      <a:pt x="378" y="693"/>
                    </a:cubicBezTo>
                    <a:cubicBezTo>
                      <a:pt x="393" y="693"/>
                      <a:pt x="409" y="692"/>
                      <a:pt x="426" y="691"/>
                    </a:cubicBezTo>
                    <a:cubicBezTo>
                      <a:pt x="589" y="676"/>
                      <a:pt x="613" y="537"/>
                      <a:pt x="618" y="422"/>
                    </a:cubicBezTo>
                    <a:cubicBezTo>
                      <a:pt x="613" y="144"/>
                      <a:pt x="417" y="44"/>
                      <a:pt x="215" y="5"/>
                    </a:cubicBezTo>
                    <a:cubicBezTo>
                      <a:pt x="199" y="2"/>
                      <a:pt x="185" y="0"/>
                      <a:pt x="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8126114" y="802025"/>
                <a:ext cx="42574" cy="33572"/>
              </a:xfrm>
              <a:custGeom>
                <a:rect b="b" l="l" r="r" t="t"/>
                <a:pathLst>
                  <a:path extrusionOk="0" h="578" w="733">
                    <a:moveTo>
                      <a:pt x="225" y="1"/>
                    </a:moveTo>
                    <a:cubicBezTo>
                      <a:pt x="82" y="1"/>
                      <a:pt x="0" y="114"/>
                      <a:pt x="33" y="265"/>
                    </a:cubicBezTo>
                    <a:cubicBezTo>
                      <a:pt x="73" y="471"/>
                      <a:pt x="199" y="578"/>
                      <a:pt x="381" y="578"/>
                    </a:cubicBezTo>
                    <a:cubicBezTo>
                      <a:pt x="415" y="578"/>
                      <a:pt x="451" y="574"/>
                      <a:pt x="488" y="567"/>
                    </a:cubicBezTo>
                    <a:cubicBezTo>
                      <a:pt x="632" y="547"/>
                      <a:pt x="733" y="423"/>
                      <a:pt x="728" y="279"/>
                    </a:cubicBezTo>
                    <a:cubicBezTo>
                      <a:pt x="642" y="73"/>
                      <a:pt x="440" y="15"/>
                      <a:pt x="234" y="1"/>
                    </a:cubicBezTo>
                    <a:cubicBezTo>
                      <a:pt x="231" y="1"/>
                      <a:pt x="228" y="1"/>
                      <a:pt x="2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8663841" y="344974"/>
                <a:ext cx="18993" cy="19283"/>
              </a:xfrm>
              <a:custGeom>
                <a:rect b="b" l="l" r="r" t="t"/>
                <a:pathLst>
                  <a:path extrusionOk="0" h="332" w="327">
                    <a:moveTo>
                      <a:pt x="327" y="1"/>
                    </a:moveTo>
                    <a:lnTo>
                      <a:pt x="6" y="5"/>
                    </a:lnTo>
                    <a:cubicBezTo>
                      <a:pt x="1" y="58"/>
                      <a:pt x="1" y="116"/>
                      <a:pt x="1" y="173"/>
                    </a:cubicBezTo>
                    <a:cubicBezTo>
                      <a:pt x="53" y="226"/>
                      <a:pt x="111" y="279"/>
                      <a:pt x="164" y="331"/>
                    </a:cubicBezTo>
                    <a:cubicBezTo>
                      <a:pt x="298" y="259"/>
                      <a:pt x="327" y="135"/>
                      <a:pt x="3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7786157" y="498312"/>
                <a:ext cx="15101" cy="14288"/>
              </a:xfrm>
              <a:custGeom>
                <a:rect b="b" l="l" r="r" t="t"/>
                <a:pathLst>
                  <a:path extrusionOk="0" h="246" w="260">
                    <a:moveTo>
                      <a:pt x="83" y="0"/>
                    </a:moveTo>
                    <a:cubicBezTo>
                      <a:pt x="75" y="0"/>
                      <a:pt x="67" y="1"/>
                      <a:pt x="58" y="1"/>
                    </a:cubicBezTo>
                    <a:cubicBezTo>
                      <a:pt x="34" y="11"/>
                      <a:pt x="15" y="30"/>
                      <a:pt x="10" y="54"/>
                    </a:cubicBezTo>
                    <a:cubicBezTo>
                      <a:pt x="1" y="236"/>
                      <a:pt x="140" y="231"/>
                      <a:pt x="259" y="246"/>
                    </a:cubicBezTo>
                    <a:lnTo>
                      <a:pt x="259" y="241"/>
                    </a:lnTo>
                    <a:cubicBezTo>
                      <a:pt x="241" y="132"/>
                      <a:pt x="240" y="0"/>
                      <a:pt x="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7730804" y="526192"/>
                <a:ext cx="14753" cy="14288"/>
              </a:xfrm>
              <a:custGeom>
                <a:rect b="b" l="l" r="r" t="t"/>
                <a:pathLst>
                  <a:path extrusionOk="0" h="246" w="254">
                    <a:moveTo>
                      <a:pt x="71" y="1"/>
                    </a:moveTo>
                    <a:cubicBezTo>
                      <a:pt x="68" y="1"/>
                      <a:pt x="65" y="1"/>
                      <a:pt x="62" y="1"/>
                    </a:cubicBezTo>
                    <a:cubicBezTo>
                      <a:pt x="38" y="10"/>
                      <a:pt x="19" y="25"/>
                      <a:pt x="14" y="49"/>
                    </a:cubicBezTo>
                    <a:cubicBezTo>
                      <a:pt x="0" y="223"/>
                      <a:pt x="134" y="221"/>
                      <a:pt x="248" y="239"/>
                    </a:cubicBezTo>
                    <a:lnTo>
                      <a:pt x="248" y="239"/>
                    </a:lnTo>
                    <a:cubicBezTo>
                      <a:pt x="231" y="128"/>
                      <a:pt x="236" y="1"/>
                      <a:pt x="71" y="1"/>
                    </a:cubicBezTo>
                    <a:close/>
                    <a:moveTo>
                      <a:pt x="248" y="239"/>
                    </a:moveTo>
                    <a:cubicBezTo>
                      <a:pt x="249" y="241"/>
                      <a:pt x="249" y="243"/>
                      <a:pt x="249" y="245"/>
                    </a:cubicBezTo>
                    <a:lnTo>
                      <a:pt x="254" y="240"/>
                    </a:lnTo>
                    <a:cubicBezTo>
                      <a:pt x="252" y="240"/>
                      <a:pt x="250" y="240"/>
                      <a:pt x="248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8366866" y="592464"/>
                <a:ext cx="5169" cy="3659"/>
              </a:xfrm>
              <a:custGeom>
                <a:rect b="b" l="l" r="r" t="t"/>
                <a:pathLst>
                  <a:path extrusionOk="0" h="63" w="89">
                    <a:moveTo>
                      <a:pt x="38" y="0"/>
                    </a:moveTo>
                    <a:cubicBezTo>
                      <a:pt x="34" y="0"/>
                      <a:pt x="22" y="31"/>
                      <a:pt x="9" y="55"/>
                    </a:cubicBezTo>
                    <a:lnTo>
                      <a:pt x="9" y="55"/>
                    </a:lnTo>
                    <a:cubicBezTo>
                      <a:pt x="78" y="32"/>
                      <a:pt x="89" y="9"/>
                      <a:pt x="38" y="0"/>
                    </a:cubicBezTo>
                    <a:close/>
                    <a:moveTo>
                      <a:pt x="9" y="55"/>
                    </a:moveTo>
                    <a:cubicBezTo>
                      <a:pt x="6" y="56"/>
                      <a:pt x="3" y="57"/>
                      <a:pt x="0" y="58"/>
                    </a:cubicBezTo>
                    <a:lnTo>
                      <a:pt x="5" y="63"/>
                    </a:lnTo>
                    <a:cubicBezTo>
                      <a:pt x="6" y="60"/>
                      <a:pt x="8" y="58"/>
                      <a:pt x="9" y="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8362219" y="595774"/>
                <a:ext cx="5227" cy="3717"/>
              </a:xfrm>
              <a:custGeom>
                <a:rect b="b" l="l" r="r" t="t"/>
                <a:pathLst>
                  <a:path extrusionOk="0" h="64" w="90">
                    <a:moveTo>
                      <a:pt x="85" y="1"/>
                    </a:moveTo>
                    <a:cubicBezTo>
                      <a:pt x="84" y="3"/>
                      <a:pt x="83" y="6"/>
                      <a:pt x="82" y="8"/>
                    </a:cubicBezTo>
                    <a:lnTo>
                      <a:pt x="82" y="8"/>
                    </a:lnTo>
                    <a:cubicBezTo>
                      <a:pt x="84" y="7"/>
                      <a:pt x="87" y="6"/>
                      <a:pt x="90" y="6"/>
                    </a:cubicBezTo>
                    <a:lnTo>
                      <a:pt x="85" y="1"/>
                    </a:lnTo>
                    <a:close/>
                    <a:moveTo>
                      <a:pt x="82" y="8"/>
                    </a:moveTo>
                    <a:cubicBezTo>
                      <a:pt x="12" y="31"/>
                      <a:pt x="0" y="54"/>
                      <a:pt x="51" y="63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57" y="63"/>
                      <a:pt x="72" y="31"/>
                      <a:pt x="82" y="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7650360" y="800109"/>
                <a:ext cx="11733" cy="7435"/>
              </a:xfrm>
              <a:custGeom>
                <a:rect b="b" l="l" r="r" t="t"/>
                <a:pathLst>
                  <a:path extrusionOk="0" h="128" w="202">
                    <a:moveTo>
                      <a:pt x="201" y="1"/>
                    </a:moveTo>
                    <a:cubicBezTo>
                      <a:pt x="191" y="8"/>
                      <a:pt x="176" y="10"/>
                      <a:pt x="159" y="10"/>
                    </a:cubicBezTo>
                    <a:cubicBezTo>
                      <a:pt x="132" y="10"/>
                      <a:pt x="101" y="4"/>
                      <a:pt x="74" y="4"/>
                    </a:cubicBezTo>
                    <a:cubicBezTo>
                      <a:pt x="29" y="4"/>
                      <a:pt x="1" y="21"/>
                      <a:pt x="43" y="116"/>
                    </a:cubicBezTo>
                    <a:cubicBezTo>
                      <a:pt x="46" y="124"/>
                      <a:pt x="52" y="127"/>
                      <a:pt x="60" y="127"/>
                    </a:cubicBezTo>
                    <a:cubicBezTo>
                      <a:pt x="96" y="127"/>
                      <a:pt x="174" y="59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7649140" y="774668"/>
                <a:ext cx="7376" cy="4879"/>
              </a:xfrm>
              <a:custGeom>
                <a:rect b="b" l="l" r="r" t="t"/>
                <a:pathLst>
                  <a:path extrusionOk="0" h="84" w="127">
                    <a:moveTo>
                      <a:pt x="60" y="0"/>
                    </a:moveTo>
                    <a:cubicBezTo>
                      <a:pt x="18" y="0"/>
                      <a:pt x="0" y="23"/>
                      <a:pt x="21" y="60"/>
                    </a:cubicBezTo>
                    <a:cubicBezTo>
                      <a:pt x="26" y="74"/>
                      <a:pt x="54" y="74"/>
                      <a:pt x="74" y="84"/>
                    </a:cubicBezTo>
                    <a:lnTo>
                      <a:pt x="126" y="46"/>
                    </a:lnTo>
                    <a:cubicBezTo>
                      <a:pt x="112" y="31"/>
                      <a:pt x="98" y="2"/>
                      <a:pt x="83" y="2"/>
                    </a:cubicBezTo>
                    <a:cubicBezTo>
                      <a:pt x="75" y="1"/>
                      <a:pt x="67" y="0"/>
                      <a:pt x="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7662034" y="796217"/>
                <a:ext cx="3950" cy="3950"/>
              </a:xfrm>
              <a:custGeom>
                <a:rect b="b" l="l" r="r" t="t"/>
                <a:pathLst>
                  <a:path extrusionOk="0" h="68" w="68">
                    <a:moveTo>
                      <a:pt x="67" y="0"/>
                    </a:moveTo>
                    <a:lnTo>
                      <a:pt x="0" y="68"/>
                    </a:lnTo>
                    <a:cubicBezTo>
                      <a:pt x="19" y="63"/>
                      <a:pt x="38" y="53"/>
                      <a:pt x="53" y="44"/>
                    </a:cubicBezTo>
                    <a:cubicBezTo>
                      <a:pt x="67" y="34"/>
                      <a:pt x="67" y="15"/>
                      <a:pt x="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8636833" y="382554"/>
                <a:ext cx="8712" cy="9235"/>
              </a:xfrm>
              <a:custGeom>
                <a:rect b="b" l="l" r="r" t="t"/>
                <a:pathLst>
                  <a:path extrusionOk="0" h="159" w="150">
                    <a:moveTo>
                      <a:pt x="1" y="1"/>
                    </a:moveTo>
                    <a:lnTo>
                      <a:pt x="149" y="15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8206209" y="440810"/>
                <a:ext cx="9526" cy="10281"/>
              </a:xfrm>
              <a:custGeom>
                <a:rect b="b" l="l" r="r" t="t"/>
                <a:pathLst>
                  <a:path extrusionOk="0" h="177" w="164">
                    <a:moveTo>
                      <a:pt x="60" y="0"/>
                    </a:moveTo>
                    <a:cubicBezTo>
                      <a:pt x="26" y="0"/>
                      <a:pt x="1" y="29"/>
                      <a:pt x="1" y="71"/>
                    </a:cubicBezTo>
                    <a:cubicBezTo>
                      <a:pt x="5" y="100"/>
                      <a:pt x="20" y="119"/>
                      <a:pt x="39" y="138"/>
                    </a:cubicBezTo>
                    <a:cubicBezTo>
                      <a:pt x="62" y="164"/>
                      <a:pt x="85" y="176"/>
                      <a:pt x="105" y="176"/>
                    </a:cubicBezTo>
                    <a:cubicBezTo>
                      <a:pt x="127" y="176"/>
                      <a:pt x="146" y="163"/>
                      <a:pt x="164" y="138"/>
                    </a:cubicBezTo>
                    <a:cubicBezTo>
                      <a:pt x="144" y="95"/>
                      <a:pt x="135" y="33"/>
                      <a:pt x="101" y="14"/>
                    </a:cubicBezTo>
                    <a:cubicBezTo>
                      <a:pt x="87" y="5"/>
                      <a:pt x="73" y="0"/>
                      <a:pt x="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0" name="Google Shape;230;p2"/>
            <p:cNvGrpSpPr/>
            <p:nvPr/>
          </p:nvGrpSpPr>
          <p:grpSpPr>
            <a:xfrm>
              <a:off x="6934583" y="183605"/>
              <a:ext cx="1824429" cy="1124926"/>
              <a:chOff x="6934583" y="183605"/>
              <a:chExt cx="1824429" cy="1124926"/>
            </a:xfrm>
          </p:grpSpPr>
          <p:sp>
            <p:nvSpPr>
              <p:cNvPr id="231" name="Google Shape;231;p2"/>
              <p:cNvSpPr/>
              <p:nvPr/>
            </p:nvSpPr>
            <p:spPr>
              <a:xfrm>
                <a:off x="8197396" y="515252"/>
                <a:ext cx="332342" cy="308767"/>
              </a:xfrm>
              <a:custGeom>
                <a:rect b="b" l="l" r="r" t="t"/>
                <a:pathLst>
                  <a:path extrusionOk="0" h="7112" w="7655">
                    <a:moveTo>
                      <a:pt x="2599" y="1"/>
                    </a:moveTo>
                    <a:cubicBezTo>
                      <a:pt x="2545" y="1"/>
                      <a:pt x="2487" y="11"/>
                      <a:pt x="2425" y="35"/>
                    </a:cubicBezTo>
                    <a:cubicBezTo>
                      <a:pt x="2401" y="102"/>
                      <a:pt x="2358" y="154"/>
                      <a:pt x="2373" y="193"/>
                    </a:cubicBezTo>
                    <a:cubicBezTo>
                      <a:pt x="2526" y="629"/>
                      <a:pt x="2373" y="1051"/>
                      <a:pt x="2181" y="1396"/>
                    </a:cubicBezTo>
                    <a:cubicBezTo>
                      <a:pt x="2112" y="1518"/>
                      <a:pt x="2026" y="1557"/>
                      <a:pt x="1931" y="1557"/>
                    </a:cubicBezTo>
                    <a:cubicBezTo>
                      <a:pt x="1758" y="1557"/>
                      <a:pt x="1557" y="1425"/>
                      <a:pt x="1381" y="1425"/>
                    </a:cubicBezTo>
                    <a:cubicBezTo>
                      <a:pt x="1251" y="1425"/>
                      <a:pt x="1127" y="1477"/>
                      <a:pt x="1031" y="1568"/>
                    </a:cubicBezTo>
                    <a:cubicBezTo>
                      <a:pt x="705" y="1846"/>
                      <a:pt x="681" y="1980"/>
                      <a:pt x="1069" y="2191"/>
                    </a:cubicBezTo>
                    <a:cubicBezTo>
                      <a:pt x="1486" y="2417"/>
                      <a:pt x="1275" y="2527"/>
                      <a:pt x="1036" y="2666"/>
                    </a:cubicBezTo>
                    <a:cubicBezTo>
                      <a:pt x="734" y="2838"/>
                      <a:pt x="427" y="2996"/>
                      <a:pt x="0" y="3231"/>
                    </a:cubicBezTo>
                    <a:cubicBezTo>
                      <a:pt x="475" y="3302"/>
                      <a:pt x="682" y="3644"/>
                      <a:pt x="1047" y="3644"/>
                    </a:cubicBezTo>
                    <a:cubicBezTo>
                      <a:pt x="1054" y="3644"/>
                      <a:pt x="1062" y="3644"/>
                      <a:pt x="1069" y="3643"/>
                    </a:cubicBezTo>
                    <a:cubicBezTo>
                      <a:pt x="1290" y="3634"/>
                      <a:pt x="1524" y="3639"/>
                      <a:pt x="1405" y="3298"/>
                    </a:cubicBezTo>
                    <a:cubicBezTo>
                      <a:pt x="1318" y="3049"/>
                      <a:pt x="1366" y="2881"/>
                      <a:pt x="1659" y="2848"/>
                    </a:cubicBezTo>
                    <a:cubicBezTo>
                      <a:pt x="1620" y="2690"/>
                      <a:pt x="1414" y="2479"/>
                      <a:pt x="1726" y="2407"/>
                    </a:cubicBezTo>
                    <a:cubicBezTo>
                      <a:pt x="1834" y="2378"/>
                      <a:pt x="1970" y="2338"/>
                      <a:pt x="2092" y="2338"/>
                    </a:cubicBezTo>
                    <a:cubicBezTo>
                      <a:pt x="2211" y="2338"/>
                      <a:pt x="2318" y="2377"/>
                      <a:pt x="2373" y="2503"/>
                    </a:cubicBezTo>
                    <a:cubicBezTo>
                      <a:pt x="2483" y="2762"/>
                      <a:pt x="2191" y="2896"/>
                      <a:pt x="1994" y="3020"/>
                    </a:cubicBezTo>
                    <a:cubicBezTo>
                      <a:pt x="1994" y="3179"/>
                      <a:pt x="1985" y="3332"/>
                      <a:pt x="1994" y="3485"/>
                    </a:cubicBezTo>
                    <a:cubicBezTo>
                      <a:pt x="2027" y="4014"/>
                      <a:pt x="2121" y="4170"/>
                      <a:pt x="2533" y="4170"/>
                    </a:cubicBezTo>
                    <a:cubicBezTo>
                      <a:pt x="2606" y="4170"/>
                      <a:pt x="2690" y="4165"/>
                      <a:pt x="2785" y="4156"/>
                    </a:cubicBezTo>
                    <a:cubicBezTo>
                      <a:pt x="2804" y="4153"/>
                      <a:pt x="2824" y="4151"/>
                      <a:pt x="2843" y="4151"/>
                    </a:cubicBezTo>
                    <a:cubicBezTo>
                      <a:pt x="2952" y="4151"/>
                      <a:pt x="3055" y="4206"/>
                      <a:pt x="3116" y="4300"/>
                    </a:cubicBezTo>
                    <a:cubicBezTo>
                      <a:pt x="3216" y="4319"/>
                      <a:pt x="3360" y="4314"/>
                      <a:pt x="3379" y="4429"/>
                    </a:cubicBezTo>
                    <a:cubicBezTo>
                      <a:pt x="3432" y="4770"/>
                      <a:pt x="3499" y="5086"/>
                      <a:pt x="3820" y="5287"/>
                    </a:cubicBezTo>
                    <a:cubicBezTo>
                      <a:pt x="3906" y="5359"/>
                      <a:pt x="3926" y="5484"/>
                      <a:pt x="3863" y="5580"/>
                    </a:cubicBezTo>
                    <a:cubicBezTo>
                      <a:pt x="3824" y="5648"/>
                      <a:pt x="3774" y="5674"/>
                      <a:pt x="3722" y="5674"/>
                    </a:cubicBezTo>
                    <a:cubicBezTo>
                      <a:pt x="3660" y="5674"/>
                      <a:pt x="3595" y="5637"/>
                      <a:pt x="3537" y="5584"/>
                    </a:cubicBezTo>
                    <a:cubicBezTo>
                      <a:pt x="3400" y="5468"/>
                      <a:pt x="3230" y="5405"/>
                      <a:pt x="3054" y="5405"/>
                    </a:cubicBezTo>
                    <a:cubicBezTo>
                      <a:pt x="3020" y="5405"/>
                      <a:pt x="2986" y="5407"/>
                      <a:pt x="2953" y="5412"/>
                    </a:cubicBezTo>
                    <a:cubicBezTo>
                      <a:pt x="2925" y="5728"/>
                      <a:pt x="3067" y="6178"/>
                      <a:pt x="2657" y="6178"/>
                    </a:cubicBezTo>
                    <a:cubicBezTo>
                      <a:pt x="2576" y="6178"/>
                      <a:pt x="2473" y="6161"/>
                      <a:pt x="2344" y="6121"/>
                    </a:cubicBezTo>
                    <a:cubicBezTo>
                      <a:pt x="2327" y="6116"/>
                      <a:pt x="2311" y="6114"/>
                      <a:pt x="2296" y="6114"/>
                    </a:cubicBezTo>
                    <a:cubicBezTo>
                      <a:pt x="2159" y="6114"/>
                      <a:pt x="2104" y="6313"/>
                      <a:pt x="2056" y="6442"/>
                    </a:cubicBezTo>
                    <a:cubicBezTo>
                      <a:pt x="1989" y="6620"/>
                      <a:pt x="2123" y="6730"/>
                      <a:pt x="2239" y="6840"/>
                    </a:cubicBezTo>
                    <a:cubicBezTo>
                      <a:pt x="2331" y="6930"/>
                      <a:pt x="2434" y="6988"/>
                      <a:pt x="2547" y="6988"/>
                    </a:cubicBezTo>
                    <a:cubicBezTo>
                      <a:pt x="2609" y="6988"/>
                      <a:pt x="2674" y="6970"/>
                      <a:pt x="2742" y="6931"/>
                    </a:cubicBezTo>
                    <a:cubicBezTo>
                      <a:pt x="2924" y="6821"/>
                      <a:pt x="3063" y="6648"/>
                      <a:pt x="3120" y="6442"/>
                    </a:cubicBezTo>
                    <a:cubicBezTo>
                      <a:pt x="3176" y="6264"/>
                      <a:pt x="3288" y="6204"/>
                      <a:pt x="3416" y="6204"/>
                    </a:cubicBezTo>
                    <a:cubicBezTo>
                      <a:pt x="3487" y="6204"/>
                      <a:pt x="3564" y="6223"/>
                      <a:pt x="3638" y="6251"/>
                    </a:cubicBezTo>
                    <a:cubicBezTo>
                      <a:pt x="3820" y="6318"/>
                      <a:pt x="4088" y="6361"/>
                      <a:pt x="3988" y="6668"/>
                    </a:cubicBezTo>
                    <a:cubicBezTo>
                      <a:pt x="3916" y="6888"/>
                      <a:pt x="3978" y="7056"/>
                      <a:pt x="4184" y="7104"/>
                    </a:cubicBezTo>
                    <a:cubicBezTo>
                      <a:pt x="4208" y="7109"/>
                      <a:pt x="4232" y="7112"/>
                      <a:pt x="4254" y="7112"/>
                    </a:cubicBezTo>
                    <a:cubicBezTo>
                      <a:pt x="4432" y="7112"/>
                      <a:pt x="4568" y="6956"/>
                      <a:pt x="4611" y="6816"/>
                    </a:cubicBezTo>
                    <a:cubicBezTo>
                      <a:pt x="4779" y="6289"/>
                      <a:pt x="5186" y="6323"/>
                      <a:pt x="5584" y="6279"/>
                    </a:cubicBezTo>
                    <a:cubicBezTo>
                      <a:pt x="5697" y="6774"/>
                      <a:pt x="5786" y="6982"/>
                      <a:pt x="6001" y="6982"/>
                    </a:cubicBezTo>
                    <a:cubicBezTo>
                      <a:pt x="6123" y="6982"/>
                      <a:pt x="6287" y="6914"/>
                      <a:pt x="6518" y="6792"/>
                    </a:cubicBezTo>
                    <a:cubicBezTo>
                      <a:pt x="6811" y="6639"/>
                      <a:pt x="7151" y="6485"/>
                      <a:pt x="7113" y="6040"/>
                    </a:cubicBezTo>
                    <a:cubicBezTo>
                      <a:pt x="7098" y="5877"/>
                      <a:pt x="7180" y="5719"/>
                      <a:pt x="7314" y="5632"/>
                    </a:cubicBezTo>
                    <a:cubicBezTo>
                      <a:pt x="7510" y="5503"/>
                      <a:pt x="7654" y="5345"/>
                      <a:pt x="7539" y="5105"/>
                    </a:cubicBezTo>
                    <a:cubicBezTo>
                      <a:pt x="7432" y="4891"/>
                      <a:pt x="7198" y="4830"/>
                      <a:pt x="6995" y="4830"/>
                    </a:cubicBezTo>
                    <a:cubicBezTo>
                      <a:pt x="6971" y="4830"/>
                      <a:pt x="6948" y="4831"/>
                      <a:pt x="6926" y="4832"/>
                    </a:cubicBezTo>
                    <a:cubicBezTo>
                      <a:pt x="6689" y="4845"/>
                      <a:pt x="6457" y="4930"/>
                      <a:pt x="6214" y="4930"/>
                    </a:cubicBezTo>
                    <a:cubicBezTo>
                      <a:pt x="6191" y="4930"/>
                      <a:pt x="6168" y="4930"/>
                      <a:pt x="6145" y="4928"/>
                    </a:cubicBezTo>
                    <a:lnTo>
                      <a:pt x="6145" y="4928"/>
                    </a:lnTo>
                    <a:cubicBezTo>
                      <a:pt x="6121" y="5191"/>
                      <a:pt x="6207" y="5378"/>
                      <a:pt x="6485" y="5455"/>
                    </a:cubicBezTo>
                    <a:cubicBezTo>
                      <a:pt x="6590" y="5503"/>
                      <a:pt x="6629" y="5623"/>
                      <a:pt x="6581" y="5719"/>
                    </a:cubicBezTo>
                    <a:cubicBezTo>
                      <a:pt x="6536" y="5821"/>
                      <a:pt x="6451" y="5874"/>
                      <a:pt x="6370" y="5874"/>
                    </a:cubicBezTo>
                    <a:cubicBezTo>
                      <a:pt x="6330" y="5874"/>
                      <a:pt x="6291" y="5861"/>
                      <a:pt x="6260" y="5834"/>
                    </a:cubicBezTo>
                    <a:cubicBezTo>
                      <a:pt x="5890" y="5532"/>
                      <a:pt x="5354" y="5589"/>
                      <a:pt x="5013" y="5239"/>
                    </a:cubicBezTo>
                    <a:cubicBezTo>
                      <a:pt x="4891" y="5256"/>
                      <a:pt x="4756" y="5384"/>
                      <a:pt x="4640" y="5384"/>
                    </a:cubicBezTo>
                    <a:cubicBezTo>
                      <a:pt x="4557" y="5384"/>
                      <a:pt x="4483" y="5318"/>
                      <a:pt x="4429" y="5100"/>
                    </a:cubicBezTo>
                    <a:cubicBezTo>
                      <a:pt x="4357" y="4803"/>
                      <a:pt x="3777" y="4894"/>
                      <a:pt x="3748" y="4453"/>
                    </a:cubicBezTo>
                    <a:cubicBezTo>
                      <a:pt x="3561" y="4032"/>
                      <a:pt x="3279" y="3720"/>
                      <a:pt x="2799" y="3620"/>
                    </a:cubicBezTo>
                    <a:cubicBezTo>
                      <a:pt x="2665" y="3591"/>
                      <a:pt x="2545" y="3509"/>
                      <a:pt x="2545" y="3361"/>
                    </a:cubicBezTo>
                    <a:cubicBezTo>
                      <a:pt x="2550" y="3179"/>
                      <a:pt x="2708" y="3174"/>
                      <a:pt x="2838" y="3174"/>
                    </a:cubicBezTo>
                    <a:cubicBezTo>
                      <a:pt x="3293" y="3164"/>
                      <a:pt x="3451" y="3001"/>
                      <a:pt x="3302" y="2522"/>
                    </a:cubicBezTo>
                    <a:cubicBezTo>
                      <a:pt x="3197" y="2182"/>
                      <a:pt x="3231" y="1798"/>
                      <a:pt x="3715" y="1741"/>
                    </a:cubicBezTo>
                    <a:cubicBezTo>
                      <a:pt x="4031" y="1722"/>
                      <a:pt x="4242" y="1401"/>
                      <a:pt x="4132" y="1099"/>
                    </a:cubicBezTo>
                    <a:cubicBezTo>
                      <a:pt x="4077" y="962"/>
                      <a:pt x="3996" y="912"/>
                      <a:pt x="3903" y="912"/>
                    </a:cubicBezTo>
                    <a:cubicBezTo>
                      <a:pt x="3770" y="912"/>
                      <a:pt x="3613" y="1017"/>
                      <a:pt x="3480" y="1113"/>
                    </a:cubicBezTo>
                    <a:cubicBezTo>
                      <a:pt x="3409" y="1166"/>
                      <a:pt x="3349" y="1188"/>
                      <a:pt x="3298" y="1188"/>
                    </a:cubicBezTo>
                    <a:cubicBezTo>
                      <a:pt x="3191" y="1188"/>
                      <a:pt x="3118" y="1091"/>
                      <a:pt x="3044" y="974"/>
                    </a:cubicBezTo>
                    <a:cubicBezTo>
                      <a:pt x="2948" y="821"/>
                      <a:pt x="2761" y="682"/>
                      <a:pt x="3096" y="571"/>
                    </a:cubicBezTo>
                    <a:cubicBezTo>
                      <a:pt x="3279" y="514"/>
                      <a:pt x="3235" y="351"/>
                      <a:pt x="3125" y="265"/>
                    </a:cubicBezTo>
                    <a:cubicBezTo>
                      <a:pt x="2967" y="140"/>
                      <a:pt x="2802" y="1"/>
                      <a:pt x="25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8054864" y="467495"/>
                <a:ext cx="256366" cy="392949"/>
              </a:xfrm>
              <a:custGeom>
                <a:rect b="b" l="l" r="r" t="t"/>
                <a:pathLst>
                  <a:path extrusionOk="0" h="9051" w="5905">
                    <a:moveTo>
                      <a:pt x="5307" y="0"/>
                    </a:moveTo>
                    <a:cubicBezTo>
                      <a:pt x="5025" y="0"/>
                      <a:pt x="4920" y="140"/>
                      <a:pt x="4783" y="492"/>
                    </a:cubicBezTo>
                    <a:cubicBezTo>
                      <a:pt x="4606" y="933"/>
                      <a:pt x="4323" y="1259"/>
                      <a:pt x="3854" y="1389"/>
                    </a:cubicBezTo>
                    <a:cubicBezTo>
                      <a:pt x="3696" y="1432"/>
                      <a:pt x="3499" y="1461"/>
                      <a:pt x="3590" y="1671"/>
                    </a:cubicBezTo>
                    <a:cubicBezTo>
                      <a:pt x="3729" y="2002"/>
                      <a:pt x="3552" y="2136"/>
                      <a:pt x="3317" y="2323"/>
                    </a:cubicBezTo>
                    <a:cubicBezTo>
                      <a:pt x="3111" y="2490"/>
                      <a:pt x="2929" y="2677"/>
                      <a:pt x="2656" y="2677"/>
                    </a:cubicBezTo>
                    <a:cubicBezTo>
                      <a:pt x="2624" y="2677"/>
                      <a:pt x="2590" y="2674"/>
                      <a:pt x="2555" y="2668"/>
                    </a:cubicBezTo>
                    <a:lnTo>
                      <a:pt x="2555" y="2668"/>
                    </a:lnTo>
                    <a:cubicBezTo>
                      <a:pt x="2550" y="2822"/>
                      <a:pt x="2560" y="2975"/>
                      <a:pt x="2545" y="3128"/>
                    </a:cubicBezTo>
                    <a:cubicBezTo>
                      <a:pt x="2521" y="3320"/>
                      <a:pt x="2646" y="3574"/>
                      <a:pt x="2435" y="3694"/>
                    </a:cubicBezTo>
                    <a:cubicBezTo>
                      <a:pt x="2397" y="3715"/>
                      <a:pt x="2363" y="3723"/>
                      <a:pt x="2331" y="3723"/>
                    </a:cubicBezTo>
                    <a:cubicBezTo>
                      <a:pt x="2171" y="3723"/>
                      <a:pt x="2068" y="3505"/>
                      <a:pt x="1913" y="3469"/>
                    </a:cubicBezTo>
                    <a:cubicBezTo>
                      <a:pt x="1889" y="3986"/>
                      <a:pt x="1520" y="4226"/>
                      <a:pt x="1112" y="4432"/>
                    </a:cubicBezTo>
                    <a:cubicBezTo>
                      <a:pt x="1045" y="4758"/>
                      <a:pt x="1606" y="4959"/>
                      <a:pt x="1328" y="5280"/>
                    </a:cubicBezTo>
                    <a:cubicBezTo>
                      <a:pt x="1267" y="5350"/>
                      <a:pt x="1201" y="5375"/>
                      <a:pt x="1132" y="5375"/>
                    </a:cubicBezTo>
                    <a:cubicBezTo>
                      <a:pt x="957" y="5375"/>
                      <a:pt x="761" y="5214"/>
                      <a:pt x="566" y="5214"/>
                    </a:cubicBezTo>
                    <a:cubicBezTo>
                      <a:pt x="549" y="5214"/>
                      <a:pt x="531" y="5215"/>
                      <a:pt x="513" y="5218"/>
                    </a:cubicBezTo>
                    <a:cubicBezTo>
                      <a:pt x="278" y="5256"/>
                      <a:pt x="15" y="5194"/>
                      <a:pt x="0" y="5549"/>
                    </a:cubicBezTo>
                    <a:cubicBezTo>
                      <a:pt x="748" y="5597"/>
                      <a:pt x="1160" y="6033"/>
                      <a:pt x="1366" y="6694"/>
                    </a:cubicBezTo>
                    <a:cubicBezTo>
                      <a:pt x="1122" y="6958"/>
                      <a:pt x="595" y="6646"/>
                      <a:pt x="528" y="7245"/>
                    </a:cubicBezTo>
                    <a:cubicBezTo>
                      <a:pt x="688" y="7237"/>
                      <a:pt x="873" y="7185"/>
                      <a:pt x="1034" y="7185"/>
                    </a:cubicBezTo>
                    <a:cubicBezTo>
                      <a:pt x="1237" y="7185"/>
                      <a:pt x="1400" y="7268"/>
                      <a:pt x="1424" y="7624"/>
                    </a:cubicBezTo>
                    <a:cubicBezTo>
                      <a:pt x="1451" y="7627"/>
                      <a:pt x="1478" y="7629"/>
                      <a:pt x="1505" y="7629"/>
                    </a:cubicBezTo>
                    <a:cubicBezTo>
                      <a:pt x="1559" y="7629"/>
                      <a:pt x="1612" y="7622"/>
                      <a:pt x="1663" y="7609"/>
                    </a:cubicBezTo>
                    <a:cubicBezTo>
                      <a:pt x="1794" y="7554"/>
                      <a:pt x="1912" y="7522"/>
                      <a:pt x="2014" y="7522"/>
                    </a:cubicBezTo>
                    <a:cubicBezTo>
                      <a:pt x="2218" y="7522"/>
                      <a:pt x="2358" y="7649"/>
                      <a:pt x="2416" y="7969"/>
                    </a:cubicBezTo>
                    <a:cubicBezTo>
                      <a:pt x="2437" y="8082"/>
                      <a:pt x="2539" y="8217"/>
                      <a:pt x="2647" y="8217"/>
                    </a:cubicBezTo>
                    <a:cubicBezTo>
                      <a:pt x="2663" y="8217"/>
                      <a:pt x="2678" y="8215"/>
                      <a:pt x="2694" y="8209"/>
                    </a:cubicBezTo>
                    <a:cubicBezTo>
                      <a:pt x="2774" y="8176"/>
                      <a:pt x="2842" y="8162"/>
                      <a:pt x="2903" y="8162"/>
                    </a:cubicBezTo>
                    <a:cubicBezTo>
                      <a:pt x="3201" y="8162"/>
                      <a:pt x="3292" y="8503"/>
                      <a:pt x="3499" y="8654"/>
                    </a:cubicBezTo>
                    <a:cubicBezTo>
                      <a:pt x="3657" y="8773"/>
                      <a:pt x="3802" y="9051"/>
                      <a:pt x="3988" y="9051"/>
                    </a:cubicBezTo>
                    <a:cubicBezTo>
                      <a:pt x="4050" y="9051"/>
                      <a:pt x="4116" y="9020"/>
                      <a:pt x="4189" y="8942"/>
                    </a:cubicBezTo>
                    <a:cubicBezTo>
                      <a:pt x="4395" y="8721"/>
                      <a:pt x="3940" y="8621"/>
                      <a:pt x="3830" y="8434"/>
                    </a:cubicBezTo>
                    <a:cubicBezTo>
                      <a:pt x="3796" y="8391"/>
                      <a:pt x="3763" y="8348"/>
                      <a:pt x="3724" y="8314"/>
                    </a:cubicBezTo>
                    <a:cubicBezTo>
                      <a:pt x="3413" y="7950"/>
                      <a:pt x="3408" y="7744"/>
                      <a:pt x="3830" y="7504"/>
                    </a:cubicBezTo>
                    <a:cubicBezTo>
                      <a:pt x="4093" y="7355"/>
                      <a:pt x="4079" y="7255"/>
                      <a:pt x="4017" y="7015"/>
                    </a:cubicBezTo>
                    <a:cubicBezTo>
                      <a:pt x="3921" y="6617"/>
                      <a:pt x="3686" y="6445"/>
                      <a:pt x="3307" y="6402"/>
                    </a:cubicBezTo>
                    <a:lnTo>
                      <a:pt x="3307" y="6402"/>
                    </a:lnTo>
                    <a:cubicBezTo>
                      <a:pt x="3149" y="6627"/>
                      <a:pt x="3408" y="6823"/>
                      <a:pt x="3307" y="7025"/>
                    </a:cubicBezTo>
                    <a:cubicBezTo>
                      <a:pt x="3221" y="7197"/>
                      <a:pt x="3106" y="7375"/>
                      <a:pt x="2919" y="7394"/>
                    </a:cubicBezTo>
                    <a:cubicBezTo>
                      <a:pt x="2908" y="7395"/>
                      <a:pt x="2898" y="7395"/>
                      <a:pt x="2887" y="7395"/>
                    </a:cubicBezTo>
                    <a:cubicBezTo>
                      <a:pt x="2677" y="7395"/>
                      <a:pt x="2647" y="7166"/>
                      <a:pt x="2574" y="7015"/>
                    </a:cubicBezTo>
                    <a:cubicBezTo>
                      <a:pt x="2416" y="6675"/>
                      <a:pt x="2732" y="6536"/>
                      <a:pt x="2934" y="6378"/>
                    </a:cubicBezTo>
                    <a:cubicBezTo>
                      <a:pt x="2844" y="6287"/>
                      <a:pt x="2758" y="6259"/>
                      <a:pt x="2673" y="6259"/>
                    </a:cubicBezTo>
                    <a:cubicBezTo>
                      <a:pt x="2533" y="6259"/>
                      <a:pt x="2399" y="6337"/>
                      <a:pt x="2272" y="6337"/>
                    </a:cubicBezTo>
                    <a:cubicBezTo>
                      <a:pt x="2225" y="6337"/>
                      <a:pt x="2178" y="6326"/>
                      <a:pt x="2133" y="6296"/>
                    </a:cubicBezTo>
                    <a:cubicBezTo>
                      <a:pt x="1951" y="6172"/>
                      <a:pt x="1630" y="6229"/>
                      <a:pt x="1606" y="5898"/>
                    </a:cubicBezTo>
                    <a:cubicBezTo>
                      <a:pt x="1572" y="5534"/>
                      <a:pt x="1894" y="5592"/>
                      <a:pt x="2085" y="5486"/>
                    </a:cubicBezTo>
                    <a:cubicBezTo>
                      <a:pt x="2124" y="5462"/>
                      <a:pt x="2138" y="5400"/>
                      <a:pt x="2162" y="5357"/>
                    </a:cubicBezTo>
                    <a:cubicBezTo>
                      <a:pt x="2148" y="5304"/>
                      <a:pt x="2133" y="5256"/>
                      <a:pt x="2109" y="5213"/>
                    </a:cubicBezTo>
                    <a:cubicBezTo>
                      <a:pt x="1999" y="5036"/>
                      <a:pt x="1759" y="4926"/>
                      <a:pt x="1774" y="4686"/>
                    </a:cubicBezTo>
                    <a:cubicBezTo>
                      <a:pt x="1786" y="4525"/>
                      <a:pt x="1847" y="4483"/>
                      <a:pt x="1925" y="4483"/>
                    </a:cubicBezTo>
                    <a:cubicBezTo>
                      <a:pt x="2006" y="4483"/>
                      <a:pt x="2106" y="4528"/>
                      <a:pt x="2189" y="4528"/>
                    </a:cubicBezTo>
                    <a:cubicBezTo>
                      <a:pt x="2218" y="4528"/>
                      <a:pt x="2244" y="4523"/>
                      <a:pt x="2267" y="4509"/>
                    </a:cubicBezTo>
                    <a:cubicBezTo>
                      <a:pt x="2373" y="4446"/>
                      <a:pt x="2382" y="4336"/>
                      <a:pt x="2397" y="4235"/>
                    </a:cubicBezTo>
                    <a:cubicBezTo>
                      <a:pt x="2420" y="4097"/>
                      <a:pt x="2488" y="3971"/>
                      <a:pt x="2626" y="3971"/>
                    </a:cubicBezTo>
                    <a:cubicBezTo>
                      <a:pt x="2631" y="3971"/>
                      <a:pt x="2636" y="3972"/>
                      <a:pt x="2641" y="3972"/>
                    </a:cubicBezTo>
                    <a:cubicBezTo>
                      <a:pt x="2659" y="3973"/>
                      <a:pt x="2677" y="3973"/>
                      <a:pt x="2694" y="3973"/>
                    </a:cubicBezTo>
                    <a:cubicBezTo>
                      <a:pt x="3130" y="3973"/>
                      <a:pt x="3193" y="3684"/>
                      <a:pt x="3221" y="3315"/>
                    </a:cubicBezTo>
                    <a:cubicBezTo>
                      <a:pt x="3235" y="3157"/>
                      <a:pt x="3317" y="3009"/>
                      <a:pt x="3442" y="2908"/>
                    </a:cubicBezTo>
                    <a:cubicBezTo>
                      <a:pt x="3772" y="2711"/>
                      <a:pt x="3959" y="2386"/>
                      <a:pt x="4223" y="2151"/>
                    </a:cubicBezTo>
                    <a:cubicBezTo>
                      <a:pt x="4894" y="1556"/>
                      <a:pt x="5234" y="732"/>
                      <a:pt x="5905" y="99"/>
                    </a:cubicBezTo>
                    <a:cubicBezTo>
                      <a:pt x="5641" y="36"/>
                      <a:pt x="5451" y="0"/>
                      <a:pt x="53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7484348" y="508783"/>
                <a:ext cx="217856" cy="134196"/>
              </a:xfrm>
              <a:custGeom>
                <a:rect b="b" l="l" r="r" t="t"/>
                <a:pathLst>
                  <a:path extrusionOk="0" h="3091" w="5018">
                    <a:moveTo>
                      <a:pt x="1290" y="0"/>
                    </a:moveTo>
                    <a:cubicBezTo>
                      <a:pt x="1256" y="0"/>
                      <a:pt x="1215" y="8"/>
                      <a:pt x="1165" y="25"/>
                    </a:cubicBezTo>
                    <a:cubicBezTo>
                      <a:pt x="863" y="141"/>
                      <a:pt x="1213" y="442"/>
                      <a:pt x="1179" y="668"/>
                    </a:cubicBezTo>
                    <a:cubicBezTo>
                      <a:pt x="1155" y="807"/>
                      <a:pt x="1294" y="888"/>
                      <a:pt x="1404" y="970"/>
                    </a:cubicBezTo>
                    <a:cubicBezTo>
                      <a:pt x="1586" y="1094"/>
                      <a:pt x="1668" y="1300"/>
                      <a:pt x="1749" y="1497"/>
                    </a:cubicBezTo>
                    <a:cubicBezTo>
                      <a:pt x="1788" y="1593"/>
                      <a:pt x="1797" y="1722"/>
                      <a:pt x="1697" y="1784"/>
                    </a:cubicBezTo>
                    <a:cubicBezTo>
                      <a:pt x="1667" y="1803"/>
                      <a:pt x="1637" y="1811"/>
                      <a:pt x="1608" y="1811"/>
                    </a:cubicBezTo>
                    <a:cubicBezTo>
                      <a:pt x="1540" y="1811"/>
                      <a:pt x="1476" y="1766"/>
                      <a:pt x="1419" y="1712"/>
                    </a:cubicBezTo>
                    <a:cubicBezTo>
                      <a:pt x="1284" y="1578"/>
                      <a:pt x="1262" y="1314"/>
                      <a:pt x="1014" y="1314"/>
                    </a:cubicBezTo>
                    <a:cubicBezTo>
                      <a:pt x="1005" y="1314"/>
                      <a:pt x="996" y="1314"/>
                      <a:pt x="987" y="1315"/>
                    </a:cubicBezTo>
                    <a:cubicBezTo>
                      <a:pt x="690" y="1449"/>
                      <a:pt x="997" y="1866"/>
                      <a:pt x="666" y="1967"/>
                    </a:cubicBezTo>
                    <a:cubicBezTo>
                      <a:pt x="495" y="1919"/>
                      <a:pt x="530" y="1623"/>
                      <a:pt x="354" y="1623"/>
                    </a:cubicBezTo>
                    <a:cubicBezTo>
                      <a:pt x="334" y="1623"/>
                      <a:pt x="310" y="1627"/>
                      <a:pt x="283" y="1636"/>
                    </a:cubicBezTo>
                    <a:cubicBezTo>
                      <a:pt x="0" y="1736"/>
                      <a:pt x="82" y="1967"/>
                      <a:pt x="168" y="2173"/>
                    </a:cubicBezTo>
                    <a:cubicBezTo>
                      <a:pt x="249" y="2355"/>
                      <a:pt x="110" y="2604"/>
                      <a:pt x="326" y="2752"/>
                    </a:cubicBezTo>
                    <a:cubicBezTo>
                      <a:pt x="580" y="2752"/>
                      <a:pt x="494" y="2446"/>
                      <a:pt x="676" y="2374"/>
                    </a:cubicBezTo>
                    <a:cubicBezTo>
                      <a:pt x="789" y="2329"/>
                      <a:pt x="913" y="2240"/>
                      <a:pt x="994" y="2240"/>
                    </a:cubicBezTo>
                    <a:cubicBezTo>
                      <a:pt x="1068" y="2240"/>
                      <a:pt x="1105" y="2314"/>
                      <a:pt x="1064" y="2561"/>
                    </a:cubicBezTo>
                    <a:cubicBezTo>
                      <a:pt x="1048" y="2682"/>
                      <a:pt x="1083" y="2768"/>
                      <a:pt x="1156" y="2768"/>
                    </a:cubicBezTo>
                    <a:cubicBezTo>
                      <a:pt x="1190" y="2768"/>
                      <a:pt x="1232" y="2750"/>
                      <a:pt x="1280" y="2709"/>
                    </a:cubicBezTo>
                    <a:cubicBezTo>
                      <a:pt x="1361" y="2635"/>
                      <a:pt x="1425" y="2606"/>
                      <a:pt x="1477" y="2606"/>
                    </a:cubicBezTo>
                    <a:cubicBezTo>
                      <a:pt x="1603" y="2606"/>
                      <a:pt x="1666" y="2773"/>
                      <a:pt x="1764" y="2868"/>
                    </a:cubicBezTo>
                    <a:cubicBezTo>
                      <a:pt x="1848" y="2956"/>
                      <a:pt x="1933" y="3091"/>
                      <a:pt x="2055" y="3091"/>
                    </a:cubicBezTo>
                    <a:cubicBezTo>
                      <a:pt x="2085" y="3091"/>
                      <a:pt x="2117" y="3083"/>
                      <a:pt x="2152" y="3064"/>
                    </a:cubicBezTo>
                    <a:cubicBezTo>
                      <a:pt x="2353" y="2959"/>
                      <a:pt x="2277" y="2733"/>
                      <a:pt x="2253" y="2561"/>
                    </a:cubicBezTo>
                    <a:cubicBezTo>
                      <a:pt x="2238" y="2460"/>
                      <a:pt x="2157" y="2374"/>
                      <a:pt x="2114" y="2278"/>
                    </a:cubicBezTo>
                    <a:cubicBezTo>
                      <a:pt x="1912" y="1832"/>
                      <a:pt x="1912" y="1832"/>
                      <a:pt x="2497" y="1641"/>
                    </a:cubicBezTo>
                    <a:cubicBezTo>
                      <a:pt x="2655" y="1818"/>
                      <a:pt x="2545" y="2058"/>
                      <a:pt x="2646" y="2249"/>
                    </a:cubicBezTo>
                    <a:cubicBezTo>
                      <a:pt x="2700" y="2354"/>
                      <a:pt x="2785" y="2457"/>
                      <a:pt x="2885" y="2457"/>
                    </a:cubicBezTo>
                    <a:cubicBezTo>
                      <a:pt x="2926" y="2457"/>
                      <a:pt x="2970" y="2440"/>
                      <a:pt x="3015" y="2398"/>
                    </a:cubicBezTo>
                    <a:cubicBezTo>
                      <a:pt x="3155" y="2263"/>
                      <a:pt x="3273" y="2209"/>
                      <a:pt x="3376" y="2209"/>
                    </a:cubicBezTo>
                    <a:cubicBezTo>
                      <a:pt x="3574" y="2209"/>
                      <a:pt x="3720" y="2406"/>
                      <a:pt x="3868" y="2614"/>
                    </a:cubicBezTo>
                    <a:cubicBezTo>
                      <a:pt x="4002" y="2359"/>
                      <a:pt x="4256" y="2120"/>
                      <a:pt x="4606" y="1861"/>
                    </a:cubicBezTo>
                    <a:cubicBezTo>
                      <a:pt x="4769" y="1741"/>
                      <a:pt x="5018" y="1669"/>
                      <a:pt x="4956" y="1387"/>
                    </a:cubicBezTo>
                    <a:cubicBezTo>
                      <a:pt x="4903" y="1142"/>
                      <a:pt x="4721" y="984"/>
                      <a:pt x="4558" y="807"/>
                    </a:cubicBezTo>
                    <a:cubicBezTo>
                      <a:pt x="4491" y="736"/>
                      <a:pt x="4433" y="712"/>
                      <a:pt x="4380" y="712"/>
                    </a:cubicBezTo>
                    <a:cubicBezTo>
                      <a:pt x="4277" y="712"/>
                      <a:pt x="4191" y="802"/>
                      <a:pt x="4083" y="831"/>
                    </a:cubicBezTo>
                    <a:cubicBezTo>
                      <a:pt x="4053" y="839"/>
                      <a:pt x="4021" y="843"/>
                      <a:pt x="3988" y="843"/>
                    </a:cubicBezTo>
                    <a:cubicBezTo>
                      <a:pt x="3850" y="843"/>
                      <a:pt x="3694" y="782"/>
                      <a:pt x="3551" y="759"/>
                    </a:cubicBezTo>
                    <a:lnTo>
                      <a:pt x="3240" y="744"/>
                    </a:lnTo>
                    <a:cubicBezTo>
                      <a:pt x="3149" y="907"/>
                      <a:pt x="2967" y="984"/>
                      <a:pt x="2895" y="1176"/>
                    </a:cubicBezTo>
                    <a:cubicBezTo>
                      <a:pt x="2840" y="1319"/>
                      <a:pt x="2767" y="1376"/>
                      <a:pt x="2686" y="1376"/>
                    </a:cubicBezTo>
                    <a:cubicBezTo>
                      <a:pt x="2600" y="1376"/>
                      <a:pt x="2505" y="1309"/>
                      <a:pt x="2416" y="1209"/>
                    </a:cubicBezTo>
                    <a:cubicBezTo>
                      <a:pt x="2296" y="1075"/>
                      <a:pt x="2123" y="998"/>
                      <a:pt x="2190" y="749"/>
                    </a:cubicBezTo>
                    <a:cubicBezTo>
                      <a:pt x="2239" y="562"/>
                      <a:pt x="2199" y="487"/>
                      <a:pt x="2116" y="487"/>
                    </a:cubicBezTo>
                    <a:cubicBezTo>
                      <a:pt x="2058" y="487"/>
                      <a:pt x="1979" y="523"/>
                      <a:pt x="1893" y="581"/>
                    </a:cubicBezTo>
                    <a:cubicBezTo>
                      <a:pt x="1806" y="641"/>
                      <a:pt x="1722" y="699"/>
                      <a:pt x="1650" y="699"/>
                    </a:cubicBezTo>
                    <a:cubicBezTo>
                      <a:pt x="1582" y="699"/>
                      <a:pt x="1525" y="648"/>
                      <a:pt x="1486" y="500"/>
                    </a:cubicBezTo>
                    <a:cubicBezTo>
                      <a:pt x="1444" y="322"/>
                      <a:pt x="1510" y="0"/>
                      <a:pt x="12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7666170" y="319146"/>
                <a:ext cx="149044" cy="146439"/>
              </a:xfrm>
              <a:custGeom>
                <a:rect b="b" l="l" r="r" t="t"/>
                <a:pathLst>
                  <a:path extrusionOk="0" h="3373" w="3433">
                    <a:moveTo>
                      <a:pt x="2048" y="0"/>
                    </a:moveTo>
                    <a:cubicBezTo>
                      <a:pt x="1769" y="0"/>
                      <a:pt x="1487" y="91"/>
                      <a:pt x="1487" y="238"/>
                    </a:cubicBezTo>
                    <a:cubicBezTo>
                      <a:pt x="1491" y="737"/>
                      <a:pt x="1127" y="1039"/>
                      <a:pt x="964" y="1446"/>
                    </a:cubicBezTo>
                    <a:cubicBezTo>
                      <a:pt x="744" y="2016"/>
                      <a:pt x="600" y="2625"/>
                      <a:pt x="20" y="2965"/>
                    </a:cubicBezTo>
                    <a:cubicBezTo>
                      <a:pt x="1" y="2975"/>
                      <a:pt x="6" y="3013"/>
                      <a:pt x="1" y="3042"/>
                    </a:cubicBezTo>
                    <a:cubicBezTo>
                      <a:pt x="226" y="3052"/>
                      <a:pt x="470" y="3047"/>
                      <a:pt x="485" y="3368"/>
                    </a:cubicBezTo>
                    <a:cubicBezTo>
                      <a:pt x="508" y="3365"/>
                      <a:pt x="533" y="3364"/>
                      <a:pt x="558" y="3364"/>
                    </a:cubicBezTo>
                    <a:cubicBezTo>
                      <a:pt x="630" y="3364"/>
                      <a:pt x="706" y="3372"/>
                      <a:pt x="778" y="3372"/>
                    </a:cubicBezTo>
                    <a:cubicBezTo>
                      <a:pt x="900" y="3372"/>
                      <a:pt x="1010" y="3349"/>
                      <a:pt x="1060" y="3224"/>
                    </a:cubicBezTo>
                    <a:cubicBezTo>
                      <a:pt x="1157" y="2979"/>
                      <a:pt x="1280" y="2903"/>
                      <a:pt x="1411" y="2903"/>
                    </a:cubicBezTo>
                    <a:cubicBezTo>
                      <a:pt x="1577" y="2903"/>
                      <a:pt x="1755" y="3026"/>
                      <a:pt x="1908" y="3085"/>
                    </a:cubicBezTo>
                    <a:cubicBezTo>
                      <a:pt x="2089" y="3158"/>
                      <a:pt x="2237" y="3197"/>
                      <a:pt x="2354" y="3197"/>
                    </a:cubicBezTo>
                    <a:cubicBezTo>
                      <a:pt x="2627" y="3197"/>
                      <a:pt x="2727" y="2986"/>
                      <a:pt x="2670" y="2520"/>
                    </a:cubicBezTo>
                    <a:cubicBezTo>
                      <a:pt x="2651" y="2328"/>
                      <a:pt x="2637" y="2218"/>
                      <a:pt x="2781" y="2040"/>
                    </a:cubicBezTo>
                    <a:cubicBezTo>
                      <a:pt x="3432" y="1254"/>
                      <a:pt x="3313" y="607"/>
                      <a:pt x="2459" y="90"/>
                    </a:cubicBezTo>
                    <a:cubicBezTo>
                      <a:pt x="2357" y="28"/>
                      <a:pt x="2203" y="0"/>
                      <a:pt x="20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6934583" y="305557"/>
                <a:ext cx="154644" cy="124644"/>
              </a:xfrm>
              <a:custGeom>
                <a:rect b="b" l="l" r="r" t="t"/>
                <a:pathLst>
                  <a:path extrusionOk="0" h="2871" w="3562">
                    <a:moveTo>
                      <a:pt x="2101" y="1"/>
                    </a:moveTo>
                    <a:cubicBezTo>
                      <a:pt x="2068" y="1"/>
                      <a:pt x="2033" y="4"/>
                      <a:pt x="1995" y="10"/>
                    </a:cubicBezTo>
                    <a:cubicBezTo>
                      <a:pt x="1995" y="273"/>
                      <a:pt x="1995" y="542"/>
                      <a:pt x="1990" y="805"/>
                    </a:cubicBezTo>
                    <a:cubicBezTo>
                      <a:pt x="2124" y="805"/>
                      <a:pt x="2249" y="858"/>
                      <a:pt x="2340" y="954"/>
                    </a:cubicBezTo>
                    <a:cubicBezTo>
                      <a:pt x="2440" y="1069"/>
                      <a:pt x="2445" y="1189"/>
                      <a:pt x="2335" y="1294"/>
                    </a:cubicBezTo>
                    <a:cubicBezTo>
                      <a:pt x="2282" y="1339"/>
                      <a:pt x="2216" y="1367"/>
                      <a:pt x="2146" y="1367"/>
                    </a:cubicBezTo>
                    <a:cubicBezTo>
                      <a:pt x="2140" y="1367"/>
                      <a:pt x="2134" y="1366"/>
                      <a:pt x="2129" y="1366"/>
                    </a:cubicBezTo>
                    <a:cubicBezTo>
                      <a:pt x="2000" y="1347"/>
                      <a:pt x="1995" y="1227"/>
                      <a:pt x="1990" y="1126"/>
                    </a:cubicBezTo>
                    <a:cubicBezTo>
                      <a:pt x="1985" y="1021"/>
                      <a:pt x="1985" y="916"/>
                      <a:pt x="1985" y="810"/>
                    </a:cubicBezTo>
                    <a:lnTo>
                      <a:pt x="1674" y="801"/>
                    </a:lnTo>
                    <a:cubicBezTo>
                      <a:pt x="1506" y="1139"/>
                      <a:pt x="1434" y="1282"/>
                      <a:pt x="1275" y="1282"/>
                    </a:cubicBezTo>
                    <a:cubicBezTo>
                      <a:pt x="1162" y="1282"/>
                      <a:pt x="1004" y="1209"/>
                      <a:pt x="734" y="1083"/>
                    </a:cubicBezTo>
                    <a:cubicBezTo>
                      <a:pt x="620" y="1028"/>
                      <a:pt x="505" y="976"/>
                      <a:pt x="393" y="976"/>
                    </a:cubicBezTo>
                    <a:cubicBezTo>
                      <a:pt x="332" y="976"/>
                      <a:pt x="271" y="992"/>
                      <a:pt x="212" y="1031"/>
                    </a:cubicBezTo>
                    <a:cubicBezTo>
                      <a:pt x="1" y="1160"/>
                      <a:pt x="126" y="1352"/>
                      <a:pt x="178" y="1529"/>
                    </a:cubicBezTo>
                    <a:cubicBezTo>
                      <a:pt x="226" y="1678"/>
                      <a:pt x="255" y="1831"/>
                      <a:pt x="293" y="1989"/>
                    </a:cubicBezTo>
                    <a:cubicBezTo>
                      <a:pt x="579" y="1879"/>
                      <a:pt x="776" y="1815"/>
                      <a:pt x="918" y="1815"/>
                    </a:cubicBezTo>
                    <a:cubicBezTo>
                      <a:pt x="1172" y="1815"/>
                      <a:pt x="1251" y="2018"/>
                      <a:pt x="1353" y="2521"/>
                    </a:cubicBezTo>
                    <a:cubicBezTo>
                      <a:pt x="1357" y="2550"/>
                      <a:pt x="1353" y="2574"/>
                      <a:pt x="1357" y="2603"/>
                    </a:cubicBezTo>
                    <a:cubicBezTo>
                      <a:pt x="1391" y="2771"/>
                      <a:pt x="1481" y="2870"/>
                      <a:pt x="1598" y="2870"/>
                    </a:cubicBezTo>
                    <a:cubicBezTo>
                      <a:pt x="1648" y="2870"/>
                      <a:pt x="1703" y="2852"/>
                      <a:pt x="1760" y="2813"/>
                    </a:cubicBezTo>
                    <a:cubicBezTo>
                      <a:pt x="2282" y="2435"/>
                      <a:pt x="2766" y="2003"/>
                      <a:pt x="3198" y="1519"/>
                    </a:cubicBezTo>
                    <a:cubicBezTo>
                      <a:pt x="3562" y="1126"/>
                      <a:pt x="3279" y="1040"/>
                      <a:pt x="2953" y="968"/>
                    </a:cubicBezTo>
                    <a:cubicBezTo>
                      <a:pt x="2888" y="1035"/>
                      <a:pt x="2830" y="1069"/>
                      <a:pt x="2782" y="1069"/>
                    </a:cubicBezTo>
                    <a:cubicBezTo>
                      <a:pt x="2715" y="1069"/>
                      <a:pt x="2667" y="1006"/>
                      <a:pt x="2642" y="882"/>
                    </a:cubicBezTo>
                    <a:cubicBezTo>
                      <a:pt x="2627" y="757"/>
                      <a:pt x="2627" y="628"/>
                      <a:pt x="2632" y="499"/>
                    </a:cubicBezTo>
                    <a:cubicBezTo>
                      <a:pt x="2528" y="244"/>
                      <a:pt x="2405" y="1"/>
                      <a:pt x="2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6964583" y="482691"/>
                <a:ext cx="123429" cy="128856"/>
              </a:xfrm>
              <a:custGeom>
                <a:rect b="b" l="l" r="r" t="t"/>
                <a:pathLst>
                  <a:path extrusionOk="0" h="2968" w="2843">
                    <a:moveTo>
                      <a:pt x="246" y="0"/>
                    </a:moveTo>
                    <a:cubicBezTo>
                      <a:pt x="193" y="0"/>
                      <a:pt x="129" y="26"/>
                      <a:pt x="48" y="90"/>
                    </a:cubicBezTo>
                    <a:cubicBezTo>
                      <a:pt x="446" y="488"/>
                      <a:pt x="355" y="938"/>
                      <a:pt x="158" y="1393"/>
                    </a:cubicBezTo>
                    <a:cubicBezTo>
                      <a:pt x="62" y="1609"/>
                      <a:pt x="0" y="1810"/>
                      <a:pt x="345" y="1839"/>
                    </a:cubicBezTo>
                    <a:cubicBezTo>
                      <a:pt x="345" y="1791"/>
                      <a:pt x="345" y="1738"/>
                      <a:pt x="355" y="1686"/>
                    </a:cubicBezTo>
                    <a:cubicBezTo>
                      <a:pt x="360" y="1590"/>
                      <a:pt x="364" y="1480"/>
                      <a:pt x="484" y="1446"/>
                    </a:cubicBezTo>
                    <a:cubicBezTo>
                      <a:pt x="488" y="1446"/>
                      <a:pt x="492" y="1445"/>
                      <a:pt x="496" y="1445"/>
                    </a:cubicBezTo>
                    <a:cubicBezTo>
                      <a:pt x="540" y="1445"/>
                      <a:pt x="582" y="1468"/>
                      <a:pt x="609" y="1504"/>
                    </a:cubicBezTo>
                    <a:cubicBezTo>
                      <a:pt x="671" y="1633"/>
                      <a:pt x="647" y="1753"/>
                      <a:pt x="499" y="1810"/>
                    </a:cubicBezTo>
                    <a:cubicBezTo>
                      <a:pt x="451" y="1825"/>
                      <a:pt x="398" y="1839"/>
                      <a:pt x="350" y="1844"/>
                    </a:cubicBezTo>
                    <a:cubicBezTo>
                      <a:pt x="355" y="2055"/>
                      <a:pt x="340" y="2275"/>
                      <a:pt x="623" y="2318"/>
                    </a:cubicBezTo>
                    <a:cubicBezTo>
                      <a:pt x="753" y="2337"/>
                      <a:pt x="911" y="2347"/>
                      <a:pt x="944" y="2491"/>
                    </a:cubicBezTo>
                    <a:cubicBezTo>
                      <a:pt x="1053" y="2924"/>
                      <a:pt x="1342" y="2967"/>
                      <a:pt x="1651" y="2967"/>
                    </a:cubicBezTo>
                    <a:cubicBezTo>
                      <a:pt x="1729" y="2967"/>
                      <a:pt x="1807" y="2965"/>
                      <a:pt x="1885" y="2965"/>
                    </a:cubicBezTo>
                    <a:cubicBezTo>
                      <a:pt x="1905" y="2965"/>
                      <a:pt x="1926" y="2965"/>
                      <a:pt x="1946" y="2965"/>
                    </a:cubicBezTo>
                    <a:cubicBezTo>
                      <a:pt x="1788" y="2323"/>
                      <a:pt x="1802" y="2342"/>
                      <a:pt x="2325" y="2007"/>
                    </a:cubicBezTo>
                    <a:cubicBezTo>
                      <a:pt x="2492" y="1892"/>
                      <a:pt x="2746" y="1906"/>
                      <a:pt x="2842" y="1686"/>
                    </a:cubicBezTo>
                    <a:cubicBezTo>
                      <a:pt x="2382" y="765"/>
                      <a:pt x="2382" y="765"/>
                      <a:pt x="1864" y="670"/>
                    </a:cubicBezTo>
                    <a:cubicBezTo>
                      <a:pt x="1745" y="837"/>
                      <a:pt x="1797" y="1029"/>
                      <a:pt x="1783" y="1211"/>
                    </a:cubicBezTo>
                    <a:cubicBezTo>
                      <a:pt x="1769" y="1393"/>
                      <a:pt x="1807" y="1623"/>
                      <a:pt x="1548" y="1643"/>
                    </a:cubicBezTo>
                    <a:cubicBezTo>
                      <a:pt x="1536" y="1643"/>
                      <a:pt x="1524" y="1644"/>
                      <a:pt x="1513" y="1644"/>
                    </a:cubicBezTo>
                    <a:cubicBezTo>
                      <a:pt x="1281" y="1644"/>
                      <a:pt x="1155" y="1464"/>
                      <a:pt x="1155" y="1240"/>
                    </a:cubicBezTo>
                    <a:cubicBezTo>
                      <a:pt x="1155" y="866"/>
                      <a:pt x="1126" y="559"/>
                      <a:pt x="652" y="507"/>
                    </a:cubicBezTo>
                    <a:cubicBezTo>
                      <a:pt x="518" y="492"/>
                      <a:pt x="523" y="291"/>
                      <a:pt x="455" y="181"/>
                    </a:cubicBezTo>
                    <a:cubicBezTo>
                      <a:pt x="403" y="87"/>
                      <a:pt x="344" y="0"/>
                      <a:pt x="2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7048852" y="607596"/>
                <a:ext cx="146091" cy="118914"/>
              </a:xfrm>
              <a:custGeom>
                <a:rect b="b" l="l" r="r" t="t"/>
                <a:pathLst>
                  <a:path extrusionOk="0" h="2739" w="3365">
                    <a:moveTo>
                      <a:pt x="569" y="1"/>
                    </a:moveTo>
                    <a:cubicBezTo>
                      <a:pt x="423" y="1"/>
                      <a:pt x="242" y="32"/>
                      <a:pt x="0" y="83"/>
                    </a:cubicBezTo>
                    <a:cubicBezTo>
                      <a:pt x="38" y="175"/>
                      <a:pt x="53" y="314"/>
                      <a:pt x="125" y="357"/>
                    </a:cubicBezTo>
                    <a:cubicBezTo>
                      <a:pt x="503" y="568"/>
                      <a:pt x="863" y="774"/>
                      <a:pt x="1059" y="1186"/>
                    </a:cubicBezTo>
                    <a:cubicBezTo>
                      <a:pt x="1088" y="1248"/>
                      <a:pt x="1179" y="1286"/>
                      <a:pt x="1251" y="1320"/>
                    </a:cubicBezTo>
                    <a:cubicBezTo>
                      <a:pt x="1319" y="1356"/>
                      <a:pt x="1401" y="1359"/>
                      <a:pt x="1485" y="1359"/>
                    </a:cubicBezTo>
                    <a:cubicBezTo>
                      <a:pt x="1496" y="1359"/>
                      <a:pt x="1507" y="1358"/>
                      <a:pt x="1518" y="1358"/>
                    </a:cubicBezTo>
                    <a:cubicBezTo>
                      <a:pt x="1665" y="1358"/>
                      <a:pt x="1808" y="1365"/>
                      <a:pt x="1869" y="1555"/>
                    </a:cubicBezTo>
                    <a:cubicBezTo>
                      <a:pt x="1951" y="1818"/>
                      <a:pt x="1558" y="1909"/>
                      <a:pt x="1591" y="2178"/>
                    </a:cubicBezTo>
                    <a:cubicBezTo>
                      <a:pt x="1591" y="2259"/>
                      <a:pt x="1563" y="2336"/>
                      <a:pt x="1510" y="2394"/>
                    </a:cubicBezTo>
                    <a:cubicBezTo>
                      <a:pt x="1419" y="2504"/>
                      <a:pt x="1318" y="2604"/>
                      <a:pt x="1481" y="2710"/>
                    </a:cubicBezTo>
                    <a:cubicBezTo>
                      <a:pt x="1514" y="2730"/>
                      <a:pt x="1542" y="2739"/>
                      <a:pt x="1568" y="2739"/>
                    </a:cubicBezTo>
                    <a:cubicBezTo>
                      <a:pt x="1663" y="2739"/>
                      <a:pt x="1719" y="2624"/>
                      <a:pt x="1802" y="2571"/>
                    </a:cubicBezTo>
                    <a:cubicBezTo>
                      <a:pt x="2377" y="2192"/>
                      <a:pt x="2526" y="1373"/>
                      <a:pt x="3365" y="1234"/>
                    </a:cubicBezTo>
                    <a:cubicBezTo>
                      <a:pt x="3095" y="967"/>
                      <a:pt x="2832" y="874"/>
                      <a:pt x="2572" y="874"/>
                    </a:cubicBezTo>
                    <a:cubicBezTo>
                      <a:pt x="2417" y="874"/>
                      <a:pt x="2263" y="907"/>
                      <a:pt x="2109" y="956"/>
                    </a:cubicBezTo>
                    <a:cubicBezTo>
                      <a:pt x="2005" y="987"/>
                      <a:pt x="1911" y="1004"/>
                      <a:pt x="1826" y="1004"/>
                    </a:cubicBezTo>
                    <a:cubicBezTo>
                      <a:pt x="1586" y="1004"/>
                      <a:pt x="1410" y="876"/>
                      <a:pt x="1265" y="601"/>
                    </a:cubicBezTo>
                    <a:cubicBezTo>
                      <a:pt x="1040" y="159"/>
                      <a:pt x="897" y="1"/>
                      <a:pt x="5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8472864" y="813990"/>
                <a:ext cx="71635" cy="108624"/>
              </a:xfrm>
              <a:custGeom>
                <a:rect b="b" l="l" r="r" t="t"/>
                <a:pathLst>
                  <a:path extrusionOk="0" h="2502" w="1650">
                    <a:moveTo>
                      <a:pt x="1067" y="1"/>
                    </a:moveTo>
                    <a:cubicBezTo>
                      <a:pt x="751" y="1"/>
                      <a:pt x="549" y="275"/>
                      <a:pt x="461" y="606"/>
                    </a:cubicBezTo>
                    <a:cubicBezTo>
                      <a:pt x="451" y="659"/>
                      <a:pt x="442" y="707"/>
                      <a:pt x="442" y="760"/>
                    </a:cubicBezTo>
                    <a:cubicBezTo>
                      <a:pt x="509" y="807"/>
                      <a:pt x="557" y="937"/>
                      <a:pt x="528" y="942"/>
                    </a:cubicBezTo>
                    <a:cubicBezTo>
                      <a:pt x="1" y="999"/>
                      <a:pt x="125" y="1392"/>
                      <a:pt x="116" y="1718"/>
                    </a:cubicBezTo>
                    <a:cubicBezTo>
                      <a:pt x="197" y="1915"/>
                      <a:pt x="566" y="1828"/>
                      <a:pt x="504" y="2221"/>
                    </a:cubicBezTo>
                    <a:cubicBezTo>
                      <a:pt x="473" y="2405"/>
                      <a:pt x="621" y="2501"/>
                      <a:pt x="803" y="2501"/>
                    </a:cubicBezTo>
                    <a:cubicBezTo>
                      <a:pt x="878" y="2501"/>
                      <a:pt x="959" y="2485"/>
                      <a:pt x="1036" y="2451"/>
                    </a:cubicBezTo>
                    <a:cubicBezTo>
                      <a:pt x="1228" y="2360"/>
                      <a:pt x="1410" y="2255"/>
                      <a:pt x="1649" y="2130"/>
                    </a:cubicBezTo>
                    <a:cubicBezTo>
                      <a:pt x="1472" y="1900"/>
                      <a:pt x="1343" y="1675"/>
                      <a:pt x="1381" y="1402"/>
                    </a:cubicBezTo>
                    <a:cubicBezTo>
                      <a:pt x="1161" y="1119"/>
                      <a:pt x="1103" y="870"/>
                      <a:pt x="1539" y="750"/>
                    </a:cubicBezTo>
                    <a:cubicBezTo>
                      <a:pt x="1539" y="429"/>
                      <a:pt x="1515" y="60"/>
                      <a:pt x="1151" y="7"/>
                    </a:cubicBezTo>
                    <a:cubicBezTo>
                      <a:pt x="1122" y="3"/>
                      <a:pt x="1094" y="1"/>
                      <a:pt x="10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7818687" y="426729"/>
                <a:ext cx="98682" cy="139232"/>
              </a:xfrm>
              <a:custGeom>
                <a:rect b="b" l="l" r="r" t="t"/>
                <a:pathLst>
                  <a:path extrusionOk="0" h="3207" w="2273">
                    <a:moveTo>
                      <a:pt x="436" y="1"/>
                    </a:moveTo>
                    <a:cubicBezTo>
                      <a:pt x="402" y="1"/>
                      <a:pt x="366" y="8"/>
                      <a:pt x="327" y="22"/>
                    </a:cubicBezTo>
                    <a:cubicBezTo>
                      <a:pt x="1" y="142"/>
                      <a:pt x="202" y="631"/>
                      <a:pt x="30" y="928"/>
                    </a:cubicBezTo>
                    <a:cubicBezTo>
                      <a:pt x="107" y="978"/>
                      <a:pt x="172" y="997"/>
                      <a:pt x="230" y="997"/>
                    </a:cubicBezTo>
                    <a:cubicBezTo>
                      <a:pt x="415" y="997"/>
                      <a:pt x="521" y="805"/>
                      <a:pt x="667" y="805"/>
                    </a:cubicBezTo>
                    <a:cubicBezTo>
                      <a:pt x="697" y="805"/>
                      <a:pt x="729" y="813"/>
                      <a:pt x="763" y="832"/>
                    </a:cubicBezTo>
                    <a:cubicBezTo>
                      <a:pt x="1017" y="971"/>
                      <a:pt x="931" y="1259"/>
                      <a:pt x="1041" y="1460"/>
                    </a:cubicBezTo>
                    <a:cubicBezTo>
                      <a:pt x="1381" y="2064"/>
                      <a:pt x="1367" y="2069"/>
                      <a:pt x="1860" y="2155"/>
                    </a:cubicBezTo>
                    <a:cubicBezTo>
                      <a:pt x="1875" y="2505"/>
                      <a:pt x="1554" y="2620"/>
                      <a:pt x="1381" y="2836"/>
                    </a:cubicBezTo>
                    <a:cubicBezTo>
                      <a:pt x="1280" y="2960"/>
                      <a:pt x="1333" y="3094"/>
                      <a:pt x="1453" y="3176"/>
                    </a:cubicBezTo>
                    <a:cubicBezTo>
                      <a:pt x="1499" y="3196"/>
                      <a:pt x="1548" y="3207"/>
                      <a:pt x="1596" y="3207"/>
                    </a:cubicBezTo>
                    <a:cubicBezTo>
                      <a:pt x="1617" y="3207"/>
                      <a:pt x="1638" y="3204"/>
                      <a:pt x="1659" y="3200"/>
                    </a:cubicBezTo>
                    <a:cubicBezTo>
                      <a:pt x="1741" y="2845"/>
                      <a:pt x="2191" y="2759"/>
                      <a:pt x="2234" y="2380"/>
                    </a:cubicBezTo>
                    <a:cubicBezTo>
                      <a:pt x="2273" y="2054"/>
                      <a:pt x="2090" y="1848"/>
                      <a:pt x="1932" y="1599"/>
                    </a:cubicBezTo>
                    <a:cubicBezTo>
                      <a:pt x="1693" y="1206"/>
                      <a:pt x="1357" y="899"/>
                      <a:pt x="1026" y="621"/>
                    </a:cubicBezTo>
                    <a:cubicBezTo>
                      <a:pt x="809" y="442"/>
                      <a:pt x="709" y="1"/>
                      <a:pt x="4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7718398" y="652270"/>
                <a:ext cx="121171" cy="63212"/>
              </a:xfrm>
              <a:custGeom>
                <a:rect b="b" l="l" r="r" t="t"/>
                <a:pathLst>
                  <a:path extrusionOk="0" h="1456" w="2791">
                    <a:moveTo>
                      <a:pt x="2790" y="650"/>
                    </a:moveTo>
                    <a:cubicBezTo>
                      <a:pt x="2790" y="652"/>
                      <a:pt x="2790" y="654"/>
                      <a:pt x="2790" y="655"/>
                    </a:cubicBezTo>
                    <a:lnTo>
                      <a:pt x="2790" y="650"/>
                    </a:lnTo>
                    <a:cubicBezTo>
                      <a:pt x="2790" y="650"/>
                      <a:pt x="2790" y="650"/>
                      <a:pt x="2790" y="650"/>
                    </a:cubicBezTo>
                    <a:close/>
                    <a:moveTo>
                      <a:pt x="1840" y="0"/>
                    </a:moveTo>
                    <a:cubicBezTo>
                      <a:pt x="1711" y="0"/>
                      <a:pt x="1584" y="76"/>
                      <a:pt x="1510" y="257"/>
                    </a:cubicBezTo>
                    <a:cubicBezTo>
                      <a:pt x="1448" y="414"/>
                      <a:pt x="1359" y="472"/>
                      <a:pt x="1256" y="472"/>
                    </a:cubicBezTo>
                    <a:cubicBezTo>
                      <a:pt x="1176" y="472"/>
                      <a:pt x="1088" y="437"/>
                      <a:pt x="998" y="387"/>
                    </a:cubicBezTo>
                    <a:cubicBezTo>
                      <a:pt x="887" y="320"/>
                      <a:pt x="782" y="238"/>
                      <a:pt x="686" y="147"/>
                    </a:cubicBezTo>
                    <a:cubicBezTo>
                      <a:pt x="593" y="65"/>
                      <a:pt x="491" y="15"/>
                      <a:pt x="391" y="15"/>
                    </a:cubicBezTo>
                    <a:cubicBezTo>
                      <a:pt x="322" y="15"/>
                      <a:pt x="253" y="39"/>
                      <a:pt x="188" y="94"/>
                    </a:cubicBezTo>
                    <a:cubicBezTo>
                      <a:pt x="1" y="253"/>
                      <a:pt x="106" y="444"/>
                      <a:pt x="245" y="569"/>
                    </a:cubicBezTo>
                    <a:cubicBezTo>
                      <a:pt x="523" y="809"/>
                      <a:pt x="691" y="1125"/>
                      <a:pt x="887" y="1456"/>
                    </a:cubicBezTo>
                    <a:cubicBezTo>
                      <a:pt x="1223" y="1182"/>
                      <a:pt x="1534" y="981"/>
                      <a:pt x="1784" y="718"/>
                    </a:cubicBezTo>
                    <a:cubicBezTo>
                      <a:pt x="1904" y="594"/>
                      <a:pt x="2006" y="530"/>
                      <a:pt x="2132" y="530"/>
                    </a:cubicBezTo>
                    <a:cubicBezTo>
                      <a:pt x="2191" y="530"/>
                      <a:pt x="2256" y="544"/>
                      <a:pt x="2330" y="574"/>
                    </a:cubicBezTo>
                    <a:cubicBezTo>
                      <a:pt x="2474" y="626"/>
                      <a:pt x="2636" y="626"/>
                      <a:pt x="2790" y="650"/>
                    </a:cubicBezTo>
                    <a:lnTo>
                      <a:pt x="2790" y="650"/>
                    </a:lnTo>
                    <a:cubicBezTo>
                      <a:pt x="2748" y="234"/>
                      <a:pt x="2315" y="300"/>
                      <a:pt x="2090" y="99"/>
                    </a:cubicBezTo>
                    <a:cubicBezTo>
                      <a:pt x="2018" y="37"/>
                      <a:pt x="1929" y="0"/>
                      <a:pt x="18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8012187" y="659476"/>
                <a:ext cx="112401" cy="96642"/>
              </a:xfrm>
              <a:custGeom>
                <a:rect b="b" l="l" r="r" t="t"/>
                <a:pathLst>
                  <a:path extrusionOk="0" h="2226" w="2589">
                    <a:moveTo>
                      <a:pt x="1779" y="0"/>
                    </a:moveTo>
                    <a:cubicBezTo>
                      <a:pt x="1654" y="72"/>
                      <a:pt x="1645" y="211"/>
                      <a:pt x="1587" y="321"/>
                    </a:cubicBezTo>
                    <a:cubicBezTo>
                      <a:pt x="1551" y="395"/>
                      <a:pt x="1505" y="428"/>
                      <a:pt x="1457" y="428"/>
                    </a:cubicBezTo>
                    <a:cubicBezTo>
                      <a:pt x="1404" y="428"/>
                      <a:pt x="1347" y="389"/>
                      <a:pt x="1295" y="321"/>
                    </a:cubicBezTo>
                    <a:cubicBezTo>
                      <a:pt x="979" y="413"/>
                      <a:pt x="523" y="441"/>
                      <a:pt x="586" y="882"/>
                    </a:cubicBezTo>
                    <a:cubicBezTo>
                      <a:pt x="634" y="1246"/>
                      <a:pt x="619" y="1409"/>
                      <a:pt x="236" y="1481"/>
                    </a:cubicBezTo>
                    <a:cubicBezTo>
                      <a:pt x="1" y="1520"/>
                      <a:pt x="102" y="1711"/>
                      <a:pt x="145" y="1860"/>
                    </a:cubicBezTo>
                    <a:cubicBezTo>
                      <a:pt x="197" y="2054"/>
                      <a:pt x="268" y="2226"/>
                      <a:pt x="485" y="2226"/>
                    </a:cubicBezTo>
                    <a:cubicBezTo>
                      <a:pt x="509" y="2226"/>
                      <a:pt x="534" y="2224"/>
                      <a:pt x="562" y="2219"/>
                    </a:cubicBezTo>
                    <a:cubicBezTo>
                      <a:pt x="758" y="2191"/>
                      <a:pt x="816" y="2047"/>
                      <a:pt x="811" y="1879"/>
                    </a:cubicBezTo>
                    <a:cubicBezTo>
                      <a:pt x="787" y="1615"/>
                      <a:pt x="849" y="1352"/>
                      <a:pt x="988" y="1127"/>
                    </a:cubicBezTo>
                    <a:cubicBezTo>
                      <a:pt x="1003" y="767"/>
                      <a:pt x="1271" y="834"/>
                      <a:pt x="1501" y="796"/>
                    </a:cubicBezTo>
                    <a:cubicBezTo>
                      <a:pt x="1519" y="793"/>
                      <a:pt x="1537" y="792"/>
                      <a:pt x="1555" y="792"/>
                    </a:cubicBezTo>
                    <a:cubicBezTo>
                      <a:pt x="1752" y="792"/>
                      <a:pt x="1949" y="953"/>
                      <a:pt x="2125" y="953"/>
                    </a:cubicBezTo>
                    <a:cubicBezTo>
                      <a:pt x="2194" y="953"/>
                      <a:pt x="2260" y="928"/>
                      <a:pt x="2321" y="858"/>
                    </a:cubicBezTo>
                    <a:cubicBezTo>
                      <a:pt x="2589" y="537"/>
                      <a:pt x="2028" y="336"/>
                      <a:pt x="2095" y="10"/>
                    </a:cubicBezTo>
                    <a:lnTo>
                      <a:pt x="17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7396128" y="208438"/>
                <a:ext cx="104283" cy="56005"/>
              </a:xfrm>
              <a:custGeom>
                <a:rect b="b" l="l" r="r" t="t"/>
                <a:pathLst>
                  <a:path extrusionOk="0" h="1290" w="2402">
                    <a:moveTo>
                      <a:pt x="656" y="1"/>
                    </a:moveTo>
                    <a:cubicBezTo>
                      <a:pt x="365" y="1"/>
                      <a:pt x="324" y="332"/>
                      <a:pt x="158" y="497"/>
                    </a:cubicBezTo>
                    <a:cubicBezTo>
                      <a:pt x="0" y="646"/>
                      <a:pt x="58" y="775"/>
                      <a:pt x="177" y="905"/>
                    </a:cubicBezTo>
                    <a:cubicBezTo>
                      <a:pt x="255" y="986"/>
                      <a:pt x="353" y="1092"/>
                      <a:pt x="458" y="1092"/>
                    </a:cubicBezTo>
                    <a:cubicBezTo>
                      <a:pt x="496" y="1092"/>
                      <a:pt x="536" y="1078"/>
                      <a:pt x="575" y="1044"/>
                    </a:cubicBezTo>
                    <a:cubicBezTo>
                      <a:pt x="722" y="921"/>
                      <a:pt x="860" y="875"/>
                      <a:pt x="993" y="875"/>
                    </a:cubicBezTo>
                    <a:cubicBezTo>
                      <a:pt x="1222" y="875"/>
                      <a:pt x="1436" y="1013"/>
                      <a:pt x="1658" y="1125"/>
                    </a:cubicBezTo>
                    <a:cubicBezTo>
                      <a:pt x="1867" y="1231"/>
                      <a:pt x="2012" y="1289"/>
                      <a:pt x="2114" y="1289"/>
                    </a:cubicBezTo>
                    <a:cubicBezTo>
                      <a:pt x="2286" y="1289"/>
                      <a:pt x="2340" y="1123"/>
                      <a:pt x="2382" y="732"/>
                    </a:cubicBezTo>
                    <a:cubicBezTo>
                      <a:pt x="2392" y="651"/>
                      <a:pt x="2392" y="574"/>
                      <a:pt x="2401" y="493"/>
                    </a:cubicBezTo>
                    <a:cubicBezTo>
                      <a:pt x="1821" y="469"/>
                      <a:pt x="1217" y="521"/>
                      <a:pt x="781" y="18"/>
                    </a:cubicBezTo>
                    <a:cubicBezTo>
                      <a:pt x="735" y="6"/>
                      <a:pt x="693" y="1"/>
                      <a:pt x="6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7944590" y="1118243"/>
                <a:ext cx="87655" cy="80405"/>
              </a:xfrm>
              <a:custGeom>
                <a:rect b="b" l="l" r="r" t="t"/>
                <a:pathLst>
                  <a:path extrusionOk="0" h="1852" w="2019">
                    <a:moveTo>
                      <a:pt x="239" y="1"/>
                    </a:moveTo>
                    <a:cubicBezTo>
                      <a:pt x="192" y="1"/>
                      <a:pt x="145" y="16"/>
                      <a:pt x="106" y="49"/>
                    </a:cubicBezTo>
                    <a:cubicBezTo>
                      <a:pt x="0" y="135"/>
                      <a:pt x="29" y="236"/>
                      <a:pt x="115" y="317"/>
                    </a:cubicBezTo>
                    <a:cubicBezTo>
                      <a:pt x="293" y="476"/>
                      <a:pt x="499" y="576"/>
                      <a:pt x="254" y="883"/>
                    </a:cubicBezTo>
                    <a:cubicBezTo>
                      <a:pt x="111" y="1060"/>
                      <a:pt x="259" y="1377"/>
                      <a:pt x="441" y="1506"/>
                    </a:cubicBezTo>
                    <a:cubicBezTo>
                      <a:pt x="513" y="1558"/>
                      <a:pt x="576" y="1580"/>
                      <a:pt x="634" y="1580"/>
                    </a:cubicBezTo>
                    <a:cubicBezTo>
                      <a:pt x="774" y="1580"/>
                      <a:pt x="881" y="1446"/>
                      <a:pt x="983" y="1266"/>
                    </a:cubicBezTo>
                    <a:cubicBezTo>
                      <a:pt x="1025" y="1191"/>
                      <a:pt x="1090" y="1157"/>
                      <a:pt x="1160" y="1157"/>
                    </a:cubicBezTo>
                    <a:cubicBezTo>
                      <a:pt x="1289" y="1157"/>
                      <a:pt x="1431" y="1273"/>
                      <a:pt x="1462" y="1453"/>
                    </a:cubicBezTo>
                    <a:cubicBezTo>
                      <a:pt x="1486" y="1568"/>
                      <a:pt x="1381" y="1702"/>
                      <a:pt x="1568" y="1851"/>
                    </a:cubicBezTo>
                    <a:cubicBezTo>
                      <a:pt x="2018" y="1204"/>
                      <a:pt x="1980" y="940"/>
                      <a:pt x="1405" y="648"/>
                    </a:cubicBezTo>
                    <a:cubicBezTo>
                      <a:pt x="1055" y="471"/>
                      <a:pt x="690" y="332"/>
                      <a:pt x="393" y="68"/>
                    </a:cubicBezTo>
                    <a:cubicBezTo>
                      <a:pt x="351" y="24"/>
                      <a:pt x="295" y="1"/>
                      <a:pt x="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8258133" y="1034191"/>
                <a:ext cx="102199" cy="88263"/>
              </a:xfrm>
              <a:custGeom>
                <a:rect b="b" l="l" r="r" t="t"/>
                <a:pathLst>
                  <a:path extrusionOk="0" h="2033" w="2354">
                    <a:moveTo>
                      <a:pt x="1381" y="1"/>
                    </a:moveTo>
                    <a:lnTo>
                      <a:pt x="1381" y="6"/>
                    </a:lnTo>
                    <a:cubicBezTo>
                      <a:pt x="1357" y="217"/>
                      <a:pt x="1602" y="403"/>
                      <a:pt x="1458" y="614"/>
                    </a:cubicBezTo>
                    <a:cubicBezTo>
                      <a:pt x="1319" y="820"/>
                      <a:pt x="1673" y="1137"/>
                      <a:pt x="1338" y="1242"/>
                    </a:cubicBezTo>
                    <a:cubicBezTo>
                      <a:pt x="1230" y="1276"/>
                      <a:pt x="1117" y="1298"/>
                      <a:pt x="1005" y="1298"/>
                    </a:cubicBezTo>
                    <a:cubicBezTo>
                      <a:pt x="833" y="1298"/>
                      <a:pt x="660" y="1248"/>
                      <a:pt x="504" y="1118"/>
                    </a:cubicBezTo>
                    <a:cubicBezTo>
                      <a:pt x="401" y="1033"/>
                      <a:pt x="322" y="879"/>
                      <a:pt x="150" y="879"/>
                    </a:cubicBezTo>
                    <a:cubicBezTo>
                      <a:pt x="107" y="879"/>
                      <a:pt x="58" y="888"/>
                      <a:pt x="1" y="911"/>
                    </a:cubicBezTo>
                    <a:cubicBezTo>
                      <a:pt x="130" y="1616"/>
                      <a:pt x="1055" y="1429"/>
                      <a:pt x="1199" y="2033"/>
                    </a:cubicBezTo>
                    <a:cubicBezTo>
                      <a:pt x="1476" y="1981"/>
                      <a:pt x="1531" y="1534"/>
                      <a:pt x="1785" y="1534"/>
                    </a:cubicBezTo>
                    <a:cubicBezTo>
                      <a:pt x="1857" y="1534"/>
                      <a:pt x="1944" y="1570"/>
                      <a:pt x="2057" y="1659"/>
                    </a:cubicBezTo>
                    <a:cubicBezTo>
                      <a:pt x="2061" y="1662"/>
                      <a:pt x="2065" y="1663"/>
                      <a:pt x="2069" y="1663"/>
                    </a:cubicBezTo>
                    <a:cubicBezTo>
                      <a:pt x="2116" y="1663"/>
                      <a:pt x="2175" y="1502"/>
                      <a:pt x="2205" y="1410"/>
                    </a:cubicBezTo>
                    <a:cubicBezTo>
                      <a:pt x="2354" y="983"/>
                      <a:pt x="1942" y="279"/>
                      <a:pt x="1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8394413" y="626394"/>
                <a:ext cx="55615" cy="109710"/>
              </a:xfrm>
              <a:custGeom>
                <a:rect b="b" l="l" r="r" t="t"/>
                <a:pathLst>
                  <a:path extrusionOk="0" h="2527" w="1281">
                    <a:moveTo>
                      <a:pt x="241" y="0"/>
                    </a:moveTo>
                    <a:lnTo>
                      <a:pt x="241" y="0"/>
                    </a:lnTo>
                    <a:cubicBezTo>
                      <a:pt x="341" y="628"/>
                      <a:pt x="1" y="1256"/>
                      <a:pt x="562" y="1774"/>
                    </a:cubicBezTo>
                    <a:cubicBezTo>
                      <a:pt x="720" y="1922"/>
                      <a:pt x="456" y="2157"/>
                      <a:pt x="480" y="2368"/>
                    </a:cubicBezTo>
                    <a:cubicBezTo>
                      <a:pt x="480" y="2421"/>
                      <a:pt x="480" y="2473"/>
                      <a:pt x="480" y="2526"/>
                    </a:cubicBezTo>
                    <a:cubicBezTo>
                      <a:pt x="770" y="2418"/>
                      <a:pt x="900" y="2046"/>
                      <a:pt x="1254" y="2046"/>
                    </a:cubicBezTo>
                    <a:cubicBezTo>
                      <a:pt x="1263" y="2046"/>
                      <a:pt x="1272" y="2046"/>
                      <a:pt x="1281" y="2047"/>
                    </a:cubicBezTo>
                    <a:cubicBezTo>
                      <a:pt x="1228" y="1740"/>
                      <a:pt x="1108" y="1424"/>
                      <a:pt x="1132" y="1122"/>
                    </a:cubicBezTo>
                    <a:cubicBezTo>
                      <a:pt x="1190" y="460"/>
                      <a:pt x="811" y="206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8589824" y="1211107"/>
                <a:ext cx="110100" cy="93342"/>
              </a:xfrm>
              <a:custGeom>
                <a:rect b="b" l="l" r="r" t="t"/>
                <a:pathLst>
                  <a:path extrusionOk="0" h="2150" w="2536">
                    <a:moveTo>
                      <a:pt x="376" y="1"/>
                    </a:moveTo>
                    <a:cubicBezTo>
                      <a:pt x="334" y="1"/>
                      <a:pt x="287" y="12"/>
                      <a:pt x="235" y="38"/>
                    </a:cubicBezTo>
                    <a:cubicBezTo>
                      <a:pt x="0" y="153"/>
                      <a:pt x="211" y="445"/>
                      <a:pt x="326" y="589"/>
                    </a:cubicBezTo>
                    <a:cubicBezTo>
                      <a:pt x="590" y="925"/>
                      <a:pt x="158" y="1318"/>
                      <a:pt x="388" y="1557"/>
                    </a:cubicBezTo>
                    <a:cubicBezTo>
                      <a:pt x="449" y="1621"/>
                      <a:pt x="522" y="1642"/>
                      <a:pt x="602" y="1642"/>
                    </a:cubicBezTo>
                    <a:cubicBezTo>
                      <a:pt x="758" y="1642"/>
                      <a:pt x="941" y="1560"/>
                      <a:pt x="1114" y="1560"/>
                    </a:cubicBezTo>
                    <a:cubicBezTo>
                      <a:pt x="1219" y="1560"/>
                      <a:pt x="1320" y="1590"/>
                      <a:pt x="1409" y="1687"/>
                    </a:cubicBezTo>
                    <a:cubicBezTo>
                      <a:pt x="1539" y="1687"/>
                      <a:pt x="1658" y="1711"/>
                      <a:pt x="1735" y="1840"/>
                    </a:cubicBezTo>
                    <a:cubicBezTo>
                      <a:pt x="1964" y="2042"/>
                      <a:pt x="2098" y="2149"/>
                      <a:pt x="2201" y="2149"/>
                    </a:cubicBezTo>
                    <a:cubicBezTo>
                      <a:pt x="2323" y="2149"/>
                      <a:pt x="2400" y="1999"/>
                      <a:pt x="2536" y="1677"/>
                    </a:cubicBezTo>
                    <a:lnTo>
                      <a:pt x="2536" y="1677"/>
                    </a:lnTo>
                    <a:cubicBezTo>
                      <a:pt x="2517" y="1678"/>
                      <a:pt x="2498" y="1678"/>
                      <a:pt x="2480" y="1678"/>
                    </a:cubicBezTo>
                    <a:cubicBezTo>
                      <a:pt x="2190" y="1678"/>
                      <a:pt x="1929" y="1605"/>
                      <a:pt x="1730" y="1370"/>
                    </a:cubicBezTo>
                    <a:cubicBezTo>
                      <a:pt x="1529" y="1356"/>
                      <a:pt x="1419" y="1250"/>
                      <a:pt x="1404" y="1049"/>
                    </a:cubicBezTo>
                    <a:cubicBezTo>
                      <a:pt x="1366" y="1055"/>
                      <a:pt x="1331" y="1058"/>
                      <a:pt x="1298" y="1058"/>
                    </a:cubicBezTo>
                    <a:cubicBezTo>
                      <a:pt x="936" y="1058"/>
                      <a:pt x="937" y="688"/>
                      <a:pt x="796" y="460"/>
                    </a:cubicBezTo>
                    <a:cubicBezTo>
                      <a:pt x="684" y="280"/>
                      <a:pt x="586" y="1"/>
                      <a:pt x="3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7975805" y="883758"/>
                <a:ext cx="68075" cy="91779"/>
              </a:xfrm>
              <a:custGeom>
                <a:rect b="b" l="l" r="r" t="t"/>
                <a:pathLst>
                  <a:path extrusionOk="0" h="2114" w="1568">
                    <a:moveTo>
                      <a:pt x="0" y="39"/>
                    </a:moveTo>
                    <a:lnTo>
                      <a:pt x="0" y="39"/>
                    </a:lnTo>
                    <a:cubicBezTo>
                      <a:pt x="345" y="442"/>
                      <a:pt x="312" y="442"/>
                      <a:pt x="240" y="1022"/>
                    </a:cubicBezTo>
                    <a:cubicBezTo>
                      <a:pt x="206" y="1314"/>
                      <a:pt x="63" y="1582"/>
                      <a:pt x="96" y="1875"/>
                    </a:cubicBezTo>
                    <a:cubicBezTo>
                      <a:pt x="110" y="1985"/>
                      <a:pt x="187" y="2076"/>
                      <a:pt x="293" y="2105"/>
                    </a:cubicBezTo>
                    <a:cubicBezTo>
                      <a:pt x="313" y="2111"/>
                      <a:pt x="333" y="2114"/>
                      <a:pt x="352" y="2114"/>
                    </a:cubicBezTo>
                    <a:cubicBezTo>
                      <a:pt x="454" y="2114"/>
                      <a:pt x="540" y="2037"/>
                      <a:pt x="503" y="1961"/>
                    </a:cubicBezTo>
                    <a:cubicBezTo>
                      <a:pt x="259" y="1395"/>
                      <a:pt x="1309" y="1304"/>
                      <a:pt x="959" y="701"/>
                    </a:cubicBezTo>
                    <a:cubicBezTo>
                      <a:pt x="925" y="648"/>
                      <a:pt x="1117" y="605"/>
                      <a:pt x="1218" y="590"/>
                    </a:cubicBezTo>
                    <a:cubicBezTo>
                      <a:pt x="1357" y="566"/>
                      <a:pt x="1558" y="633"/>
                      <a:pt x="1567" y="341"/>
                    </a:cubicBezTo>
                    <a:cubicBezTo>
                      <a:pt x="1103" y="1"/>
                      <a:pt x="523" y="164"/>
                      <a:pt x="0" y="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7727775" y="1089806"/>
                <a:ext cx="105108" cy="53400"/>
              </a:xfrm>
              <a:custGeom>
                <a:rect b="b" l="l" r="r" t="t"/>
                <a:pathLst>
                  <a:path extrusionOk="0" h="1230" w="2421">
                    <a:moveTo>
                      <a:pt x="348" y="1"/>
                    </a:moveTo>
                    <a:cubicBezTo>
                      <a:pt x="216" y="1"/>
                      <a:pt x="108" y="29"/>
                      <a:pt x="68" y="186"/>
                    </a:cubicBezTo>
                    <a:cubicBezTo>
                      <a:pt x="0" y="431"/>
                      <a:pt x="226" y="517"/>
                      <a:pt x="384" y="560"/>
                    </a:cubicBezTo>
                    <a:cubicBezTo>
                      <a:pt x="940" y="709"/>
                      <a:pt x="1505" y="824"/>
                      <a:pt x="1985" y="1188"/>
                    </a:cubicBezTo>
                    <a:cubicBezTo>
                      <a:pt x="2022" y="1217"/>
                      <a:pt x="2061" y="1229"/>
                      <a:pt x="2098" y="1229"/>
                    </a:cubicBezTo>
                    <a:cubicBezTo>
                      <a:pt x="2183" y="1229"/>
                      <a:pt x="2263" y="1164"/>
                      <a:pt x="2320" y="1087"/>
                    </a:cubicBezTo>
                    <a:cubicBezTo>
                      <a:pt x="2421" y="939"/>
                      <a:pt x="2421" y="795"/>
                      <a:pt x="2258" y="675"/>
                    </a:cubicBezTo>
                    <a:cubicBezTo>
                      <a:pt x="1750" y="287"/>
                      <a:pt x="1093" y="277"/>
                      <a:pt x="580" y="9"/>
                    </a:cubicBezTo>
                    <a:cubicBezTo>
                      <a:pt x="501" y="9"/>
                      <a:pt x="421" y="1"/>
                      <a:pt x="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8421287" y="939764"/>
                <a:ext cx="84703" cy="74500"/>
              </a:xfrm>
              <a:custGeom>
                <a:rect b="b" l="l" r="r" t="t"/>
                <a:pathLst>
                  <a:path extrusionOk="0" h="1716" w="1951">
                    <a:moveTo>
                      <a:pt x="1528" y="1"/>
                    </a:moveTo>
                    <a:cubicBezTo>
                      <a:pt x="1397" y="1"/>
                      <a:pt x="1264" y="66"/>
                      <a:pt x="1170" y="197"/>
                    </a:cubicBezTo>
                    <a:cubicBezTo>
                      <a:pt x="1021" y="403"/>
                      <a:pt x="1059" y="714"/>
                      <a:pt x="805" y="858"/>
                    </a:cubicBezTo>
                    <a:cubicBezTo>
                      <a:pt x="595" y="781"/>
                      <a:pt x="427" y="628"/>
                      <a:pt x="336" y="427"/>
                    </a:cubicBezTo>
                    <a:lnTo>
                      <a:pt x="0" y="417"/>
                    </a:lnTo>
                    <a:lnTo>
                      <a:pt x="0" y="417"/>
                    </a:lnTo>
                    <a:cubicBezTo>
                      <a:pt x="206" y="935"/>
                      <a:pt x="523" y="1347"/>
                      <a:pt x="1040" y="1716"/>
                    </a:cubicBezTo>
                    <a:cubicBezTo>
                      <a:pt x="1170" y="1155"/>
                      <a:pt x="1265" y="647"/>
                      <a:pt x="1845" y="489"/>
                    </a:cubicBezTo>
                    <a:cubicBezTo>
                      <a:pt x="1951" y="460"/>
                      <a:pt x="1941" y="307"/>
                      <a:pt x="1879" y="211"/>
                    </a:cubicBezTo>
                    <a:cubicBezTo>
                      <a:pt x="1794" y="70"/>
                      <a:pt x="1662" y="1"/>
                      <a:pt x="15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8125413" y="534485"/>
                <a:ext cx="47062" cy="94688"/>
              </a:xfrm>
              <a:custGeom>
                <a:rect b="b" l="l" r="r" t="t"/>
                <a:pathLst>
                  <a:path extrusionOk="0" h="2181" w="1084">
                    <a:moveTo>
                      <a:pt x="945" y="1"/>
                    </a:moveTo>
                    <a:cubicBezTo>
                      <a:pt x="609" y="1"/>
                      <a:pt x="439" y="359"/>
                      <a:pt x="0" y="478"/>
                    </a:cubicBezTo>
                    <a:cubicBezTo>
                      <a:pt x="465" y="742"/>
                      <a:pt x="422" y="1111"/>
                      <a:pt x="503" y="1437"/>
                    </a:cubicBezTo>
                    <a:cubicBezTo>
                      <a:pt x="532" y="1566"/>
                      <a:pt x="403" y="1595"/>
                      <a:pt x="292" y="1609"/>
                    </a:cubicBezTo>
                    <a:cubicBezTo>
                      <a:pt x="288" y="1715"/>
                      <a:pt x="288" y="1820"/>
                      <a:pt x="288" y="1926"/>
                    </a:cubicBezTo>
                    <a:cubicBezTo>
                      <a:pt x="447" y="1962"/>
                      <a:pt x="547" y="2180"/>
                      <a:pt x="706" y="2180"/>
                    </a:cubicBezTo>
                    <a:cubicBezTo>
                      <a:pt x="738" y="2180"/>
                      <a:pt x="772" y="2172"/>
                      <a:pt x="810" y="2151"/>
                    </a:cubicBezTo>
                    <a:cubicBezTo>
                      <a:pt x="1021" y="2031"/>
                      <a:pt x="896" y="1777"/>
                      <a:pt x="920" y="1585"/>
                    </a:cubicBezTo>
                    <a:cubicBezTo>
                      <a:pt x="935" y="1432"/>
                      <a:pt x="930" y="1279"/>
                      <a:pt x="930" y="1125"/>
                    </a:cubicBezTo>
                    <a:cubicBezTo>
                      <a:pt x="930" y="914"/>
                      <a:pt x="925" y="699"/>
                      <a:pt x="925" y="493"/>
                    </a:cubicBezTo>
                    <a:lnTo>
                      <a:pt x="1083" y="335"/>
                    </a:lnTo>
                    <a:lnTo>
                      <a:pt x="1078" y="18"/>
                    </a:lnTo>
                    <a:cubicBezTo>
                      <a:pt x="1031" y="6"/>
                      <a:pt x="987" y="1"/>
                      <a:pt x="9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7839916" y="292012"/>
                <a:ext cx="91606" cy="41852"/>
              </a:xfrm>
              <a:custGeom>
                <a:rect b="b" l="l" r="r" t="t"/>
                <a:pathLst>
                  <a:path extrusionOk="0" h="964" w="2110">
                    <a:moveTo>
                      <a:pt x="1434" y="1"/>
                    </a:moveTo>
                    <a:cubicBezTo>
                      <a:pt x="1355" y="311"/>
                      <a:pt x="1316" y="455"/>
                      <a:pt x="1218" y="455"/>
                    </a:cubicBezTo>
                    <a:cubicBezTo>
                      <a:pt x="1137" y="455"/>
                      <a:pt x="1015" y="357"/>
                      <a:pt x="796" y="173"/>
                    </a:cubicBezTo>
                    <a:cubicBezTo>
                      <a:pt x="676" y="77"/>
                      <a:pt x="565" y="16"/>
                      <a:pt x="453" y="16"/>
                    </a:cubicBezTo>
                    <a:cubicBezTo>
                      <a:pt x="382" y="16"/>
                      <a:pt x="310" y="41"/>
                      <a:pt x="235" y="96"/>
                    </a:cubicBezTo>
                    <a:cubicBezTo>
                      <a:pt x="116" y="188"/>
                      <a:pt x="1" y="355"/>
                      <a:pt x="63" y="509"/>
                    </a:cubicBezTo>
                    <a:cubicBezTo>
                      <a:pt x="124" y="658"/>
                      <a:pt x="297" y="781"/>
                      <a:pt x="436" y="781"/>
                    </a:cubicBezTo>
                    <a:cubicBezTo>
                      <a:pt x="462" y="781"/>
                      <a:pt x="486" y="776"/>
                      <a:pt x="509" y="767"/>
                    </a:cubicBezTo>
                    <a:cubicBezTo>
                      <a:pt x="593" y="732"/>
                      <a:pt x="670" y="718"/>
                      <a:pt x="743" y="718"/>
                    </a:cubicBezTo>
                    <a:cubicBezTo>
                      <a:pt x="999" y="718"/>
                      <a:pt x="1198" y="893"/>
                      <a:pt x="1429" y="964"/>
                    </a:cubicBezTo>
                    <a:cubicBezTo>
                      <a:pt x="1769" y="729"/>
                      <a:pt x="2109" y="489"/>
                      <a:pt x="20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8238987" y="826277"/>
                <a:ext cx="46454" cy="109970"/>
              </a:xfrm>
              <a:custGeom>
                <a:rect b="b" l="l" r="r" t="t"/>
                <a:pathLst>
                  <a:path extrusionOk="0" h="2533" w="1070">
                    <a:moveTo>
                      <a:pt x="579" y="0"/>
                    </a:moveTo>
                    <a:cubicBezTo>
                      <a:pt x="511" y="0"/>
                      <a:pt x="437" y="19"/>
                      <a:pt x="370" y="50"/>
                    </a:cubicBezTo>
                    <a:cubicBezTo>
                      <a:pt x="312" y="246"/>
                      <a:pt x="495" y="323"/>
                      <a:pt x="576" y="438"/>
                    </a:cubicBezTo>
                    <a:cubicBezTo>
                      <a:pt x="691" y="596"/>
                      <a:pt x="696" y="783"/>
                      <a:pt x="533" y="846"/>
                    </a:cubicBezTo>
                    <a:cubicBezTo>
                      <a:pt x="149" y="985"/>
                      <a:pt x="1" y="1143"/>
                      <a:pt x="312" y="1507"/>
                    </a:cubicBezTo>
                    <a:cubicBezTo>
                      <a:pt x="403" y="1617"/>
                      <a:pt x="279" y="1751"/>
                      <a:pt x="260" y="1881"/>
                    </a:cubicBezTo>
                    <a:cubicBezTo>
                      <a:pt x="217" y="2130"/>
                      <a:pt x="303" y="2336"/>
                      <a:pt x="629" y="2533"/>
                    </a:cubicBezTo>
                    <a:cubicBezTo>
                      <a:pt x="763" y="1953"/>
                      <a:pt x="662" y="1421"/>
                      <a:pt x="964" y="941"/>
                    </a:cubicBezTo>
                    <a:cubicBezTo>
                      <a:pt x="1070" y="769"/>
                      <a:pt x="892" y="390"/>
                      <a:pt x="787" y="127"/>
                    </a:cubicBezTo>
                    <a:cubicBezTo>
                      <a:pt x="751" y="36"/>
                      <a:pt x="671" y="0"/>
                      <a:pt x="5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8283097" y="954916"/>
                <a:ext cx="81012" cy="59218"/>
              </a:xfrm>
              <a:custGeom>
                <a:rect b="b" l="l" r="r" t="t"/>
                <a:pathLst>
                  <a:path extrusionOk="0" h="1364" w="1866">
                    <a:moveTo>
                      <a:pt x="507" y="1"/>
                    </a:moveTo>
                    <a:cubicBezTo>
                      <a:pt x="262" y="1"/>
                      <a:pt x="181" y="301"/>
                      <a:pt x="63" y="495"/>
                    </a:cubicBezTo>
                    <a:cubicBezTo>
                      <a:pt x="1" y="595"/>
                      <a:pt x="25" y="749"/>
                      <a:pt x="11" y="878"/>
                    </a:cubicBezTo>
                    <a:cubicBezTo>
                      <a:pt x="634" y="1050"/>
                      <a:pt x="634" y="1050"/>
                      <a:pt x="820" y="1362"/>
                    </a:cubicBezTo>
                    <a:cubicBezTo>
                      <a:pt x="876" y="1355"/>
                      <a:pt x="932" y="1352"/>
                      <a:pt x="989" y="1352"/>
                    </a:cubicBezTo>
                    <a:cubicBezTo>
                      <a:pt x="1109" y="1352"/>
                      <a:pt x="1233" y="1363"/>
                      <a:pt x="1356" y="1363"/>
                    </a:cubicBezTo>
                    <a:cubicBezTo>
                      <a:pt x="1528" y="1363"/>
                      <a:pt x="1700" y="1342"/>
                      <a:pt x="1865" y="1242"/>
                    </a:cubicBezTo>
                    <a:cubicBezTo>
                      <a:pt x="1762" y="1064"/>
                      <a:pt x="1638" y="1037"/>
                      <a:pt x="1518" y="1037"/>
                    </a:cubicBezTo>
                    <a:cubicBezTo>
                      <a:pt x="1466" y="1037"/>
                      <a:pt x="1414" y="1042"/>
                      <a:pt x="1365" y="1042"/>
                    </a:cubicBezTo>
                    <a:cubicBezTo>
                      <a:pt x="1354" y="1042"/>
                      <a:pt x="1344" y="1041"/>
                      <a:pt x="1333" y="1041"/>
                    </a:cubicBezTo>
                    <a:cubicBezTo>
                      <a:pt x="1022" y="1017"/>
                      <a:pt x="835" y="883"/>
                      <a:pt x="811" y="562"/>
                    </a:cubicBezTo>
                    <a:cubicBezTo>
                      <a:pt x="797" y="327"/>
                      <a:pt x="835" y="10"/>
                      <a:pt x="519" y="1"/>
                    </a:cubicBezTo>
                    <a:cubicBezTo>
                      <a:pt x="515" y="1"/>
                      <a:pt x="511" y="1"/>
                      <a:pt x="5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7833274" y="1002976"/>
                <a:ext cx="84703" cy="49710"/>
              </a:xfrm>
              <a:custGeom>
                <a:rect b="b" l="l" r="r" t="t"/>
                <a:pathLst>
                  <a:path extrusionOk="0" h="1145" w="1951">
                    <a:moveTo>
                      <a:pt x="815" y="1"/>
                    </a:moveTo>
                    <a:cubicBezTo>
                      <a:pt x="743" y="6"/>
                      <a:pt x="671" y="25"/>
                      <a:pt x="604" y="49"/>
                    </a:cubicBezTo>
                    <a:cubicBezTo>
                      <a:pt x="422" y="145"/>
                      <a:pt x="240" y="245"/>
                      <a:pt x="0" y="384"/>
                    </a:cubicBezTo>
                    <a:cubicBezTo>
                      <a:pt x="274" y="635"/>
                      <a:pt x="501" y="869"/>
                      <a:pt x="800" y="869"/>
                    </a:cubicBezTo>
                    <a:cubicBezTo>
                      <a:pt x="888" y="869"/>
                      <a:pt x="984" y="849"/>
                      <a:pt x="1088" y="801"/>
                    </a:cubicBezTo>
                    <a:cubicBezTo>
                      <a:pt x="1136" y="781"/>
                      <a:pt x="1177" y="771"/>
                      <a:pt x="1214" y="771"/>
                    </a:cubicBezTo>
                    <a:cubicBezTo>
                      <a:pt x="1324" y="771"/>
                      <a:pt x="1396" y="852"/>
                      <a:pt x="1472" y="959"/>
                    </a:cubicBezTo>
                    <a:cubicBezTo>
                      <a:pt x="1533" y="1040"/>
                      <a:pt x="1609" y="1144"/>
                      <a:pt x="1699" y="1144"/>
                    </a:cubicBezTo>
                    <a:cubicBezTo>
                      <a:pt x="1743" y="1144"/>
                      <a:pt x="1790" y="1120"/>
                      <a:pt x="1841" y="1055"/>
                    </a:cubicBezTo>
                    <a:cubicBezTo>
                      <a:pt x="1951" y="912"/>
                      <a:pt x="1826" y="768"/>
                      <a:pt x="1730" y="643"/>
                    </a:cubicBezTo>
                    <a:cubicBezTo>
                      <a:pt x="1491" y="336"/>
                      <a:pt x="944" y="471"/>
                      <a:pt x="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7208836" y="429637"/>
                <a:ext cx="71201" cy="45890"/>
              </a:xfrm>
              <a:custGeom>
                <a:rect b="b" l="l" r="r" t="t"/>
                <a:pathLst>
                  <a:path extrusionOk="0" h="1057" w="1640">
                    <a:moveTo>
                      <a:pt x="475" y="0"/>
                    </a:moveTo>
                    <a:cubicBezTo>
                      <a:pt x="423" y="0"/>
                      <a:pt x="369" y="7"/>
                      <a:pt x="312" y="23"/>
                    </a:cubicBezTo>
                    <a:lnTo>
                      <a:pt x="1" y="32"/>
                    </a:lnTo>
                    <a:cubicBezTo>
                      <a:pt x="63" y="713"/>
                      <a:pt x="624" y="813"/>
                      <a:pt x="1113" y="991"/>
                    </a:cubicBezTo>
                    <a:cubicBezTo>
                      <a:pt x="1122" y="909"/>
                      <a:pt x="1108" y="789"/>
                      <a:pt x="1194" y="789"/>
                    </a:cubicBezTo>
                    <a:cubicBezTo>
                      <a:pt x="1275" y="789"/>
                      <a:pt x="1271" y="909"/>
                      <a:pt x="1271" y="991"/>
                    </a:cubicBezTo>
                    <a:cubicBezTo>
                      <a:pt x="1363" y="1038"/>
                      <a:pt x="1429" y="1057"/>
                      <a:pt x="1475" y="1057"/>
                    </a:cubicBezTo>
                    <a:cubicBezTo>
                      <a:pt x="1640" y="1057"/>
                      <a:pt x="1553" y="805"/>
                      <a:pt x="1587" y="670"/>
                    </a:cubicBezTo>
                    <a:cubicBezTo>
                      <a:pt x="1462" y="598"/>
                      <a:pt x="1429" y="478"/>
                      <a:pt x="1429" y="348"/>
                    </a:cubicBezTo>
                    <a:cubicBezTo>
                      <a:pt x="1091" y="307"/>
                      <a:pt x="826" y="0"/>
                      <a:pt x="4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8300159" y="701719"/>
                <a:ext cx="67250" cy="59696"/>
              </a:xfrm>
              <a:custGeom>
                <a:rect b="b" l="l" r="r" t="t"/>
                <a:pathLst>
                  <a:path extrusionOk="0" h="1375" w="1549">
                    <a:moveTo>
                      <a:pt x="734" y="0"/>
                    </a:moveTo>
                    <a:cubicBezTo>
                      <a:pt x="734" y="273"/>
                      <a:pt x="490" y="374"/>
                      <a:pt x="341" y="547"/>
                    </a:cubicBezTo>
                    <a:cubicBezTo>
                      <a:pt x="1" y="935"/>
                      <a:pt x="11" y="978"/>
                      <a:pt x="571" y="1112"/>
                    </a:cubicBezTo>
                    <a:cubicBezTo>
                      <a:pt x="605" y="1108"/>
                      <a:pt x="639" y="1105"/>
                      <a:pt x="673" y="1105"/>
                    </a:cubicBezTo>
                    <a:cubicBezTo>
                      <a:pt x="850" y="1105"/>
                      <a:pt x="1023" y="1168"/>
                      <a:pt x="1156" y="1285"/>
                    </a:cubicBezTo>
                    <a:cubicBezTo>
                      <a:pt x="1213" y="1337"/>
                      <a:pt x="1279" y="1375"/>
                      <a:pt x="1342" y="1375"/>
                    </a:cubicBezTo>
                    <a:cubicBezTo>
                      <a:pt x="1394" y="1375"/>
                      <a:pt x="1445" y="1348"/>
                      <a:pt x="1487" y="1280"/>
                    </a:cubicBezTo>
                    <a:cubicBezTo>
                      <a:pt x="1549" y="1184"/>
                      <a:pt x="1530" y="1059"/>
                      <a:pt x="1443" y="988"/>
                    </a:cubicBezTo>
                    <a:cubicBezTo>
                      <a:pt x="1118" y="786"/>
                      <a:pt x="1051" y="470"/>
                      <a:pt x="998" y="134"/>
                    </a:cubicBezTo>
                    <a:cubicBezTo>
                      <a:pt x="979" y="15"/>
                      <a:pt x="835" y="19"/>
                      <a:pt x="7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8312011" y="448089"/>
                <a:ext cx="62083" cy="57004"/>
              </a:xfrm>
              <a:custGeom>
                <a:rect b="b" l="l" r="r" t="t"/>
                <a:pathLst>
                  <a:path extrusionOk="0" h="1313" w="1430">
                    <a:moveTo>
                      <a:pt x="1118" y="0"/>
                    </a:moveTo>
                    <a:cubicBezTo>
                      <a:pt x="893" y="34"/>
                      <a:pt x="950" y="249"/>
                      <a:pt x="864" y="369"/>
                    </a:cubicBezTo>
                    <a:cubicBezTo>
                      <a:pt x="744" y="532"/>
                      <a:pt x="538" y="527"/>
                      <a:pt x="394" y="638"/>
                    </a:cubicBezTo>
                    <a:cubicBezTo>
                      <a:pt x="293" y="719"/>
                      <a:pt x="198" y="810"/>
                      <a:pt x="116" y="906"/>
                    </a:cubicBezTo>
                    <a:cubicBezTo>
                      <a:pt x="0" y="1034"/>
                      <a:pt x="42" y="1145"/>
                      <a:pt x="160" y="1145"/>
                    </a:cubicBezTo>
                    <a:cubicBezTo>
                      <a:pt x="179" y="1145"/>
                      <a:pt x="199" y="1142"/>
                      <a:pt x="222" y="1136"/>
                    </a:cubicBezTo>
                    <a:cubicBezTo>
                      <a:pt x="275" y="1121"/>
                      <a:pt x="324" y="1114"/>
                      <a:pt x="368" y="1114"/>
                    </a:cubicBezTo>
                    <a:cubicBezTo>
                      <a:pt x="498" y="1114"/>
                      <a:pt x="595" y="1173"/>
                      <a:pt x="706" y="1265"/>
                    </a:cubicBezTo>
                    <a:cubicBezTo>
                      <a:pt x="749" y="1299"/>
                      <a:pt x="792" y="1313"/>
                      <a:pt x="834" y="1313"/>
                    </a:cubicBezTo>
                    <a:cubicBezTo>
                      <a:pt x="941" y="1313"/>
                      <a:pt x="1041" y="1225"/>
                      <a:pt x="1127" y="1160"/>
                    </a:cubicBezTo>
                    <a:cubicBezTo>
                      <a:pt x="1333" y="997"/>
                      <a:pt x="1266" y="714"/>
                      <a:pt x="1348" y="503"/>
                    </a:cubicBezTo>
                    <a:cubicBezTo>
                      <a:pt x="1429" y="297"/>
                      <a:pt x="1314" y="11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8434181" y="842775"/>
                <a:ext cx="62865" cy="50709"/>
              </a:xfrm>
              <a:custGeom>
                <a:rect b="b" l="l" r="r" t="t"/>
                <a:pathLst>
                  <a:path extrusionOk="0" h="1168" w="1448">
                    <a:moveTo>
                      <a:pt x="873" y="0"/>
                    </a:moveTo>
                    <a:cubicBezTo>
                      <a:pt x="516" y="0"/>
                      <a:pt x="359" y="345"/>
                      <a:pt x="130" y="537"/>
                    </a:cubicBezTo>
                    <a:cubicBezTo>
                      <a:pt x="0" y="648"/>
                      <a:pt x="187" y="878"/>
                      <a:pt x="288" y="1026"/>
                    </a:cubicBezTo>
                    <a:cubicBezTo>
                      <a:pt x="362" y="1133"/>
                      <a:pt x="441" y="1168"/>
                      <a:pt x="522" y="1168"/>
                    </a:cubicBezTo>
                    <a:cubicBezTo>
                      <a:pt x="672" y="1168"/>
                      <a:pt x="829" y="1049"/>
                      <a:pt x="980" y="1049"/>
                    </a:cubicBezTo>
                    <a:cubicBezTo>
                      <a:pt x="989" y="1049"/>
                      <a:pt x="998" y="1049"/>
                      <a:pt x="1007" y="1050"/>
                    </a:cubicBezTo>
                    <a:cubicBezTo>
                      <a:pt x="1021" y="729"/>
                      <a:pt x="892" y="331"/>
                      <a:pt x="1419" y="279"/>
                    </a:cubicBezTo>
                    <a:cubicBezTo>
                      <a:pt x="1448" y="274"/>
                      <a:pt x="1400" y="144"/>
                      <a:pt x="1333" y="97"/>
                    </a:cubicBezTo>
                    <a:cubicBezTo>
                      <a:pt x="1208" y="58"/>
                      <a:pt x="1079" y="25"/>
                      <a:pt x="949" y="5"/>
                    </a:cubicBezTo>
                    <a:cubicBezTo>
                      <a:pt x="923" y="2"/>
                      <a:pt x="898" y="0"/>
                      <a:pt x="8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8442690" y="1146028"/>
                <a:ext cx="53314" cy="53878"/>
              </a:xfrm>
              <a:custGeom>
                <a:rect b="b" l="l" r="r" t="t"/>
                <a:pathLst>
                  <a:path extrusionOk="0" h="1241" w="1228">
                    <a:moveTo>
                      <a:pt x="752" y="1"/>
                    </a:moveTo>
                    <a:cubicBezTo>
                      <a:pt x="635" y="1"/>
                      <a:pt x="529" y="85"/>
                      <a:pt x="437" y="329"/>
                    </a:cubicBezTo>
                    <a:cubicBezTo>
                      <a:pt x="394" y="435"/>
                      <a:pt x="269" y="444"/>
                      <a:pt x="169" y="459"/>
                    </a:cubicBezTo>
                    <a:lnTo>
                      <a:pt x="169" y="463"/>
                    </a:lnTo>
                    <a:cubicBezTo>
                      <a:pt x="236" y="713"/>
                      <a:pt x="1" y="952"/>
                      <a:pt x="111" y="1216"/>
                    </a:cubicBezTo>
                    <a:cubicBezTo>
                      <a:pt x="195" y="1232"/>
                      <a:pt x="271" y="1240"/>
                      <a:pt x="340" y="1240"/>
                    </a:cubicBezTo>
                    <a:cubicBezTo>
                      <a:pt x="941" y="1240"/>
                      <a:pt x="978" y="644"/>
                      <a:pt x="1228" y="248"/>
                    </a:cubicBezTo>
                    <a:cubicBezTo>
                      <a:pt x="1058" y="131"/>
                      <a:pt x="897" y="1"/>
                      <a:pt x="7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7771668" y="482213"/>
                <a:ext cx="63299" cy="36859"/>
              </a:xfrm>
              <a:custGeom>
                <a:rect b="b" l="l" r="r" t="t"/>
                <a:pathLst>
                  <a:path extrusionOk="0" h="849" w="1458">
                    <a:moveTo>
                      <a:pt x="767" y="1"/>
                    </a:moveTo>
                    <a:cubicBezTo>
                      <a:pt x="320" y="1"/>
                      <a:pt x="182" y="409"/>
                      <a:pt x="1" y="767"/>
                    </a:cubicBezTo>
                    <a:cubicBezTo>
                      <a:pt x="62" y="803"/>
                      <a:pt x="122" y="816"/>
                      <a:pt x="180" y="816"/>
                    </a:cubicBezTo>
                    <a:cubicBezTo>
                      <a:pt x="316" y="816"/>
                      <a:pt x="443" y="744"/>
                      <a:pt x="567" y="744"/>
                    </a:cubicBezTo>
                    <a:cubicBezTo>
                      <a:pt x="618" y="744"/>
                      <a:pt x="669" y="756"/>
                      <a:pt x="720" y="791"/>
                    </a:cubicBezTo>
                    <a:cubicBezTo>
                      <a:pt x="782" y="833"/>
                      <a:pt x="842" y="849"/>
                      <a:pt x="902" y="849"/>
                    </a:cubicBezTo>
                    <a:cubicBezTo>
                      <a:pt x="1065" y="849"/>
                      <a:pt x="1221" y="733"/>
                      <a:pt x="1384" y="733"/>
                    </a:cubicBezTo>
                    <a:cubicBezTo>
                      <a:pt x="1391" y="733"/>
                      <a:pt x="1398" y="733"/>
                      <a:pt x="1405" y="733"/>
                    </a:cubicBezTo>
                    <a:lnTo>
                      <a:pt x="1410" y="733"/>
                    </a:lnTo>
                    <a:cubicBezTo>
                      <a:pt x="1458" y="307"/>
                      <a:pt x="1213" y="43"/>
                      <a:pt x="849" y="5"/>
                    </a:cubicBezTo>
                    <a:cubicBezTo>
                      <a:pt x="820" y="2"/>
                      <a:pt x="793" y="1"/>
                      <a:pt x="7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8005979" y="512907"/>
                <a:ext cx="62865" cy="42764"/>
              </a:xfrm>
              <a:custGeom>
                <a:rect b="b" l="l" r="r" t="t"/>
                <a:pathLst>
                  <a:path extrusionOk="0" h="985" w="1448">
                    <a:moveTo>
                      <a:pt x="148" y="0"/>
                    </a:moveTo>
                    <a:cubicBezTo>
                      <a:pt x="100" y="0"/>
                      <a:pt x="51" y="8"/>
                      <a:pt x="0" y="26"/>
                    </a:cubicBezTo>
                    <a:cubicBezTo>
                      <a:pt x="10" y="156"/>
                      <a:pt x="34" y="276"/>
                      <a:pt x="158" y="347"/>
                    </a:cubicBezTo>
                    <a:cubicBezTo>
                      <a:pt x="446" y="439"/>
                      <a:pt x="614" y="678"/>
                      <a:pt x="820" y="875"/>
                    </a:cubicBezTo>
                    <a:cubicBezTo>
                      <a:pt x="892" y="947"/>
                      <a:pt x="989" y="985"/>
                      <a:pt x="1087" y="985"/>
                    </a:cubicBezTo>
                    <a:cubicBezTo>
                      <a:pt x="1170" y="985"/>
                      <a:pt x="1253" y="958"/>
                      <a:pt x="1323" y="903"/>
                    </a:cubicBezTo>
                    <a:cubicBezTo>
                      <a:pt x="1448" y="822"/>
                      <a:pt x="1443" y="673"/>
                      <a:pt x="1409" y="544"/>
                    </a:cubicBezTo>
                    <a:cubicBezTo>
                      <a:pt x="1375" y="389"/>
                      <a:pt x="1290" y="121"/>
                      <a:pt x="1186" y="121"/>
                    </a:cubicBezTo>
                    <a:cubicBezTo>
                      <a:pt x="1174" y="121"/>
                      <a:pt x="1162" y="125"/>
                      <a:pt x="1150" y="132"/>
                    </a:cubicBezTo>
                    <a:cubicBezTo>
                      <a:pt x="1059" y="186"/>
                      <a:pt x="973" y="207"/>
                      <a:pt x="890" y="207"/>
                    </a:cubicBezTo>
                    <a:cubicBezTo>
                      <a:pt x="628" y="207"/>
                      <a:pt x="398" y="0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7133120" y="577509"/>
                <a:ext cx="67423" cy="33039"/>
              </a:xfrm>
              <a:custGeom>
                <a:rect b="b" l="l" r="r" t="t"/>
                <a:pathLst>
                  <a:path extrusionOk="0" h="761" w="1553">
                    <a:moveTo>
                      <a:pt x="792" y="0"/>
                    </a:moveTo>
                    <a:cubicBezTo>
                      <a:pt x="534" y="0"/>
                      <a:pt x="277" y="98"/>
                      <a:pt x="0" y="297"/>
                    </a:cubicBezTo>
                    <a:cubicBezTo>
                      <a:pt x="273" y="513"/>
                      <a:pt x="570" y="465"/>
                      <a:pt x="772" y="661"/>
                    </a:cubicBezTo>
                    <a:cubicBezTo>
                      <a:pt x="845" y="733"/>
                      <a:pt x="925" y="761"/>
                      <a:pt x="1007" y="761"/>
                    </a:cubicBezTo>
                    <a:cubicBezTo>
                      <a:pt x="1123" y="761"/>
                      <a:pt x="1242" y="705"/>
                      <a:pt x="1352" y="638"/>
                    </a:cubicBezTo>
                    <a:cubicBezTo>
                      <a:pt x="1443" y="580"/>
                      <a:pt x="1534" y="527"/>
                      <a:pt x="1543" y="403"/>
                    </a:cubicBezTo>
                    <a:cubicBezTo>
                      <a:pt x="1553" y="240"/>
                      <a:pt x="1438" y="192"/>
                      <a:pt x="1313" y="129"/>
                    </a:cubicBezTo>
                    <a:cubicBezTo>
                      <a:pt x="1136" y="43"/>
                      <a:pt x="964" y="0"/>
                      <a:pt x="7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7874475" y="1068750"/>
                <a:ext cx="58914" cy="51751"/>
              </a:xfrm>
              <a:custGeom>
                <a:rect b="b" l="l" r="r" t="t"/>
                <a:pathLst>
                  <a:path extrusionOk="0" h="1192" w="1357">
                    <a:moveTo>
                      <a:pt x="0" y="0"/>
                    </a:moveTo>
                    <a:lnTo>
                      <a:pt x="0" y="0"/>
                    </a:lnTo>
                    <a:cubicBezTo>
                      <a:pt x="253" y="690"/>
                      <a:pt x="490" y="1192"/>
                      <a:pt x="1116" y="1192"/>
                    </a:cubicBezTo>
                    <a:cubicBezTo>
                      <a:pt x="1190" y="1192"/>
                      <a:pt x="1270" y="1185"/>
                      <a:pt x="1357" y="1170"/>
                    </a:cubicBezTo>
                    <a:cubicBezTo>
                      <a:pt x="892" y="863"/>
                      <a:pt x="719" y="23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8300159" y="886276"/>
                <a:ext cx="51447" cy="76193"/>
              </a:xfrm>
              <a:custGeom>
                <a:rect b="b" l="l" r="r" t="t"/>
                <a:pathLst>
                  <a:path extrusionOk="0" h="1755" w="1185">
                    <a:moveTo>
                      <a:pt x="288" y="0"/>
                    </a:moveTo>
                    <a:cubicBezTo>
                      <a:pt x="39" y="365"/>
                      <a:pt x="1" y="724"/>
                      <a:pt x="159" y="844"/>
                    </a:cubicBezTo>
                    <a:cubicBezTo>
                      <a:pt x="509" y="1103"/>
                      <a:pt x="519" y="1745"/>
                      <a:pt x="1185" y="1754"/>
                    </a:cubicBezTo>
                    <a:cubicBezTo>
                      <a:pt x="983" y="1107"/>
                      <a:pt x="413" y="743"/>
                      <a:pt x="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7607733" y="487249"/>
                <a:ext cx="48929" cy="54486"/>
              </a:xfrm>
              <a:custGeom>
                <a:rect b="b" l="l" r="r" t="t"/>
                <a:pathLst>
                  <a:path extrusionOk="0" h="1255" w="1127">
                    <a:moveTo>
                      <a:pt x="318" y="0"/>
                    </a:moveTo>
                    <a:cubicBezTo>
                      <a:pt x="294" y="0"/>
                      <a:pt x="270" y="4"/>
                      <a:pt x="249" y="9"/>
                    </a:cubicBezTo>
                    <a:cubicBezTo>
                      <a:pt x="168" y="23"/>
                      <a:pt x="115" y="95"/>
                      <a:pt x="125" y="176"/>
                    </a:cubicBezTo>
                    <a:cubicBezTo>
                      <a:pt x="129" y="277"/>
                      <a:pt x="187" y="383"/>
                      <a:pt x="67" y="459"/>
                    </a:cubicBezTo>
                    <a:cubicBezTo>
                      <a:pt x="0" y="795"/>
                      <a:pt x="245" y="1001"/>
                      <a:pt x="398" y="1245"/>
                    </a:cubicBezTo>
                    <a:lnTo>
                      <a:pt x="709" y="1255"/>
                    </a:lnTo>
                    <a:cubicBezTo>
                      <a:pt x="719" y="958"/>
                      <a:pt x="1126" y="814"/>
                      <a:pt x="1026" y="469"/>
                    </a:cubicBezTo>
                    <a:cubicBezTo>
                      <a:pt x="987" y="460"/>
                      <a:pt x="945" y="458"/>
                      <a:pt x="901" y="458"/>
                    </a:cubicBezTo>
                    <a:cubicBezTo>
                      <a:pt x="849" y="458"/>
                      <a:pt x="794" y="461"/>
                      <a:pt x="742" y="461"/>
                    </a:cubicBezTo>
                    <a:cubicBezTo>
                      <a:pt x="563" y="461"/>
                      <a:pt x="407" y="424"/>
                      <a:pt x="441" y="90"/>
                    </a:cubicBezTo>
                    <a:cubicBezTo>
                      <a:pt x="448" y="23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8530302" y="1117244"/>
                <a:ext cx="51447" cy="50796"/>
              </a:xfrm>
              <a:custGeom>
                <a:rect b="b" l="l" r="r" t="t"/>
                <a:pathLst>
                  <a:path extrusionOk="0" h="1170" w="1185">
                    <a:moveTo>
                      <a:pt x="1026" y="0"/>
                    </a:moveTo>
                    <a:lnTo>
                      <a:pt x="389" y="10"/>
                    </a:lnTo>
                    <a:lnTo>
                      <a:pt x="235" y="10"/>
                    </a:lnTo>
                    <a:cubicBezTo>
                      <a:pt x="326" y="355"/>
                      <a:pt x="1" y="685"/>
                      <a:pt x="207" y="1169"/>
                    </a:cubicBezTo>
                    <a:cubicBezTo>
                      <a:pt x="446" y="705"/>
                      <a:pt x="849" y="657"/>
                      <a:pt x="1184" y="484"/>
                    </a:cubicBezTo>
                    <a:cubicBezTo>
                      <a:pt x="1117" y="326"/>
                      <a:pt x="1007" y="182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7300181" y="510303"/>
                <a:ext cx="27916" cy="62648"/>
              </a:xfrm>
              <a:custGeom>
                <a:rect b="b" l="l" r="r" t="t"/>
                <a:pathLst>
                  <a:path extrusionOk="0" h="1443" w="643">
                    <a:moveTo>
                      <a:pt x="355" y="0"/>
                    </a:moveTo>
                    <a:cubicBezTo>
                      <a:pt x="130" y="388"/>
                      <a:pt x="1" y="705"/>
                      <a:pt x="5" y="1040"/>
                    </a:cubicBezTo>
                    <a:cubicBezTo>
                      <a:pt x="10" y="1203"/>
                      <a:pt x="73" y="1438"/>
                      <a:pt x="303" y="1443"/>
                    </a:cubicBezTo>
                    <a:cubicBezTo>
                      <a:pt x="305" y="1443"/>
                      <a:pt x="308" y="1443"/>
                      <a:pt x="310" y="1443"/>
                    </a:cubicBezTo>
                    <a:cubicBezTo>
                      <a:pt x="538" y="1443"/>
                      <a:pt x="571" y="1234"/>
                      <a:pt x="595" y="1050"/>
                    </a:cubicBezTo>
                    <a:cubicBezTo>
                      <a:pt x="643" y="700"/>
                      <a:pt x="523" y="388"/>
                      <a:pt x="3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8348653" y="871038"/>
                <a:ext cx="53097" cy="36512"/>
              </a:xfrm>
              <a:custGeom>
                <a:rect b="b" l="l" r="r" t="t"/>
                <a:pathLst>
                  <a:path extrusionOk="0" h="841" w="1223">
                    <a:moveTo>
                      <a:pt x="998" y="1"/>
                    </a:moveTo>
                    <a:cubicBezTo>
                      <a:pt x="892" y="1"/>
                      <a:pt x="821" y="91"/>
                      <a:pt x="767" y="179"/>
                    </a:cubicBezTo>
                    <a:cubicBezTo>
                      <a:pt x="643" y="404"/>
                      <a:pt x="432" y="399"/>
                      <a:pt x="221" y="414"/>
                    </a:cubicBezTo>
                    <a:cubicBezTo>
                      <a:pt x="116" y="423"/>
                      <a:pt x="1" y="462"/>
                      <a:pt x="5" y="591"/>
                    </a:cubicBezTo>
                    <a:cubicBezTo>
                      <a:pt x="15" y="740"/>
                      <a:pt x="120" y="816"/>
                      <a:pt x="326" y="840"/>
                    </a:cubicBezTo>
                    <a:cubicBezTo>
                      <a:pt x="509" y="696"/>
                      <a:pt x="787" y="768"/>
                      <a:pt x="1036" y="687"/>
                    </a:cubicBezTo>
                    <a:cubicBezTo>
                      <a:pt x="1223" y="620"/>
                      <a:pt x="1208" y="447"/>
                      <a:pt x="1208" y="284"/>
                    </a:cubicBezTo>
                    <a:cubicBezTo>
                      <a:pt x="1208" y="179"/>
                      <a:pt x="1204" y="64"/>
                      <a:pt x="1089" y="21"/>
                    </a:cubicBezTo>
                    <a:cubicBezTo>
                      <a:pt x="1056" y="7"/>
                      <a:pt x="1026" y="1"/>
                      <a:pt x="9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8366975" y="931298"/>
                <a:ext cx="68900" cy="27004"/>
              </a:xfrm>
              <a:custGeom>
                <a:rect b="b" l="l" r="r" t="t"/>
                <a:pathLst>
                  <a:path extrusionOk="0" h="622" w="1587">
                    <a:moveTo>
                      <a:pt x="371" y="1"/>
                    </a:moveTo>
                    <a:cubicBezTo>
                      <a:pt x="272" y="1"/>
                      <a:pt x="181" y="17"/>
                      <a:pt x="106" y="51"/>
                    </a:cubicBezTo>
                    <a:cubicBezTo>
                      <a:pt x="63" y="85"/>
                      <a:pt x="39" y="133"/>
                      <a:pt x="34" y="181"/>
                    </a:cubicBezTo>
                    <a:cubicBezTo>
                      <a:pt x="0" y="291"/>
                      <a:pt x="72" y="401"/>
                      <a:pt x="182" y="420"/>
                    </a:cubicBezTo>
                    <a:cubicBezTo>
                      <a:pt x="537" y="497"/>
                      <a:pt x="897" y="550"/>
                      <a:pt x="1256" y="612"/>
                    </a:cubicBezTo>
                    <a:lnTo>
                      <a:pt x="1587" y="622"/>
                    </a:lnTo>
                    <a:cubicBezTo>
                      <a:pt x="1344" y="271"/>
                      <a:pt x="782" y="1"/>
                      <a:pt x="3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8264819" y="992990"/>
                <a:ext cx="53921" cy="41678"/>
              </a:xfrm>
              <a:custGeom>
                <a:rect b="b" l="l" r="r" t="t"/>
                <a:pathLst>
                  <a:path extrusionOk="0" h="960" w="1242">
                    <a:moveTo>
                      <a:pt x="432" y="1"/>
                    </a:moveTo>
                    <a:cubicBezTo>
                      <a:pt x="149" y="25"/>
                      <a:pt x="0" y="269"/>
                      <a:pt x="235" y="384"/>
                    </a:cubicBezTo>
                    <a:cubicBezTo>
                      <a:pt x="590" y="542"/>
                      <a:pt x="810" y="935"/>
                      <a:pt x="1232" y="959"/>
                    </a:cubicBezTo>
                    <a:cubicBezTo>
                      <a:pt x="1232" y="801"/>
                      <a:pt x="1241" y="638"/>
                      <a:pt x="1241" y="480"/>
                    </a:cubicBezTo>
                    <a:cubicBezTo>
                      <a:pt x="1055" y="178"/>
                      <a:pt x="1055" y="178"/>
                      <a:pt x="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7140371" y="517553"/>
                <a:ext cx="45021" cy="40202"/>
              </a:xfrm>
              <a:custGeom>
                <a:rect b="b" l="l" r="r" t="t"/>
                <a:pathLst>
                  <a:path extrusionOk="0" h="926" w="1037">
                    <a:moveTo>
                      <a:pt x="1" y="1"/>
                    </a:moveTo>
                    <a:lnTo>
                      <a:pt x="1" y="1"/>
                    </a:lnTo>
                    <a:cubicBezTo>
                      <a:pt x="140" y="859"/>
                      <a:pt x="140" y="859"/>
                      <a:pt x="1036" y="926"/>
                    </a:cubicBezTo>
                    <a:cubicBezTo>
                      <a:pt x="988" y="327"/>
                      <a:pt x="432" y="37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7819294" y="556713"/>
                <a:ext cx="45629" cy="30304"/>
              </a:xfrm>
              <a:custGeom>
                <a:rect b="b" l="l" r="r" t="t"/>
                <a:pathLst>
                  <a:path extrusionOk="0" h="698" w="1051">
                    <a:moveTo>
                      <a:pt x="692" y="1"/>
                    </a:moveTo>
                    <a:cubicBezTo>
                      <a:pt x="437" y="1"/>
                      <a:pt x="49" y="259"/>
                      <a:pt x="20" y="489"/>
                    </a:cubicBezTo>
                    <a:cubicBezTo>
                      <a:pt x="0" y="622"/>
                      <a:pt x="59" y="698"/>
                      <a:pt x="172" y="698"/>
                    </a:cubicBezTo>
                    <a:cubicBezTo>
                      <a:pt x="193" y="698"/>
                      <a:pt x="216" y="695"/>
                      <a:pt x="241" y="690"/>
                    </a:cubicBezTo>
                    <a:cubicBezTo>
                      <a:pt x="418" y="661"/>
                      <a:pt x="595" y="632"/>
                      <a:pt x="773" y="613"/>
                    </a:cubicBezTo>
                    <a:cubicBezTo>
                      <a:pt x="912" y="599"/>
                      <a:pt x="1051" y="565"/>
                      <a:pt x="1041" y="407"/>
                    </a:cubicBezTo>
                    <a:cubicBezTo>
                      <a:pt x="1036" y="249"/>
                      <a:pt x="950" y="100"/>
                      <a:pt x="806" y="24"/>
                    </a:cubicBezTo>
                    <a:cubicBezTo>
                      <a:pt x="773" y="8"/>
                      <a:pt x="734" y="1"/>
                      <a:pt x="6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8477856" y="1037013"/>
                <a:ext cx="33343" cy="50101"/>
              </a:xfrm>
              <a:custGeom>
                <a:rect b="b" l="l" r="r" t="t"/>
                <a:pathLst>
                  <a:path extrusionOk="0" h="1154" w="768">
                    <a:moveTo>
                      <a:pt x="450" y="1"/>
                    </a:moveTo>
                    <a:cubicBezTo>
                      <a:pt x="406" y="1"/>
                      <a:pt x="358" y="22"/>
                      <a:pt x="308" y="60"/>
                    </a:cubicBezTo>
                    <a:cubicBezTo>
                      <a:pt x="130" y="204"/>
                      <a:pt x="130" y="444"/>
                      <a:pt x="68" y="636"/>
                    </a:cubicBezTo>
                    <a:cubicBezTo>
                      <a:pt x="1" y="856"/>
                      <a:pt x="111" y="1038"/>
                      <a:pt x="317" y="1153"/>
                    </a:cubicBezTo>
                    <a:cubicBezTo>
                      <a:pt x="734" y="564"/>
                      <a:pt x="768" y="434"/>
                      <a:pt x="619" y="142"/>
                    </a:cubicBezTo>
                    <a:cubicBezTo>
                      <a:pt x="571" y="45"/>
                      <a:pt x="514" y="1"/>
                      <a:pt x="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7242352" y="597263"/>
                <a:ext cx="35383" cy="47279"/>
              </a:xfrm>
              <a:custGeom>
                <a:rect b="b" l="l" r="r" t="t"/>
                <a:pathLst>
                  <a:path extrusionOk="0" h="1089" w="815">
                    <a:moveTo>
                      <a:pt x="321" y="1"/>
                    </a:moveTo>
                    <a:cubicBezTo>
                      <a:pt x="247" y="1"/>
                      <a:pt x="176" y="24"/>
                      <a:pt x="125" y="91"/>
                    </a:cubicBezTo>
                    <a:cubicBezTo>
                      <a:pt x="0" y="264"/>
                      <a:pt x="192" y="369"/>
                      <a:pt x="249" y="504"/>
                    </a:cubicBezTo>
                    <a:cubicBezTo>
                      <a:pt x="293" y="628"/>
                      <a:pt x="326" y="753"/>
                      <a:pt x="350" y="882"/>
                    </a:cubicBezTo>
                    <a:cubicBezTo>
                      <a:pt x="382" y="1010"/>
                      <a:pt x="454" y="1088"/>
                      <a:pt x="566" y="1088"/>
                    </a:cubicBezTo>
                    <a:cubicBezTo>
                      <a:pt x="589" y="1088"/>
                      <a:pt x="612" y="1085"/>
                      <a:pt x="638" y="1079"/>
                    </a:cubicBezTo>
                    <a:cubicBezTo>
                      <a:pt x="753" y="1050"/>
                      <a:pt x="791" y="949"/>
                      <a:pt x="743" y="830"/>
                    </a:cubicBezTo>
                    <a:cubicBezTo>
                      <a:pt x="729" y="782"/>
                      <a:pt x="714" y="729"/>
                      <a:pt x="695" y="662"/>
                    </a:cubicBezTo>
                    <a:cubicBezTo>
                      <a:pt x="710" y="599"/>
                      <a:pt x="724" y="523"/>
                      <a:pt x="748" y="446"/>
                    </a:cubicBezTo>
                    <a:cubicBezTo>
                      <a:pt x="815" y="216"/>
                      <a:pt x="690" y="91"/>
                      <a:pt x="494" y="34"/>
                    </a:cubicBezTo>
                    <a:cubicBezTo>
                      <a:pt x="439" y="15"/>
                      <a:pt x="379" y="1"/>
                      <a:pt x="3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8589650" y="884453"/>
                <a:ext cx="47626" cy="34949"/>
              </a:xfrm>
              <a:custGeom>
                <a:rect b="b" l="l" r="r" t="t"/>
                <a:pathLst>
                  <a:path extrusionOk="0" h="805" w="1097">
                    <a:moveTo>
                      <a:pt x="132" y="0"/>
                    </a:moveTo>
                    <a:cubicBezTo>
                      <a:pt x="78" y="0"/>
                      <a:pt x="0" y="124"/>
                      <a:pt x="4" y="215"/>
                    </a:cubicBezTo>
                    <a:cubicBezTo>
                      <a:pt x="29" y="611"/>
                      <a:pt x="224" y="804"/>
                      <a:pt x="612" y="804"/>
                    </a:cubicBezTo>
                    <a:cubicBezTo>
                      <a:pt x="748" y="804"/>
                      <a:pt x="907" y="781"/>
                      <a:pt x="1091" y="734"/>
                    </a:cubicBezTo>
                    <a:lnTo>
                      <a:pt x="1091" y="734"/>
                    </a:lnTo>
                    <a:cubicBezTo>
                      <a:pt x="1091" y="735"/>
                      <a:pt x="1092" y="736"/>
                      <a:pt x="1092" y="737"/>
                    </a:cubicBezTo>
                    <a:lnTo>
                      <a:pt x="1097" y="732"/>
                    </a:lnTo>
                    <a:lnTo>
                      <a:pt x="1097" y="732"/>
                    </a:lnTo>
                    <a:cubicBezTo>
                      <a:pt x="1095" y="733"/>
                      <a:pt x="1093" y="733"/>
                      <a:pt x="1091" y="734"/>
                    </a:cubicBezTo>
                    <a:lnTo>
                      <a:pt x="1091" y="734"/>
                    </a:lnTo>
                    <a:cubicBezTo>
                      <a:pt x="936" y="301"/>
                      <a:pt x="411" y="343"/>
                      <a:pt x="162" y="18"/>
                    </a:cubicBezTo>
                    <a:cubicBezTo>
                      <a:pt x="154" y="6"/>
                      <a:pt x="144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8643962" y="995291"/>
                <a:ext cx="34124" cy="36555"/>
              </a:xfrm>
              <a:custGeom>
                <a:rect b="b" l="l" r="r" t="t"/>
                <a:pathLst>
                  <a:path extrusionOk="0" h="842" w="786">
                    <a:moveTo>
                      <a:pt x="407" y="1"/>
                    </a:moveTo>
                    <a:cubicBezTo>
                      <a:pt x="219" y="1"/>
                      <a:pt x="56" y="138"/>
                      <a:pt x="28" y="322"/>
                    </a:cubicBezTo>
                    <a:cubicBezTo>
                      <a:pt x="0" y="524"/>
                      <a:pt x="277" y="841"/>
                      <a:pt x="482" y="841"/>
                    </a:cubicBezTo>
                    <a:cubicBezTo>
                      <a:pt x="490" y="841"/>
                      <a:pt x="499" y="841"/>
                      <a:pt x="507" y="839"/>
                    </a:cubicBezTo>
                    <a:cubicBezTo>
                      <a:pt x="685" y="815"/>
                      <a:pt x="761" y="681"/>
                      <a:pt x="785" y="499"/>
                    </a:cubicBezTo>
                    <a:cubicBezTo>
                      <a:pt x="723" y="293"/>
                      <a:pt x="723" y="5"/>
                      <a:pt x="416" y="1"/>
                    </a:cubicBezTo>
                    <a:cubicBezTo>
                      <a:pt x="413" y="1"/>
                      <a:pt x="410" y="1"/>
                      <a:pt x="4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7042991" y="417264"/>
                <a:ext cx="40636" cy="33560"/>
              </a:xfrm>
              <a:custGeom>
                <a:rect b="b" l="l" r="r" t="t"/>
                <a:pathLst>
                  <a:path extrusionOk="0" h="773" w="936">
                    <a:moveTo>
                      <a:pt x="298" y="1"/>
                    </a:moveTo>
                    <a:cubicBezTo>
                      <a:pt x="154" y="1"/>
                      <a:pt x="1" y="54"/>
                      <a:pt x="44" y="216"/>
                    </a:cubicBezTo>
                    <a:cubicBezTo>
                      <a:pt x="106" y="466"/>
                      <a:pt x="202" y="729"/>
                      <a:pt x="509" y="772"/>
                    </a:cubicBezTo>
                    <a:cubicBezTo>
                      <a:pt x="696" y="768"/>
                      <a:pt x="835" y="691"/>
                      <a:pt x="878" y="518"/>
                    </a:cubicBezTo>
                    <a:cubicBezTo>
                      <a:pt x="936" y="293"/>
                      <a:pt x="600" y="6"/>
                      <a:pt x="2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7184480" y="392301"/>
                <a:ext cx="41461" cy="38770"/>
              </a:xfrm>
              <a:custGeom>
                <a:rect b="b" l="l" r="r" t="t"/>
                <a:pathLst>
                  <a:path extrusionOk="0" h="893" w="955">
                    <a:moveTo>
                      <a:pt x="753" y="1"/>
                    </a:moveTo>
                    <a:cubicBezTo>
                      <a:pt x="1" y="523"/>
                      <a:pt x="1" y="523"/>
                      <a:pt x="562" y="892"/>
                    </a:cubicBezTo>
                    <a:lnTo>
                      <a:pt x="873" y="887"/>
                    </a:lnTo>
                    <a:cubicBezTo>
                      <a:pt x="835" y="595"/>
                      <a:pt x="955" y="279"/>
                      <a:pt x="7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7157259" y="343198"/>
                <a:ext cx="43893" cy="32084"/>
              </a:xfrm>
              <a:custGeom>
                <a:rect b="b" l="l" r="r" t="t"/>
                <a:pathLst>
                  <a:path extrusionOk="0" h="739" w="1011">
                    <a:moveTo>
                      <a:pt x="273" y="0"/>
                    </a:moveTo>
                    <a:cubicBezTo>
                      <a:pt x="230" y="0"/>
                      <a:pt x="183" y="22"/>
                      <a:pt x="134" y="77"/>
                    </a:cubicBezTo>
                    <a:cubicBezTo>
                      <a:pt x="0" y="226"/>
                      <a:pt x="53" y="427"/>
                      <a:pt x="177" y="581"/>
                    </a:cubicBezTo>
                    <a:cubicBezTo>
                      <a:pt x="284" y="711"/>
                      <a:pt x="422" y="739"/>
                      <a:pt x="568" y="739"/>
                    </a:cubicBezTo>
                    <a:cubicBezTo>
                      <a:pt x="632" y="739"/>
                      <a:pt x="697" y="733"/>
                      <a:pt x="762" y="729"/>
                    </a:cubicBezTo>
                    <a:cubicBezTo>
                      <a:pt x="868" y="724"/>
                      <a:pt x="959" y="652"/>
                      <a:pt x="983" y="547"/>
                    </a:cubicBezTo>
                    <a:cubicBezTo>
                      <a:pt x="1011" y="463"/>
                      <a:pt x="984" y="379"/>
                      <a:pt x="899" y="379"/>
                    </a:cubicBezTo>
                    <a:cubicBezTo>
                      <a:pt x="896" y="379"/>
                      <a:pt x="894" y="379"/>
                      <a:pt x="892" y="379"/>
                    </a:cubicBezTo>
                    <a:cubicBezTo>
                      <a:pt x="724" y="379"/>
                      <a:pt x="594" y="360"/>
                      <a:pt x="499" y="197"/>
                    </a:cubicBezTo>
                    <a:cubicBezTo>
                      <a:pt x="446" y="108"/>
                      <a:pt x="368" y="0"/>
                      <a:pt x="2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7708412" y="718130"/>
                <a:ext cx="35210" cy="36295"/>
              </a:xfrm>
              <a:custGeom>
                <a:rect b="b" l="l" r="r" t="t"/>
                <a:pathLst>
                  <a:path extrusionOk="0" h="836" w="811">
                    <a:moveTo>
                      <a:pt x="116" y="1"/>
                    </a:moveTo>
                    <a:lnTo>
                      <a:pt x="116" y="1"/>
                    </a:lnTo>
                    <a:cubicBezTo>
                      <a:pt x="1" y="542"/>
                      <a:pt x="10" y="576"/>
                      <a:pt x="355" y="749"/>
                    </a:cubicBezTo>
                    <a:cubicBezTo>
                      <a:pt x="431" y="786"/>
                      <a:pt x="515" y="836"/>
                      <a:pt x="591" y="836"/>
                    </a:cubicBezTo>
                    <a:cubicBezTo>
                      <a:pt x="650" y="836"/>
                      <a:pt x="704" y="805"/>
                      <a:pt x="744" y="715"/>
                    </a:cubicBezTo>
                    <a:cubicBezTo>
                      <a:pt x="811" y="571"/>
                      <a:pt x="811" y="403"/>
                      <a:pt x="643" y="298"/>
                    </a:cubicBezTo>
                    <a:cubicBezTo>
                      <a:pt x="475" y="193"/>
                      <a:pt x="298" y="102"/>
                      <a:pt x="1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8588565" y="1105696"/>
                <a:ext cx="34602" cy="39377"/>
              </a:xfrm>
              <a:custGeom>
                <a:rect b="b" l="l" r="r" t="t"/>
                <a:pathLst>
                  <a:path extrusionOk="0" h="907" w="797">
                    <a:moveTo>
                      <a:pt x="176" y="1"/>
                    </a:moveTo>
                    <a:cubicBezTo>
                      <a:pt x="117" y="1"/>
                      <a:pt x="59" y="32"/>
                      <a:pt x="0" y="108"/>
                    </a:cubicBezTo>
                    <a:cubicBezTo>
                      <a:pt x="106" y="309"/>
                      <a:pt x="192" y="515"/>
                      <a:pt x="163" y="750"/>
                    </a:cubicBezTo>
                    <a:cubicBezTo>
                      <a:pt x="263" y="884"/>
                      <a:pt x="388" y="906"/>
                      <a:pt x="518" y="906"/>
                    </a:cubicBezTo>
                    <a:cubicBezTo>
                      <a:pt x="583" y="906"/>
                      <a:pt x="649" y="901"/>
                      <a:pt x="714" y="901"/>
                    </a:cubicBezTo>
                    <a:cubicBezTo>
                      <a:pt x="738" y="901"/>
                      <a:pt x="763" y="901"/>
                      <a:pt x="786" y="904"/>
                    </a:cubicBezTo>
                    <a:cubicBezTo>
                      <a:pt x="791" y="745"/>
                      <a:pt x="796" y="592"/>
                      <a:pt x="796" y="434"/>
                    </a:cubicBezTo>
                    <a:cubicBezTo>
                      <a:pt x="657" y="324"/>
                      <a:pt x="513" y="213"/>
                      <a:pt x="384" y="103"/>
                    </a:cubicBezTo>
                    <a:cubicBezTo>
                      <a:pt x="312" y="42"/>
                      <a:pt x="243" y="1"/>
                      <a:pt x="1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7837008" y="386266"/>
                <a:ext cx="42720" cy="29045"/>
              </a:xfrm>
              <a:custGeom>
                <a:rect b="b" l="l" r="r" t="t"/>
                <a:pathLst>
                  <a:path extrusionOk="0" h="669" w="984">
                    <a:moveTo>
                      <a:pt x="1" y="1"/>
                    </a:moveTo>
                    <a:lnTo>
                      <a:pt x="1" y="1"/>
                    </a:lnTo>
                    <a:cubicBezTo>
                      <a:pt x="227" y="494"/>
                      <a:pt x="307" y="668"/>
                      <a:pt x="507" y="668"/>
                    </a:cubicBezTo>
                    <a:cubicBezTo>
                      <a:pt x="616" y="668"/>
                      <a:pt x="760" y="617"/>
                      <a:pt x="983" y="537"/>
                    </a:cubicBezTo>
                    <a:cubicBezTo>
                      <a:pt x="705" y="283"/>
                      <a:pt x="365" y="10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8383385" y="1009228"/>
                <a:ext cx="31085" cy="45065"/>
              </a:xfrm>
              <a:custGeom>
                <a:rect b="b" l="l" r="r" t="t"/>
                <a:pathLst>
                  <a:path extrusionOk="0" h="1038" w="716">
                    <a:moveTo>
                      <a:pt x="293" y="1"/>
                    </a:moveTo>
                    <a:cubicBezTo>
                      <a:pt x="97" y="336"/>
                      <a:pt x="1" y="643"/>
                      <a:pt x="250" y="935"/>
                    </a:cubicBezTo>
                    <a:cubicBezTo>
                      <a:pt x="301" y="1001"/>
                      <a:pt x="379" y="1037"/>
                      <a:pt x="457" y="1037"/>
                    </a:cubicBezTo>
                    <a:cubicBezTo>
                      <a:pt x="505" y="1037"/>
                      <a:pt x="552" y="1024"/>
                      <a:pt x="595" y="998"/>
                    </a:cubicBezTo>
                    <a:cubicBezTo>
                      <a:pt x="715" y="931"/>
                      <a:pt x="682" y="820"/>
                      <a:pt x="638" y="724"/>
                    </a:cubicBezTo>
                    <a:cubicBezTo>
                      <a:pt x="528" y="480"/>
                      <a:pt x="413" y="240"/>
                      <a:pt x="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8258958" y="616626"/>
                <a:ext cx="45629" cy="29566"/>
              </a:xfrm>
              <a:custGeom>
                <a:rect b="b" l="l" r="r" t="t"/>
                <a:pathLst>
                  <a:path extrusionOk="0" h="681" w="1051">
                    <a:moveTo>
                      <a:pt x="659" y="0"/>
                    </a:moveTo>
                    <a:cubicBezTo>
                      <a:pt x="538" y="0"/>
                      <a:pt x="404" y="38"/>
                      <a:pt x="298" y="67"/>
                    </a:cubicBezTo>
                    <a:cubicBezTo>
                      <a:pt x="1" y="144"/>
                      <a:pt x="202" y="355"/>
                      <a:pt x="241" y="513"/>
                    </a:cubicBezTo>
                    <a:lnTo>
                      <a:pt x="562" y="681"/>
                    </a:lnTo>
                    <a:cubicBezTo>
                      <a:pt x="763" y="556"/>
                      <a:pt x="1051" y="412"/>
                      <a:pt x="940" y="163"/>
                    </a:cubicBezTo>
                    <a:cubicBezTo>
                      <a:pt x="888" y="38"/>
                      <a:pt x="780" y="0"/>
                      <a:pt x="6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7533493" y="415007"/>
                <a:ext cx="42634" cy="30390"/>
              </a:xfrm>
              <a:custGeom>
                <a:rect b="b" l="l" r="r" t="t"/>
                <a:pathLst>
                  <a:path extrusionOk="0" h="700" w="982">
                    <a:moveTo>
                      <a:pt x="252" y="1"/>
                    </a:moveTo>
                    <a:cubicBezTo>
                      <a:pt x="0" y="1"/>
                      <a:pt x="34" y="138"/>
                      <a:pt x="172" y="700"/>
                    </a:cubicBezTo>
                    <a:cubicBezTo>
                      <a:pt x="349" y="292"/>
                      <a:pt x="900" y="537"/>
                      <a:pt x="982" y="43"/>
                    </a:cubicBezTo>
                    <a:lnTo>
                      <a:pt x="982" y="43"/>
                    </a:lnTo>
                    <a:cubicBezTo>
                      <a:pt x="946" y="44"/>
                      <a:pt x="910" y="45"/>
                      <a:pt x="875" y="45"/>
                    </a:cubicBezTo>
                    <a:cubicBezTo>
                      <a:pt x="778" y="45"/>
                      <a:pt x="683" y="41"/>
                      <a:pt x="589" y="34"/>
                    </a:cubicBezTo>
                    <a:cubicBezTo>
                      <a:pt x="443" y="15"/>
                      <a:pt x="333" y="1"/>
                      <a:pt x="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7791031" y="532618"/>
                <a:ext cx="27308" cy="41157"/>
              </a:xfrm>
              <a:custGeom>
                <a:rect b="b" l="l" r="r" t="t"/>
                <a:pathLst>
                  <a:path extrusionOk="0" h="948" w="629">
                    <a:moveTo>
                      <a:pt x="382" y="0"/>
                    </a:moveTo>
                    <a:cubicBezTo>
                      <a:pt x="375" y="0"/>
                      <a:pt x="369" y="1"/>
                      <a:pt x="365" y="4"/>
                    </a:cubicBezTo>
                    <a:cubicBezTo>
                      <a:pt x="101" y="176"/>
                      <a:pt x="15" y="445"/>
                      <a:pt x="15" y="742"/>
                    </a:cubicBezTo>
                    <a:cubicBezTo>
                      <a:pt x="0" y="852"/>
                      <a:pt x="91" y="948"/>
                      <a:pt x="202" y="948"/>
                    </a:cubicBezTo>
                    <a:cubicBezTo>
                      <a:pt x="245" y="929"/>
                      <a:pt x="312" y="914"/>
                      <a:pt x="336" y="881"/>
                    </a:cubicBezTo>
                    <a:cubicBezTo>
                      <a:pt x="489" y="641"/>
                      <a:pt x="628" y="387"/>
                      <a:pt x="547" y="90"/>
                    </a:cubicBezTo>
                    <a:cubicBezTo>
                      <a:pt x="538" y="52"/>
                      <a:pt x="432" y="0"/>
                      <a:pt x="3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8359898" y="708579"/>
                <a:ext cx="55398" cy="40376"/>
              </a:xfrm>
              <a:custGeom>
                <a:rect b="b" l="l" r="r" t="t"/>
                <a:pathLst>
                  <a:path extrusionOk="0" h="930" w="1276">
                    <a:moveTo>
                      <a:pt x="0" y="0"/>
                    </a:moveTo>
                    <a:cubicBezTo>
                      <a:pt x="29" y="441"/>
                      <a:pt x="609" y="345"/>
                      <a:pt x="681" y="643"/>
                    </a:cubicBezTo>
                    <a:cubicBezTo>
                      <a:pt x="735" y="864"/>
                      <a:pt x="810" y="930"/>
                      <a:pt x="893" y="930"/>
                    </a:cubicBezTo>
                    <a:cubicBezTo>
                      <a:pt x="1009" y="930"/>
                      <a:pt x="1143" y="803"/>
                      <a:pt x="1266" y="786"/>
                    </a:cubicBezTo>
                    <a:lnTo>
                      <a:pt x="1275" y="633"/>
                    </a:lnTo>
                    <a:lnTo>
                      <a:pt x="1275" y="475"/>
                    </a:lnTo>
                    <a:lnTo>
                      <a:pt x="647" y="302"/>
                    </a:lnTo>
                    <a:cubicBezTo>
                      <a:pt x="494" y="264"/>
                      <a:pt x="369" y="149"/>
                      <a:pt x="3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7498284" y="278683"/>
                <a:ext cx="29349" cy="47713"/>
              </a:xfrm>
              <a:custGeom>
                <a:rect b="b" l="l" r="r" t="t"/>
                <a:pathLst>
                  <a:path extrusionOk="0" h="1099" w="676">
                    <a:moveTo>
                      <a:pt x="379" y="1"/>
                    </a:moveTo>
                    <a:cubicBezTo>
                      <a:pt x="334" y="1"/>
                      <a:pt x="289" y="10"/>
                      <a:pt x="245" y="20"/>
                    </a:cubicBezTo>
                    <a:cubicBezTo>
                      <a:pt x="96" y="58"/>
                      <a:pt x="53" y="178"/>
                      <a:pt x="43" y="317"/>
                    </a:cubicBezTo>
                    <a:cubicBezTo>
                      <a:pt x="0" y="619"/>
                      <a:pt x="130" y="921"/>
                      <a:pt x="374" y="1098"/>
                    </a:cubicBezTo>
                    <a:cubicBezTo>
                      <a:pt x="412" y="825"/>
                      <a:pt x="307" y="581"/>
                      <a:pt x="503" y="394"/>
                    </a:cubicBezTo>
                    <a:cubicBezTo>
                      <a:pt x="590" y="308"/>
                      <a:pt x="676" y="183"/>
                      <a:pt x="542" y="58"/>
                    </a:cubicBezTo>
                    <a:cubicBezTo>
                      <a:pt x="493" y="15"/>
                      <a:pt x="437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7256289" y="207353"/>
                <a:ext cx="39551" cy="31867"/>
              </a:xfrm>
              <a:custGeom>
                <a:rect b="b" l="l" r="r" t="t"/>
                <a:pathLst>
                  <a:path extrusionOk="0" h="734" w="911">
                    <a:moveTo>
                      <a:pt x="283" y="0"/>
                    </a:moveTo>
                    <a:lnTo>
                      <a:pt x="283" y="0"/>
                    </a:lnTo>
                    <a:cubicBezTo>
                      <a:pt x="0" y="604"/>
                      <a:pt x="15" y="614"/>
                      <a:pt x="906" y="733"/>
                    </a:cubicBezTo>
                    <a:cubicBezTo>
                      <a:pt x="911" y="302"/>
                      <a:pt x="360" y="360"/>
                      <a:pt x="2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8177815" y="683398"/>
                <a:ext cx="28350" cy="31346"/>
              </a:xfrm>
              <a:custGeom>
                <a:rect b="b" l="l" r="r" t="t"/>
                <a:pathLst>
                  <a:path extrusionOk="0" h="722" w="653">
                    <a:moveTo>
                      <a:pt x="202" y="1"/>
                    </a:moveTo>
                    <a:cubicBezTo>
                      <a:pt x="114" y="1"/>
                      <a:pt x="53" y="100"/>
                      <a:pt x="49" y="207"/>
                    </a:cubicBezTo>
                    <a:cubicBezTo>
                      <a:pt x="39" y="446"/>
                      <a:pt x="1" y="705"/>
                      <a:pt x="360" y="719"/>
                    </a:cubicBezTo>
                    <a:cubicBezTo>
                      <a:pt x="372" y="721"/>
                      <a:pt x="384" y="722"/>
                      <a:pt x="396" y="722"/>
                    </a:cubicBezTo>
                    <a:cubicBezTo>
                      <a:pt x="521" y="722"/>
                      <a:pt x="631" y="631"/>
                      <a:pt x="653" y="504"/>
                    </a:cubicBezTo>
                    <a:cubicBezTo>
                      <a:pt x="638" y="264"/>
                      <a:pt x="471" y="58"/>
                      <a:pt x="236" y="5"/>
                    </a:cubicBezTo>
                    <a:cubicBezTo>
                      <a:pt x="224" y="2"/>
                      <a:pt x="213" y="1"/>
                      <a:pt x="2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7441671" y="993815"/>
                <a:ext cx="30434" cy="37380"/>
              </a:xfrm>
              <a:custGeom>
                <a:rect b="b" l="l" r="r" t="t"/>
                <a:pathLst>
                  <a:path extrusionOk="0" h="861" w="701">
                    <a:moveTo>
                      <a:pt x="294" y="1"/>
                    </a:moveTo>
                    <a:cubicBezTo>
                      <a:pt x="262" y="1"/>
                      <a:pt x="230" y="11"/>
                      <a:pt x="202" y="30"/>
                    </a:cubicBezTo>
                    <a:cubicBezTo>
                      <a:pt x="1" y="269"/>
                      <a:pt x="259" y="461"/>
                      <a:pt x="274" y="677"/>
                    </a:cubicBezTo>
                    <a:cubicBezTo>
                      <a:pt x="279" y="701"/>
                      <a:pt x="293" y="725"/>
                      <a:pt x="312" y="744"/>
                    </a:cubicBezTo>
                    <a:cubicBezTo>
                      <a:pt x="366" y="805"/>
                      <a:pt x="430" y="861"/>
                      <a:pt x="504" y="861"/>
                    </a:cubicBezTo>
                    <a:cubicBezTo>
                      <a:pt x="528" y="861"/>
                      <a:pt x="554" y="854"/>
                      <a:pt x="580" y="840"/>
                    </a:cubicBezTo>
                    <a:cubicBezTo>
                      <a:pt x="638" y="811"/>
                      <a:pt x="662" y="720"/>
                      <a:pt x="700" y="662"/>
                    </a:cubicBezTo>
                    <a:cubicBezTo>
                      <a:pt x="667" y="389"/>
                      <a:pt x="633" y="130"/>
                      <a:pt x="346" y="11"/>
                    </a:cubicBezTo>
                    <a:cubicBezTo>
                      <a:pt x="329" y="4"/>
                      <a:pt x="311" y="1"/>
                      <a:pt x="2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8694671" y="1201600"/>
                <a:ext cx="30434" cy="25832"/>
              </a:xfrm>
              <a:custGeom>
                <a:rect b="b" l="l" r="r" t="t"/>
                <a:pathLst>
                  <a:path extrusionOk="0" h="595" w="701">
                    <a:moveTo>
                      <a:pt x="378" y="1"/>
                    </a:moveTo>
                    <a:cubicBezTo>
                      <a:pt x="357" y="1"/>
                      <a:pt x="334" y="3"/>
                      <a:pt x="312" y="8"/>
                    </a:cubicBezTo>
                    <a:cubicBezTo>
                      <a:pt x="144" y="22"/>
                      <a:pt x="1" y="123"/>
                      <a:pt x="15" y="305"/>
                    </a:cubicBezTo>
                    <a:cubicBezTo>
                      <a:pt x="24" y="505"/>
                      <a:pt x="164" y="595"/>
                      <a:pt x="344" y="595"/>
                    </a:cubicBezTo>
                    <a:cubicBezTo>
                      <a:pt x="362" y="595"/>
                      <a:pt x="380" y="594"/>
                      <a:pt x="399" y="592"/>
                    </a:cubicBezTo>
                    <a:cubicBezTo>
                      <a:pt x="561" y="588"/>
                      <a:pt x="696" y="458"/>
                      <a:pt x="700" y="290"/>
                    </a:cubicBezTo>
                    <a:cubicBezTo>
                      <a:pt x="684" y="122"/>
                      <a:pt x="540" y="1"/>
                      <a:pt x="3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7133945" y="745004"/>
                <a:ext cx="32084" cy="45629"/>
              </a:xfrm>
              <a:custGeom>
                <a:rect b="b" l="l" r="r" t="t"/>
                <a:pathLst>
                  <a:path extrusionOk="0" h="1051" w="739">
                    <a:moveTo>
                      <a:pt x="163" y="0"/>
                    </a:moveTo>
                    <a:lnTo>
                      <a:pt x="0" y="77"/>
                    </a:lnTo>
                    <a:cubicBezTo>
                      <a:pt x="106" y="364"/>
                      <a:pt x="206" y="652"/>
                      <a:pt x="321" y="930"/>
                    </a:cubicBezTo>
                    <a:cubicBezTo>
                      <a:pt x="356" y="1006"/>
                      <a:pt x="429" y="1050"/>
                      <a:pt x="504" y="1050"/>
                    </a:cubicBezTo>
                    <a:cubicBezTo>
                      <a:pt x="533" y="1050"/>
                      <a:pt x="562" y="1044"/>
                      <a:pt x="590" y="1031"/>
                    </a:cubicBezTo>
                    <a:cubicBezTo>
                      <a:pt x="700" y="997"/>
                      <a:pt x="738" y="858"/>
                      <a:pt x="662" y="772"/>
                    </a:cubicBezTo>
                    <a:cubicBezTo>
                      <a:pt x="499" y="513"/>
                      <a:pt x="331" y="259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8061290" y="638594"/>
                <a:ext cx="27959" cy="39464"/>
              </a:xfrm>
              <a:custGeom>
                <a:rect b="b" l="l" r="r" t="t"/>
                <a:pathLst>
                  <a:path extrusionOk="0" h="909" w="644">
                    <a:moveTo>
                      <a:pt x="582" y="1"/>
                    </a:moveTo>
                    <a:cubicBezTo>
                      <a:pt x="1" y="1"/>
                      <a:pt x="206" y="478"/>
                      <a:pt x="164" y="802"/>
                    </a:cubicBezTo>
                    <a:cubicBezTo>
                      <a:pt x="216" y="870"/>
                      <a:pt x="271" y="909"/>
                      <a:pt x="324" y="909"/>
                    </a:cubicBezTo>
                    <a:cubicBezTo>
                      <a:pt x="372" y="909"/>
                      <a:pt x="417" y="876"/>
                      <a:pt x="456" y="802"/>
                    </a:cubicBezTo>
                    <a:cubicBezTo>
                      <a:pt x="514" y="692"/>
                      <a:pt x="523" y="558"/>
                      <a:pt x="643" y="481"/>
                    </a:cubicBezTo>
                    <a:cubicBezTo>
                      <a:pt x="643" y="323"/>
                      <a:pt x="643" y="165"/>
                      <a:pt x="643" y="2"/>
                    </a:cubicBezTo>
                    <a:cubicBezTo>
                      <a:pt x="622" y="1"/>
                      <a:pt x="602" y="1"/>
                      <a:pt x="5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7548037" y="468885"/>
                <a:ext cx="20796" cy="29435"/>
              </a:xfrm>
              <a:custGeom>
                <a:rect b="b" l="l" r="r" t="t"/>
                <a:pathLst>
                  <a:path extrusionOk="0" h="678" w="479">
                    <a:moveTo>
                      <a:pt x="190" y="0"/>
                    </a:moveTo>
                    <a:cubicBezTo>
                      <a:pt x="187" y="0"/>
                      <a:pt x="184" y="0"/>
                      <a:pt x="182" y="0"/>
                    </a:cubicBezTo>
                    <a:cubicBezTo>
                      <a:pt x="4" y="5"/>
                      <a:pt x="14" y="173"/>
                      <a:pt x="14" y="297"/>
                    </a:cubicBezTo>
                    <a:cubicBezTo>
                      <a:pt x="14" y="472"/>
                      <a:pt x="1" y="677"/>
                      <a:pt x="244" y="677"/>
                    </a:cubicBezTo>
                    <a:cubicBezTo>
                      <a:pt x="255" y="677"/>
                      <a:pt x="266" y="677"/>
                      <a:pt x="278" y="676"/>
                    </a:cubicBezTo>
                    <a:cubicBezTo>
                      <a:pt x="445" y="667"/>
                      <a:pt x="464" y="523"/>
                      <a:pt x="479" y="345"/>
                    </a:cubicBezTo>
                    <a:cubicBezTo>
                      <a:pt x="436" y="213"/>
                      <a:pt x="431" y="0"/>
                      <a:pt x="1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7119445" y="322576"/>
                <a:ext cx="27872" cy="29566"/>
              </a:xfrm>
              <a:custGeom>
                <a:rect b="b" l="l" r="r" t="t"/>
                <a:pathLst>
                  <a:path extrusionOk="0" h="681" w="642">
                    <a:moveTo>
                      <a:pt x="296" y="1"/>
                    </a:moveTo>
                    <a:cubicBezTo>
                      <a:pt x="293" y="1"/>
                      <a:pt x="290" y="1"/>
                      <a:pt x="286" y="1"/>
                    </a:cubicBezTo>
                    <a:cubicBezTo>
                      <a:pt x="80" y="107"/>
                      <a:pt x="95" y="337"/>
                      <a:pt x="37" y="524"/>
                    </a:cubicBezTo>
                    <a:cubicBezTo>
                      <a:pt x="0" y="630"/>
                      <a:pt x="71" y="681"/>
                      <a:pt x="154" y="681"/>
                    </a:cubicBezTo>
                    <a:cubicBezTo>
                      <a:pt x="179" y="681"/>
                      <a:pt x="205" y="676"/>
                      <a:pt x="229" y="667"/>
                    </a:cubicBezTo>
                    <a:cubicBezTo>
                      <a:pt x="425" y="600"/>
                      <a:pt x="641" y="519"/>
                      <a:pt x="574" y="236"/>
                    </a:cubicBezTo>
                    <a:cubicBezTo>
                      <a:pt x="551" y="100"/>
                      <a:pt x="431" y="1"/>
                      <a:pt x="2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7645591" y="451171"/>
                <a:ext cx="41635" cy="20926"/>
              </a:xfrm>
              <a:custGeom>
                <a:rect b="b" l="l" r="r" t="t"/>
                <a:pathLst>
                  <a:path extrusionOk="0" h="482" w="959">
                    <a:moveTo>
                      <a:pt x="475" y="1"/>
                    </a:moveTo>
                    <a:cubicBezTo>
                      <a:pt x="335" y="71"/>
                      <a:pt x="203" y="157"/>
                      <a:pt x="46" y="157"/>
                    </a:cubicBezTo>
                    <a:cubicBezTo>
                      <a:pt x="31" y="157"/>
                      <a:pt x="16" y="156"/>
                      <a:pt x="0" y="154"/>
                    </a:cubicBezTo>
                    <a:lnTo>
                      <a:pt x="0" y="154"/>
                    </a:lnTo>
                    <a:cubicBezTo>
                      <a:pt x="31" y="407"/>
                      <a:pt x="115" y="481"/>
                      <a:pt x="222" y="481"/>
                    </a:cubicBezTo>
                    <a:cubicBezTo>
                      <a:pt x="346" y="481"/>
                      <a:pt x="501" y="380"/>
                      <a:pt x="638" y="341"/>
                    </a:cubicBezTo>
                    <a:lnTo>
                      <a:pt x="959" y="332"/>
                    </a:lnTo>
                    <a:cubicBezTo>
                      <a:pt x="944" y="6"/>
                      <a:pt x="705" y="11"/>
                      <a:pt x="4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7674288" y="676061"/>
                <a:ext cx="31867" cy="18625"/>
              </a:xfrm>
              <a:custGeom>
                <a:rect b="b" l="l" r="r" t="t"/>
                <a:pathLst>
                  <a:path extrusionOk="0" h="429" w="734">
                    <a:moveTo>
                      <a:pt x="250" y="0"/>
                    </a:moveTo>
                    <a:cubicBezTo>
                      <a:pt x="201" y="0"/>
                      <a:pt x="167" y="30"/>
                      <a:pt x="111" y="78"/>
                    </a:cubicBezTo>
                    <a:cubicBezTo>
                      <a:pt x="58" y="136"/>
                      <a:pt x="1" y="217"/>
                      <a:pt x="58" y="289"/>
                    </a:cubicBezTo>
                    <a:cubicBezTo>
                      <a:pt x="140" y="394"/>
                      <a:pt x="235" y="428"/>
                      <a:pt x="336" y="428"/>
                    </a:cubicBezTo>
                    <a:cubicBezTo>
                      <a:pt x="430" y="428"/>
                      <a:pt x="529" y="398"/>
                      <a:pt x="629" y="366"/>
                    </a:cubicBezTo>
                    <a:cubicBezTo>
                      <a:pt x="648" y="361"/>
                      <a:pt x="662" y="332"/>
                      <a:pt x="734" y="261"/>
                    </a:cubicBezTo>
                    <a:cubicBezTo>
                      <a:pt x="441" y="73"/>
                      <a:pt x="327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8483717" y="548768"/>
                <a:ext cx="33951" cy="33126"/>
              </a:xfrm>
              <a:custGeom>
                <a:rect b="b" l="l" r="r" t="t"/>
                <a:pathLst>
                  <a:path extrusionOk="0" h="763" w="782">
                    <a:moveTo>
                      <a:pt x="19" y="1"/>
                    </a:moveTo>
                    <a:cubicBezTo>
                      <a:pt x="10" y="106"/>
                      <a:pt x="5" y="212"/>
                      <a:pt x="0" y="317"/>
                    </a:cubicBezTo>
                    <a:cubicBezTo>
                      <a:pt x="153" y="514"/>
                      <a:pt x="279" y="763"/>
                      <a:pt x="586" y="763"/>
                    </a:cubicBezTo>
                    <a:cubicBezTo>
                      <a:pt x="644" y="763"/>
                      <a:pt x="709" y="754"/>
                      <a:pt x="781" y="734"/>
                    </a:cubicBezTo>
                    <a:cubicBezTo>
                      <a:pt x="546" y="418"/>
                      <a:pt x="331" y="159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7890321" y="417481"/>
                <a:ext cx="24356" cy="19103"/>
              </a:xfrm>
              <a:custGeom>
                <a:rect b="b" l="l" r="r" t="t"/>
                <a:pathLst>
                  <a:path extrusionOk="0" h="440" w="561">
                    <a:moveTo>
                      <a:pt x="298" y="0"/>
                    </a:moveTo>
                    <a:cubicBezTo>
                      <a:pt x="127" y="0"/>
                      <a:pt x="1" y="39"/>
                      <a:pt x="19" y="197"/>
                    </a:cubicBezTo>
                    <a:cubicBezTo>
                      <a:pt x="43" y="336"/>
                      <a:pt x="158" y="437"/>
                      <a:pt x="297" y="437"/>
                    </a:cubicBezTo>
                    <a:cubicBezTo>
                      <a:pt x="312" y="439"/>
                      <a:pt x="327" y="439"/>
                      <a:pt x="341" y="439"/>
                    </a:cubicBezTo>
                    <a:cubicBezTo>
                      <a:pt x="473" y="439"/>
                      <a:pt x="555" y="360"/>
                      <a:pt x="555" y="221"/>
                    </a:cubicBezTo>
                    <a:cubicBezTo>
                      <a:pt x="560" y="99"/>
                      <a:pt x="460" y="0"/>
                      <a:pt x="339" y="0"/>
                    </a:cubicBezTo>
                    <a:cubicBezTo>
                      <a:pt x="336" y="0"/>
                      <a:pt x="333" y="0"/>
                      <a:pt x="330" y="1"/>
                    </a:cubicBezTo>
                    <a:cubicBezTo>
                      <a:pt x="319" y="0"/>
                      <a:pt x="309" y="0"/>
                      <a:pt x="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7098996" y="544514"/>
                <a:ext cx="27265" cy="22793"/>
              </a:xfrm>
              <a:custGeom>
                <a:rect b="b" l="l" r="r" t="t"/>
                <a:pathLst>
                  <a:path extrusionOk="0" h="525" w="628">
                    <a:moveTo>
                      <a:pt x="167" y="0"/>
                    </a:moveTo>
                    <a:cubicBezTo>
                      <a:pt x="127" y="0"/>
                      <a:pt x="84" y="8"/>
                      <a:pt x="34" y="27"/>
                    </a:cubicBezTo>
                    <a:cubicBezTo>
                      <a:pt x="0" y="204"/>
                      <a:pt x="86" y="300"/>
                      <a:pt x="182" y="386"/>
                    </a:cubicBezTo>
                    <a:cubicBezTo>
                      <a:pt x="254" y="452"/>
                      <a:pt x="334" y="525"/>
                      <a:pt x="414" y="525"/>
                    </a:cubicBezTo>
                    <a:cubicBezTo>
                      <a:pt x="462" y="525"/>
                      <a:pt x="511" y="497"/>
                      <a:pt x="556" y="425"/>
                    </a:cubicBezTo>
                    <a:cubicBezTo>
                      <a:pt x="628" y="310"/>
                      <a:pt x="561" y="175"/>
                      <a:pt x="431" y="108"/>
                    </a:cubicBezTo>
                    <a:cubicBezTo>
                      <a:pt x="354" y="62"/>
                      <a:pt x="278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7210095" y="570563"/>
                <a:ext cx="25007" cy="19407"/>
              </a:xfrm>
              <a:custGeom>
                <a:rect b="b" l="l" r="r" t="t"/>
                <a:pathLst>
                  <a:path extrusionOk="0" h="447" w="576">
                    <a:moveTo>
                      <a:pt x="328" y="1"/>
                    </a:moveTo>
                    <a:cubicBezTo>
                      <a:pt x="187" y="1"/>
                      <a:pt x="59" y="100"/>
                      <a:pt x="29" y="246"/>
                    </a:cubicBezTo>
                    <a:cubicBezTo>
                      <a:pt x="0" y="357"/>
                      <a:pt x="101" y="433"/>
                      <a:pt x="221" y="443"/>
                    </a:cubicBezTo>
                    <a:cubicBezTo>
                      <a:pt x="246" y="445"/>
                      <a:pt x="270" y="446"/>
                      <a:pt x="293" y="446"/>
                    </a:cubicBezTo>
                    <a:cubicBezTo>
                      <a:pt x="430" y="446"/>
                      <a:pt x="543" y="403"/>
                      <a:pt x="576" y="227"/>
                    </a:cubicBezTo>
                    <a:cubicBezTo>
                      <a:pt x="556" y="112"/>
                      <a:pt x="513" y="21"/>
                      <a:pt x="389" y="7"/>
                    </a:cubicBezTo>
                    <a:cubicBezTo>
                      <a:pt x="368" y="3"/>
                      <a:pt x="348" y="1"/>
                      <a:pt x="3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8523225" y="1083945"/>
                <a:ext cx="23748" cy="33516"/>
              </a:xfrm>
              <a:custGeom>
                <a:rect b="b" l="l" r="r" t="t"/>
                <a:pathLst>
                  <a:path extrusionOk="0" h="772" w="547">
                    <a:moveTo>
                      <a:pt x="188" y="0"/>
                    </a:moveTo>
                    <a:lnTo>
                      <a:pt x="188" y="0"/>
                    </a:lnTo>
                    <a:cubicBezTo>
                      <a:pt x="1" y="365"/>
                      <a:pt x="183" y="571"/>
                      <a:pt x="394" y="772"/>
                    </a:cubicBezTo>
                    <a:lnTo>
                      <a:pt x="547" y="772"/>
                    </a:lnTo>
                    <a:cubicBezTo>
                      <a:pt x="547" y="480"/>
                      <a:pt x="509" y="206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8283097" y="1134263"/>
                <a:ext cx="21273" cy="23357"/>
              </a:xfrm>
              <a:custGeom>
                <a:rect b="b" l="l" r="r" t="t"/>
                <a:pathLst>
                  <a:path extrusionOk="0" h="538" w="490">
                    <a:moveTo>
                      <a:pt x="315" y="0"/>
                    </a:moveTo>
                    <a:cubicBezTo>
                      <a:pt x="296" y="0"/>
                      <a:pt x="276" y="4"/>
                      <a:pt x="255" y="11"/>
                    </a:cubicBezTo>
                    <a:cubicBezTo>
                      <a:pt x="97" y="54"/>
                      <a:pt x="1" y="222"/>
                      <a:pt x="49" y="385"/>
                    </a:cubicBezTo>
                    <a:cubicBezTo>
                      <a:pt x="68" y="504"/>
                      <a:pt x="164" y="538"/>
                      <a:pt x="288" y="538"/>
                    </a:cubicBezTo>
                    <a:cubicBezTo>
                      <a:pt x="480" y="485"/>
                      <a:pt x="490" y="332"/>
                      <a:pt x="471" y="174"/>
                    </a:cubicBezTo>
                    <a:cubicBezTo>
                      <a:pt x="459" y="68"/>
                      <a:pt x="399" y="0"/>
                      <a:pt x="3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8574194" y="1110558"/>
                <a:ext cx="22923" cy="27742"/>
              </a:xfrm>
              <a:custGeom>
                <a:rect b="b" l="l" r="r" t="t"/>
                <a:pathLst>
                  <a:path extrusionOk="0" h="639" w="528">
                    <a:moveTo>
                      <a:pt x="331" y="1"/>
                    </a:moveTo>
                    <a:cubicBezTo>
                      <a:pt x="202" y="1"/>
                      <a:pt x="82" y="25"/>
                      <a:pt x="20" y="154"/>
                    </a:cubicBezTo>
                    <a:cubicBezTo>
                      <a:pt x="1" y="336"/>
                      <a:pt x="111" y="480"/>
                      <a:pt x="173" y="638"/>
                    </a:cubicBezTo>
                    <a:lnTo>
                      <a:pt x="499" y="638"/>
                    </a:lnTo>
                    <a:cubicBezTo>
                      <a:pt x="528" y="403"/>
                      <a:pt x="437" y="197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7736502" y="593008"/>
                <a:ext cx="18972" cy="22228"/>
              </a:xfrm>
              <a:custGeom>
                <a:rect b="b" l="l" r="r" t="t"/>
                <a:pathLst>
                  <a:path extrusionOk="0" h="512" w="437">
                    <a:moveTo>
                      <a:pt x="284" y="0"/>
                    </a:moveTo>
                    <a:cubicBezTo>
                      <a:pt x="269" y="0"/>
                      <a:pt x="253" y="2"/>
                      <a:pt x="236" y="7"/>
                    </a:cubicBezTo>
                    <a:cubicBezTo>
                      <a:pt x="101" y="41"/>
                      <a:pt x="6" y="161"/>
                      <a:pt x="6" y="300"/>
                    </a:cubicBezTo>
                    <a:cubicBezTo>
                      <a:pt x="1" y="399"/>
                      <a:pt x="22" y="512"/>
                      <a:pt x="146" y="512"/>
                    </a:cubicBezTo>
                    <a:cubicBezTo>
                      <a:pt x="153" y="512"/>
                      <a:pt x="161" y="511"/>
                      <a:pt x="168" y="511"/>
                    </a:cubicBezTo>
                    <a:cubicBezTo>
                      <a:pt x="355" y="491"/>
                      <a:pt x="422" y="352"/>
                      <a:pt x="437" y="180"/>
                    </a:cubicBezTo>
                    <a:cubicBezTo>
                      <a:pt x="425" y="78"/>
                      <a:pt x="371" y="0"/>
                      <a:pt x="2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8270854" y="389696"/>
                <a:ext cx="23748" cy="17713"/>
              </a:xfrm>
              <a:custGeom>
                <a:rect b="b" l="l" r="r" t="t"/>
                <a:pathLst>
                  <a:path extrusionOk="0" h="408" w="547">
                    <a:moveTo>
                      <a:pt x="313" y="0"/>
                    </a:moveTo>
                    <a:cubicBezTo>
                      <a:pt x="293" y="0"/>
                      <a:pt x="273" y="1"/>
                      <a:pt x="254" y="3"/>
                    </a:cubicBezTo>
                    <a:cubicBezTo>
                      <a:pt x="106" y="13"/>
                      <a:pt x="0" y="80"/>
                      <a:pt x="0" y="243"/>
                    </a:cubicBezTo>
                    <a:cubicBezTo>
                      <a:pt x="5" y="361"/>
                      <a:pt x="77" y="407"/>
                      <a:pt x="180" y="407"/>
                    </a:cubicBezTo>
                    <a:cubicBezTo>
                      <a:pt x="190" y="407"/>
                      <a:pt x="200" y="407"/>
                      <a:pt x="211" y="406"/>
                    </a:cubicBezTo>
                    <a:cubicBezTo>
                      <a:pt x="340" y="334"/>
                      <a:pt x="547" y="329"/>
                      <a:pt x="513" y="113"/>
                    </a:cubicBezTo>
                    <a:cubicBezTo>
                      <a:pt x="497" y="23"/>
                      <a:pt x="404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7121225" y="492980"/>
                <a:ext cx="29392" cy="16888"/>
              </a:xfrm>
              <a:custGeom>
                <a:rect b="b" l="l" r="r" t="t"/>
                <a:pathLst>
                  <a:path extrusionOk="0" h="389" w="677">
                    <a:moveTo>
                      <a:pt x="393" y="1"/>
                    </a:moveTo>
                    <a:cubicBezTo>
                      <a:pt x="304" y="1"/>
                      <a:pt x="208" y="26"/>
                      <a:pt x="116" y="35"/>
                    </a:cubicBezTo>
                    <a:cubicBezTo>
                      <a:pt x="97" y="40"/>
                      <a:pt x="82" y="64"/>
                      <a:pt x="1" y="126"/>
                    </a:cubicBezTo>
                    <a:cubicBezTo>
                      <a:pt x="157" y="249"/>
                      <a:pt x="279" y="388"/>
                      <a:pt x="424" y="388"/>
                    </a:cubicBezTo>
                    <a:cubicBezTo>
                      <a:pt x="488" y="388"/>
                      <a:pt x="556" y="361"/>
                      <a:pt x="634" y="294"/>
                    </a:cubicBezTo>
                    <a:cubicBezTo>
                      <a:pt x="662" y="255"/>
                      <a:pt x="677" y="203"/>
                      <a:pt x="662" y="155"/>
                    </a:cubicBezTo>
                    <a:cubicBezTo>
                      <a:pt x="589" y="33"/>
                      <a:pt x="495" y="1"/>
                      <a:pt x="3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8216107" y="705236"/>
                <a:ext cx="22185" cy="24095"/>
              </a:xfrm>
              <a:custGeom>
                <a:rect b="b" l="l" r="r" t="t"/>
                <a:pathLst>
                  <a:path extrusionOk="0" h="555" w="511">
                    <a:moveTo>
                      <a:pt x="266" y="0"/>
                    </a:moveTo>
                    <a:cubicBezTo>
                      <a:pt x="77" y="0"/>
                      <a:pt x="76" y="205"/>
                      <a:pt x="1" y="341"/>
                    </a:cubicBezTo>
                    <a:cubicBezTo>
                      <a:pt x="25" y="494"/>
                      <a:pt x="135" y="523"/>
                      <a:pt x="274" y="547"/>
                    </a:cubicBezTo>
                    <a:cubicBezTo>
                      <a:pt x="302" y="552"/>
                      <a:pt x="327" y="555"/>
                      <a:pt x="347" y="555"/>
                    </a:cubicBezTo>
                    <a:cubicBezTo>
                      <a:pt x="511" y="555"/>
                      <a:pt x="427" y="398"/>
                      <a:pt x="427" y="312"/>
                    </a:cubicBezTo>
                    <a:cubicBezTo>
                      <a:pt x="427" y="192"/>
                      <a:pt x="456" y="10"/>
                      <a:pt x="279" y="1"/>
                    </a:cubicBezTo>
                    <a:cubicBezTo>
                      <a:pt x="274" y="1"/>
                      <a:pt x="270" y="0"/>
                      <a:pt x="2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7610642" y="201926"/>
                <a:ext cx="27091" cy="25441"/>
              </a:xfrm>
              <a:custGeom>
                <a:rect b="b" l="l" r="r" t="t"/>
                <a:pathLst>
                  <a:path extrusionOk="0" h="586" w="624">
                    <a:moveTo>
                      <a:pt x="0" y="0"/>
                    </a:moveTo>
                    <a:lnTo>
                      <a:pt x="0" y="0"/>
                    </a:lnTo>
                    <a:cubicBezTo>
                      <a:pt x="43" y="336"/>
                      <a:pt x="192" y="552"/>
                      <a:pt x="623" y="585"/>
                    </a:cubicBezTo>
                    <a:cubicBezTo>
                      <a:pt x="508" y="202"/>
                      <a:pt x="321" y="24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7150573" y="453082"/>
                <a:ext cx="22749" cy="23140"/>
              </a:xfrm>
              <a:custGeom>
                <a:rect b="b" l="l" r="r" t="t"/>
                <a:pathLst>
                  <a:path extrusionOk="0" h="533" w="524">
                    <a:moveTo>
                      <a:pt x="292" y="0"/>
                    </a:moveTo>
                    <a:cubicBezTo>
                      <a:pt x="280" y="0"/>
                      <a:pt x="268" y="2"/>
                      <a:pt x="260" y="5"/>
                    </a:cubicBezTo>
                    <a:cubicBezTo>
                      <a:pt x="1" y="101"/>
                      <a:pt x="34" y="288"/>
                      <a:pt x="145" y="532"/>
                    </a:cubicBezTo>
                    <a:cubicBezTo>
                      <a:pt x="312" y="398"/>
                      <a:pt x="523" y="336"/>
                      <a:pt x="451" y="67"/>
                    </a:cubicBezTo>
                    <a:cubicBezTo>
                      <a:pt x="443" y="35"/>
                      <a:pt x="353" y="0"/>
                      <a:pt x="2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8373617" y="697378"/>
                <a:ext cx="26700" cy="24139"/>
              </a:xfrm>
              <a:custGeom>
                <a:rect b="b" l="l" r="r" t="t"/>
                <a:pathLst>
                  <a:path extrusionOk="0" h="556" w="615">
                    <a:moveTo>
                      <a:pt x="294" y="1"/>
                    </a:moveTo>
                    <a:cubicBezTo>
                      <a:pt x="177" y="1"/>
                      <a:pt x="125" y="217"/>
                      <a:pt x="1" y="258"/>
                    </a:cubicBezTo>
                    <a:cubicBezTo>
                      <a:pt x="53" y="407"/>
                      <a:pt x="178" y="517"/>
                      <a:pt x="327" y="556"/>
                    </a:cubicBezTo>
                    <a:cubicBezTo>
                      <a:pt x="379" y="373"/>
                      <a:pt x="614" y="172"/>
                      <a:pt x="355" y="19"/>
                    </a:cubicBezTo>
                    <a:cubicBezTo>
                      <a:pt x="333" y="6"/>
                      <a:pt x="313" y="1"/>
                      <a:pt x="2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7832623" y="514036"/>
                <a:ext cx="13589" cy="23531"/>
              </a:xfrm>
              <a:custGeom>
                <a:rect b="b" l="l" r="r" t="t"/>
                <a:pathLst>
                  <a:path extrusionOk="0" h="542" w="313">
                    <a:moveTo>
                      <a:pt x="1" y="0"/>
                    </a:moveTo>
                    <a:cubicBezTo>
                      <a:pt x="1" y="101"/>
                      <a:pt x="1" y="202"/>
                      <a:pt x="6" y="302"/>
                    </a:cubicBezTo>
                    <a:cubicBezTo>
                      <a:pt x="14" y="415"/>
                      <a:pt x="33" y="542"/>
                      <a:pt x="151" y="542"/>
                    </a:cubicBezTo>
                    <a:cubicBezTo>
                      <a:pt x="169" y="542"/>
                      <a:pt x="189" y="539"/>
                      <a:pt x="212" y="532"/>
                    </a:cubicBezTo>
                    <a:cubicBezTo>
                      <a:pt x="308" y="508"/>
                      <a:pt x="312" y="374"/>
                      <a:pt x="308" y="269"/>
                    </a:cubicBezTo>
                    <a:cubicBezTo>
                      <a:pt x="293" y="82"/>
                      <a:pt x="159" y="2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8547972" y="926522"/>
                <a:ext cx="26917" cy="14457"/>
              </a:xfrm>
              <a:custGeom>
                <a:rect b="b" l="l" r="r" t="t"/>
                <a:pathLst>
                  <a:path extrusionOk="0" h="333" w="620">
                    <a:moveTo>
                      <a:pt x="412" y="0"/>
                    </a:moveTo>
                    <a:cubicBezTo>
                      <a:pt x="226" y="0"/>
                      <a:pt x="113" y="113"/>
                      <a:pt x="1" y="305"/>
                    </a:cubicBezTo>
                    <a:cubicBezTo>
                      <a:pt x="64" y="323"/>
                      <a:pt x="120" y="333"/>
                      <a:pt x="173" y="333"/>
                    </a:cubicBezTo>
                    <a:cubicBezTo>
                      <a:pt x="342" y="333"/>
                      <a:pt x="469" y="237"/>
                      <a:pt x="619" y="37"/>
                    </a:cubicBezTo>
                    <a:cubicBezTo>
                      <a:pt x="541" y="12"/>
                      <a:pt x="473" y="0"/>
                      <a:pt x="4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8644744" y="1284305"/>
                <a:ext cx="20231" cy="24226"/>
              </a:xfrm>
              <a:custGeom>
                <a:rect b="b" l="l" r="r" t="t"/>
                <a:pathLst>
                  <a:path extrusionOk="0" h="558" w="466">
                    <a:moveTo>
                      <a:pt x="144" y="1"/>
                    </a:moveTo>
                    <a:cubicBezTo>
                      <a:pt x="120" y="101"/>
                      <a:pt x="106" y="202"/>
                      <a:pt x="72" y="307"/>
                    </a:cubicBezTo>
                    <a:cubicBezTo>
                      <a:pt x="39" y="408"/>
                      <a:pt x="0" y="513"/>
                      <a:pt x="139" y="552"/>
                    </a:cubicBezTo>
                    <a:cubicBezTo>
                      <a:pt x="152" y="556"/>
                      <a:pt x="163" y="558"/>
                      <a:pt x="174" y="558"/>
                    </a:cubicBezTo>
                    <a:cubicBezTo>
                      <a:pt x="240" y="558"/>
                      <a:pt x="284" y="489"/>
                      <a:pt x="317" y="432"/>
                    </a:cubicBezTo>
                    <a:cubicBezTo>
                      <a:pt x="365" y="336"/>
                      <a:pt x="417" y="245"/>
                      <a:pt x="465" y="154"/>
                    </a:cubicBezTo>
                    <a:cubicBezTo>
                      <a:pt x="393" y="25"/>
                      <a:pt x="274" y="1"/>
                      <a:pt x="1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8520750" y="846508"/>
                <a:ext cx="22923" cy="28350"/>
              </a:xfrm>
              <a:custGeom>
                <a:rect b="b" l="l" r="r" t="t"/>
                <a:pathLst>
                  <a:path extrusionOk="0" h="653" w="528">
                    <a:moveTo>
                      <a:pt x="436" y="1"/>
                    </a:moveTo>
                    <a:lnTo>
                      <a:pt x="436" y="1"/>
                    </a:lnTo>
                    <a:cubicBezTo>
                      <a:pt x="0" y="121"/>
                      <a:pt x="58" y="370"/>
                      <a:pt x="278" y="653"/>
                    </a:cubicBezTo>
                    <a:cubicBezTo>
                      <a:pt x="527" y="480"/>
                      <a:pt x="427" y="226"/>
                      <a:pt x="4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7048635" y="327178"/>
                <a:ext cx="15022" cy="24790"/>
              </a:xfrm>
              <a:custGeom>
                <a:rect b="b" l="l" r="r" t="t"/>
                <a:pathLst>
                  <a:path extrusionOk="0" h="571" w="346">
                    <a:moveTo>
                      <a:pt x="5" y="1"/>
                    </a:moveTo>
                    <a:cubicBezTo>
                      <a:pt x="0" y="130"/>
                      <a:pt x="0" y="259"/>
                      <a:pt x="15" y="384"/>
                    </a:cubicBezTo>
                    <a:cubicBezTo>
                      <a:pt x="40" y="508"/>
                      <a:pt x="88" y="571"/>
                      <a:pt x="155" y="571"/>
                    </a:cubicBezTo>
                    <a:cubicBezTo>
                      <a:pt x="203" y="571"/>
                      <a:pt x="261" y="537"/>
                      <a:pt x="326" y="470"/>
                    </a:cubicBezTo>
                    <a:cubicBezTo>
                      <a:pt x="317" y="250"/>
                      <a:pt x="345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8360115" y="648623"/>
                <a:ext cx="18147" cy="16802"/>
              </a:xfrm>
              <a:custGeom>
                <a:rect b="b" l="l" r="r" t="t"/>
                <a:pathLst>
                  <a:path extrusionOk="0" h="387" w="418">
                    <a:moveTo>
                      <a:pt x="171" y="0"/>
                    </a:moveTo>
                    <a:cubicBezTo>
                      <a:pt x="96" y="0"/>
                      <a:pt x="29" y="60"/>
                      <a:pt x="29" y="140"/>
                    </a:cubicBezTo>
                    <a:cubicBezTo>
                      <a:pt x="0" y="298"/>
                      <a:pt x="86" y="380"/>
                      <a:pt x="240" y="385"/>
                    </a:cubicBezTo>
                    <a:cubicBezTo>
                      <a:pt x="248" y="386"/>
                      <a:pt x="256" y="387"/>
                      <a:pt x="263" y="387"/>
                    </a:cubicBezTo>
                    <a:cubicBezTo>
                      <a:pt x="335" y="387"/>
                      <a:pt x="394" y="329"/>
                      <a:pt x="398" y="255"/>
                    </a:cubicBezTo>
                    <a:cubicBezTo>
                      <a:pt x="417" y="102"/>
                      <a:pt x="312" y="35"/>
                      <a:pt x="187" y="1"/>
                    </a:cubicBezTo>
                    <a:cubicBezTo>
                      <a:pt x="182" y="1"/>
                      <a:pt x="176" y="0"/>
                      <a:pt x="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7790423" y="601083"/>
                <a:ext cx="15022" cy="20535"/>
              </a:xfrm>
              <a:custGeom>
                <a:rect b="b" l="l" r="r" t="t"/>
                <a:pathLst>
                  <a:path extrusionOk="0" h="473" w="346">
                    <a:moveTo>
                      <a:pt x="178" y="0"/>
                    </a:moveTo>
                    <a:cubicBezTo>
                      <a:pt x="167" y="0"/>
                      <a:pt x="156" y="1"/>
                      <a:pt x="144" y="3"/>
                    </a:cubicBezTo>
                    <a:cubicBezTo>
                      <a:pt x="0" y="80"/>
                      <a:pt x="14" y="210"/>
                      <a:pt x="34" y="339"/>
                    </a:cubicBezTo>
                    <a:cubicBezTo>
                      <a:pt x="50" y="399"/>
                      <a:pt x="82" y="473"/>
                      <a:pt x="152" y="473"/>
                    </a:cubicBezTo>
                    <a:cubicBezTo>
                      <a:pt x="165" y="473"/>
                      <a:pt x="180" y="470"/>
                      <a:pt x="197" y="464"/>
                    </a:cubicBezTo>
                    <a:cubicBezTo>
                      <a:pt x="345" y="401"/>
                      <a:pt x="331" y="262"/>
                      <a:pt x="307" y="133"/>
                    </a:cubicBezTo>
                    <a:cubicBezTo>
                      <a:pt x="290" y="65"/>
                      <a:pt x="261" y="0"/>
                      <a:pt x="1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8735264" y="961124"/>
                <a:ext cx="12113" cy="14501"/>
              </a:xfrm>
              <a:custGeom>
                <a:rect b="b" l="l" r="r" t="t"/>
                <a:pathLst>
                  <a:path extrusionOk="0" h="334" w="279">
                    <a:moveTo>
                      <a:pt x="134" y="1"/>
                    </a:moveTo>
                    <a:cubicBezTo>
                      <a:pt x="63" y="1"/>
                      <a:pt x="1" y="64"/>
                      <a:pt x="10" y="136"/>
                    </a:cubicBezTo>
                    <a:cubicBezTo>
                      <a:pt x="15" y="203"/>
                      <a:pt x="43" y="308"/>
                      <a:pt x="91" y="323"/>
                    </a:cubicBezTo>
                    <a:cubicBezTo>
                      <a:pt x="112" y="330"/>
                      <a:pt x="131" y="334"/>
                      <a:pt x="148" y="334"/>
                    </a:cubicBezTo>
                    <a:cubicBezTo>
                      <a:pt x="230" y="334"/>
                      <a:pt x="269" y="256"/>
                      <a:pt x="273" y="165"/>
                    </a:cubicBezTo>
                    <a:cubicBezTo>
                      <a:pt x="278" y="88"/>
                      <a:pt x="226" y="16"/>
                      <a:pt x="149" y="2"/>
                    </a:cubicBezTo>
                    <a:cubicBezTo>
                      <a:pt x="144" y="1"/>
                      <a:pt x="139" y="1"/>
                      <a:pt x="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8699664" y="1266809"/>
                <a:ext cx="13980" cy="17106"/>
              </a:xfrm>
              <a:custGeom>
                <a:rect b="b" l="l" r="r" t="t"/>
                <a:pathLst>
                  <a:path extrusionOk="0" h="394" w="322">
                    <a:moveTo>
                      <a:pt x="149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5" y="30"/>
                      <a:pt x="10" y="135"/>
                      <a:pt x="6" y="241"/>
                    </a:cubicBezTo>
                    <a:cubicBezTo>
                      <a:pt x="1" y="289"/>
                      <a:pt x="1" y="341"/>
                      <a:pt x="1" y="394"/>
                    </a:cubicBezTo>
                    <a:cubicBezTo>
                      <a:pt x="49" y="389"/>
                      <a:pt x="101" y="380"/>
                      <a:pt x="149" y="360"/>
                    </a:cubicBezTo>
                    <a:cubicBezTo>
                      <a:pt x="298" y="303"/>
                      <a:pt x="322" y="183"/>
                      <a:pt x="260" y="54"/>
                    </a:cubicBezTo>
                    <a:cubicBezTo>
                      <a:pt x="234" y="19"/>
                      <a:pt x="19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8667016" y="1069965"/>
                <a:ext cx="16064" cy="11939"/>
              </a:xfrm>
              <a:custGeom>
                <a:rect b="b" l="l" r="r" t="t"/>
                <a:pathLst>
                  <a:path extrusionOk="0" h="275" w="370">
                    <a:moveTo>
                      <a:pt x="173" y="1"/>
                    </a:moveTo>
                    <a:cubicBezTo>
                      <a:pt x="122" y="1"/>
                      <a:pt x="73" y="26"/>
                      <a:pt x="43" y="73"/>
                    </a:cubicBezTo>
                    <a:cubicBezTo>
                      <a:pt x="0" y="135"/>
                      <a:pt x="29" y="226"/>
                      <a:pt x="101" y="250"/>
                    </a:cubicBezTo>
                    <a:cubicBezTo>
                      <a:pt x="129" y="267"/>
                      <a:pt x="160" y="274"/>
                      <a:pt x="190" y="274"/>
                    </a:cubicBezTo>
                    <a:cubicBezTo>
                      <a:pt x="256" y="274"/>
                      <a:pt x="320" y="237"/>
                      <a:pt x="350" y="174"/>
                    </a:cubicBezTo>
                    <a:cubicBezTo>
                      <a:pt x="369" y="97"/>
                      <a:pt x="317" y="20"/>
                      <a:pt x="240" y="16"/>
                    </a:cubicBezTo>
                    <a:cubicBezTo>
                      <a:pt x="218" y="5"/>
                      <a:pt x="195" y="1"/>
                      <a:pt x="1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7141239" y="418480"/>
                <a:ext cx="16454" cy="11375"/>
              </a:xfrm>
              <a:custGeom>
                <a:rect b="b" l="l" r="r" t="t"/>
                <a:pathLst>
                  <a:path extrusionOk="0" h="262" w="379">
                    <a:moveTo>
                      <a:pt x="222" y="1"/>
                    </a:moveTo>
                    <a:cubicBezTo>
                      <a:pt x="156" y="1"/>
                      <a:pt x="91" y="25"/>
                      <a:pt x="43" y="69"/>
                    </a:cubicBezTo>
                    <a:cubicBezTo>
                      <a:pt x="0" y="136"/>
                      <a:pt x="34" y="222"/>
                      <a:pt x="110" y="241"/>
                    </a:cubicBezTo>
                    <a:cubicBezTo>
                      <a:pt x="137" y="255"/>
                      <a:pt x="166" y="262"/>
                      <a:pt x="194" y="262"/>
                    </a:cubicBezTo>
                    <a:cubicBezTo>
                      <a:pt x="262" y="262"/>
                      <a:pt x="328" y="223"/>
                      <a:pt x="355" y="155"/>
                    </a:cubicBezTo>
                    <a:cubicBezTo>
                      <a:pt x="379" y="78"/>
                      <a:pt x="321" y="2"/>
                      <a:pt x="240" y="2"/>
                    </a:cubicBezTo>
                    <a:cubicBezTo>
                      <a:pt x="234" y="1"/>
                      <a:pt x="228" y="1"/>
                      <a:pt x="2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7111239" y="389175"/>
                <a:ext cx="17540" cy="12764"/>
              </a:xfrm>
              <a:custGeom>
                <a:rect b="b" l="l" r="r" t="t"/>
                <a:pathLst>
                  <a:path extrusionOk="0" h="294" w="404">
                    <a:moveTo>
                      <a:pt x="1" y="1"/>
                    </a:moveTo>
                    <a:cubicBezTo>
                      <a:pt x="6" y="54"/>
                      <a:pt x="20" y="101"/>
                      <a:pt x="34" y="149"/>
                    </a:cubicBezTo>
                    <a:cubicBezTo>
                      <a:pt x="73" y="250"/>
                      <a:pt x="140" y="293"/>
                      <a:pt x="220" y="293"/>
                    </a:cubicBezTo>
                    <a:cubicBezTo>
                      <a:pt x="258" y="293"/>
                      <a:pt x="299" y="283"/>
                      <a:pt x="341" y="264"/>
                    </a:cubicBezTo>
                    <a:cubicBezTo>
                      <a:pt x="380" y="236"/>
                      <a:pt x="403" y="188"/>
                      <a:pt x="394" y="140"/>
                    </a:cubicBezTo>
                    <a:cubicBezTo>
                      <a:pt x="370" y="20"/>
                      <a:pt x="260" y="10"/>
                      <a:pt x="154" y="6"/>
                    </a:cubicBezTo>
                    <a:cubicBezTo>
                      <a:pt x="106" y="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8424413" y="1028982"/>
                <a:ext cx="16411" cy="11244"/>
              </a:xfrm>
              <a:custGeom>
                <a:rect b="b" l="l" r="r" t="t"/>
                <a:pathLst>
                  <a:path extrusionOk="0" h="259" w="378">
                    <a:moveTo>
                      <a:pt x="218" y="0"/>
                    </a:moveTo>
                    <a:cubicBezTo>
                      <a:pt x="156" y="0"/>
                      <a:pt x="92" y="24"/>
                      <a:pt x="43" y="63"/>
                    </a:cubicBezTo>
                    <a:cubicBezTo>
                      <a:pt x="0" y="130"/>
                      <a:pt x="34" y="217"/>
                      <a:pt x="110" y="236"/>
                    </a:cubicBezTo>
                    <a:cubicBezTo>
                      <a:pt x="137" y="251"/>
                      <a:pt x="166" y="259"/>
                      <a:pt x="194" y="259"/>
                    </a:cubicBezTo>
                    <a:cubicBezTo>
                      <a:pt x="263" y="259"/>
                      <a:pt x="328" y="217"/>
                      <a:pt x="355" y="150"/>
                    </a:cubicBezTo>
                    <a:cubicBezTo>
                      <a:pt x="378" y="75"/>
                      <a:pt x="320" y="1"/>
                      <a:pt x="242" y="1"/>
                    </a:cubicBezTo>
                    <a:cubicBezTo>
                      <a:pt x="240" y="1"/>
                      <a:pt x="237" y="1"/>
                      <a:pt x="235" y="1"/>
                    </a:cubicBezTo>
                    <a:cubicBezTo>
                      <a:pt x="229" y="1"/>
                      <a:pt x="224" y="0"/>
                      <a:pt x="2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8261042" y="953309"/>
                <a:ext cx="12764" cy="10897"/>
              </a:xfrm>
              <a:custGeom>
                <a:rect b="b" l="l" r="r" t="t"/>
                <a:pathLst>
                  <a:path extrusionOk="0" h="251" w="294">
                    <a:moveTo>
                      <a:pt x="168" y="1"/>
                    </a:moveTo>
                    <a:cubicBezTo>
                      <a:pt x="95" y="1"/>
                      <a:pt x="28" y="47"/>
                      <a:pt x="6" y="124"/>
                    </a:cubicBezTo>
                    <a:cubicBezTo>
                      <a:pt x="1" y="167"/>
                      <a:pt x="20" y="210"/>
                      <a:pt x="54" y="234"/>
                    </a:cubicBezTo>
                    <a:cubicBezTo>
                      <a:pt x="78" y="245"/>
                      <a:pt x="103" y="250"/>
                      <a:pt x="127" y="250"/>
                    </a:cubicBezTo>
                    <a:cubicBezTo>
                      <a:pt x="198" y="250"/>
                      <a:pt x="265" y="205"/>
                      <a:pt x="293" y="134"/>
                    </a:cubicBezTo>
                    <a:cubicBezTo>
                      <a:pt x="279" y="91"/>
                      <a:pt x="269" y="23"/>
                      <a:pt x="236" y="14"/>
                    </a:cubicBezTo>
                    <a:cubicBezTo>
                      <a:pt x="213" y="5"/>
                      <a:pt x="191" y="1"/>
                      <a:pt x="1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7308517" y="211781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78" y="1"/>
                    </a:moveTo>
                    <a:cubicBezTo>
                      <a:pt x="72" y="1"/>
                      <a:pt x="67" y="2"/>
                      <a:pt x="63" y="3"/>
                    </a:cubicBezTo>
                    <a:cubicBezTo>
                      <a:pt x="29" y="13"/>
                      <a:pt x="19" y="85"/>
                      <a:pt x="0" y="128"/>
                    </a:cubicBezTo>
                    <a:cubicBezTo>
                      <a:pt x="44" y="145"/>
                      <a:pt x="91" y="182"/>
                      <a:pt x="124" y="182"/>
                    </a:cubicBezTo>
                    <a:cubicBezTo>
                      <a:pt x="128" y="182"/>
                      <a:pt x="131" y="182"/>
                      <a:pt x="135" y="181"/>
                    </a:cubicBezTo>
                    <a:cubicBezTo>
                      <a:pt x="163" y="166"/>
                      <a:pt x="173" y="99"/>
                      <a:pt x="192" y="51"/>
                    </a:cubicBezTo>
                    <a:cubicBezTo>
                      <a:pt x="155" y="35"/>
                      <a:pt x="111" y="1"/>
                      <a:pt x="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8650561" y="1256606"/>
                <a:ext cx="14414" cy="13806"/>
              </a:xfrm>
              <a:custGeom>
                <a:rect b="b" l="l" r="r" t="t"/>
                <a:pathLst>
                  <a:path extrusionOk="0" h="318" w="332">
                    <a:moveTo>
                      <a:pt x="27" y="1"/>
                    </a:moveTo>
                    <a:cubicBezTo>
                      <a:pt x="18" y="1"/>
                      <a:pt x="10" y="1"/>
                      <a:pt x="1" y="1"/>
                    </a:cubicBezTo>
                    <a:cubicBezTo>
                      <a:pt x="15" y="202"/>
                      <a:pt x="125" y="308"/>
                      <a:pt x="327" y="317"/>
                    </a:cubicBezTo>
                    <a:cubicBezTo>
                      <a:pt x="331" y="110"/>
                      <a:pt x="230" y="1"/>
                      <a:pt x="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7928353" y="274212"/>
                <a:ext cx="15456" cy="12026"/>
              </a:xfrm>
              <a:custGeom>
                <a:rect b="b" l="l" r="r" t="t"/>
                <a:pathLst>
                  <a:path extrusionOk="0" h="277" w="356">
                    <a:moveTo>
                      <a:pt x="219" y="0"/>
                    </a:moveTo>
                    <a:cubicBezTo>
                      <a:pt x="205" y="0"/>
                      <a:pt x="190" y="3"/>
                      <a:pt x="173" y="8"/>
                    </a:cubicBezTo>
                    <a:cubicBezTo>
                      <a:pt x="1" y="61"/>
                      <a:pt x="101" y="190"/>
                      <a:pt x="197" y="276"/>
                    </a:cubicBezTo>
                    <a:cubicBezTo>
                      <a:pt x="236" y="269"/>
                      <a:pt x="274" y="265"/>
                      <a:pt x="313" y="265"/>
                    </a:cubicBezTo>
                    <a:cubicBezTo>
                      <a:pt x="327" y="265"/>
                      <a:pt x="341" y="266"/>
                      <a:pt x="355" y="267"/>
                    </a:cubicBezTo>
                    <a:cubicBezTo>
                      <a:pt x="338" y="160"/>
                      <a:pt x="329" y="0"/>
                      <a:pt x="2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7904648" y="364645"/>
                <a:ext cx="8770" cy="8162"/>
              </a:xfrm>
              <a:custGeom>
                <a:rect b="b" l="l" r="r" t="t"/>
                <a:pathLst>
                  <a:path extrusionOk="0" h="188" w="202">
                    <a:moveTo>
                      <a:pt x="62" y="0"/>
                    </a:moveTo>
                    <a:cubicBezTo>
                      <a:pt x="43" y="43"/>
                      <a:pt x="0" y="96"/>
                      <a:pt x="15" y="130"/>
                    </a:cubicBezTo>
                    <a:cubicBezTo>
                      <a:pt x="24" y="158"/>
                      <a:pt x="96" y="168"/>
                      <a:pt x="139" y="187"/>
                    </a:cubicBezTo>
                    <a:cubicBezTo>
                      <a:pt x="158" y="144"/>
                      <a:pt x="201" y="91"/>
                      <a:pt x="187" y="58"/>
                    </a:cubicBezTo>
                    <a:cubicBezTo>
                      <a:pt x="177" y="24"/>
                      <a:pt x="106" y="15"/>
                      <a:pt x="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7100212" y="378755"/>
                <a:ext cx="11288" cy="10463"/>
              </a:xfrm>
              <a:custGeom>
                <a:rect b="b" l="l" r="r" t="t"/>
                <a:pathLst>
                  <a:path extrusionOk="0" h="241" w="260">
                    <a:moveTo>
                      <a:pt x="92" y="0"/>
                    </a:moveTo>
                    <a:cubicBezTo>
                      <a:pt x="84" y="0"/>
                      <a:pt x="76" y="0"/>
                      <a:pt x="68" y="1"/>
                    </a:cubicBezTo>
                    <a:cubicBezTo>
                      <a:pt x="44" y="6"/>
                      <a:pt x="25" y="25"/>
                      <a:pt x="15" y="49"/>
                    </a:cubicBezTo>
                    <a:cubicBezTo>
                      <a:pt x="1" y="226"/>
                      <a:pt x="140" y="222"/>
                      <a:pt x="255" y="241"/>
                    </a:cubicBezTo>
                    <a:lnTo>
                      <a:pt x="260" y="241"/>
                    </a:lnTo>
                    <a:cubicBezTo>
                      <a:pt x="241" y="131"/>
                      <a:pt x="241" y="0"/>
                      <a:pt x="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8452502" y="1064365"/>
                <a:ext cx="8336" cy="8379"/>
              </a:xfrm>
              <a:custGeom>
                <a:rect b="b" l="l" r="r" t="t"/>
                <a:pathLst>
                  <a:path extrusionOk="0" h="193" w="192">
                    <a:moveTo>
                      <a:pt x="62" y="1"/>
                    </a:moveTo>
                    <a:cubicBezTo>
                      <a:pt x="43" y="49"/>
                      <a:pt x="0" y="101"/>
                      <a:pt x="10" y="135"/>
                    </a:cubicBezTo>
                    <a:cubicBezTo>
                      <a:pt x="24" y="164"/>
                      <a:pt x="91" y="173"/>
                      <a:pt x="134" y="192"/>
                    </a:cubicBezTo>
                    <a:lnTo>
                      <a:pt x="192" y="63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8390462" y="967766"/>
                <a:ext cx="8379" cy="7902"/>
              </a:xfrm>
              <a:custGeom>
                <a:rect b="b" l="l" r="r" t="t"/>
                <a:pathLst>
                  <a:path extrusionOk="0" h="182" w="193">
                    <a:moveTo>
                      <a:pt x="74" y="1"/>
                    </a:moveTo>
                    <a:cubicBezTo>
                      <a:pt x="70" y="1"/>
                      <a:pt x="67" y="1"/>
                      <a:pt x="63" y="2"/>
                    </a:cubicBezTo>
                    <a:cubicBezTo>
                      <a:pt x="30" y="16"/>
                      <a:pt x="20" y="83"/>
                      <a:pt x="1" y="131"/>
                    </a:cubicBezTo>
                    <a:cubicBezTo>
                      <a:pt x="43" y="144"/>
                      <a:pt x="88" y="182"/>
                      <a:pt x="121" y="182"/>
                    </a:cubicBezTo>
                    <a:cubicBezTo>
                      <a:pt x="126" y="182"/>
                      <a:pt x="131" y="181"/>
                      <a:pt x="135" y="179"/>
                    </a:cubicBezTo>
                    <a:cubicBezTo>
                      <a:pt x="164" y="165"/>
                      <a:pt x="173" y="98"/>
                      <a:pt x="193" y="55"/>
                    </a:cubicBezTo>
                    <a:cubicBezTo>
                      <a:pt x="154" y="37"/>
                      <a:pt x="107" y="1"/>
                      <a:pt x="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8446033" y="905553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123" y="1"/>
                    </a:moveTo>
                    <a:cubicBezTo>
                      <a:pt x="89" y="1"/>
                      <a:pt x="39" y="33"/>
                      <a:pt x="1" y="50"/>
                    </a:cubicBezTo>
                    <a:cubicBezTo>
                      <a:pt x="20" y="98"/>
                      <a:pt x="25" y="165"/>
                      <a:pt x="58" y="179"/>
                    </a:cubicBezTo>
                    <a:cubicBezTo>
                      <a:pt x="62" y="181"/>
                      <a:pt x="67" y="182"/>
                      <a:pt x="72" y="182"/>
                    </a:cubicBezTo>
                    <a:cubicBezTo>
                      <a:pt x="103" y="182"/>
                      <a:pt x="151" y="148"/>
                      <a:pt x="192" y="131"/>
                    </a:cubicBezTo>
                    <a:cubicBezTo>
                      <a:pt x="168" y="88"/>
                      <a:pt x="163" y="16"/>
                      <a:pt x="135" y="2"/>
                    </a:cubicBezTo>
                    <a:cubicBezTo>
                      <a:pt x="131" y="1"/>
                      <a:pt x="127" y="1"/>
                      <a:pt x="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8334500" y="835915"/>
                <a:ext cx="8379" cy="8205"/>
              </a:xfrm>
              <a:custGeom>
                <a:rect b="b" l="l" r="r" t="t"/>
                <a:pathLst>
                  <a:path extrusionOk="0" h="189" w="193">
                    <a:moveTo>
                      <a:pt x="58" y="1"/>
                    </a:moveTo>
                    <a:lnTo>
                      <a:pt x="1" y="135"/>
                    </a:lnTo>
                    <a:cubicBezTo>
                      <a:pt x="40" y="152"/>
                      <a:pt x="90" y="189"/>
                      <a:pt x="121" y="189"/>
                    </a:cubicBezTo>
                    <a:cubicBezTo>
                      <a:pt x="124" y="189"/>
                      <a:pt x="127" y="188"/>
                      <a:pt x="130" y="187"/>
                    </a:cubicBezTo>
                    <a:cubicBezTo>
                      <a:pt x="164" y="173"/>
                      <a:pt x="173" y="106"/>
                      <a:pt x="192" y="58"/>
                    </a:cubicBez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7107288" y="475223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77" y="0"/>
                    </a:moveTo>
                    <a:cubicBezTo>
                      <a:pt x="72" y="0"/>
                      <a:pt x="67" y="1"/>
                      <a:pt x="63" y="3"/>
                    </a:cubicBezTo>
                    <a:cubicBezTo>
                      <a:pt x="30" y="13"/>
                      <a:pt x="20" y="84"/>
                      <a:pt x="1" y="128"/>
                    </a:cubicBezTo>
                    <a:cubicBezTo>
                      <a:pt x="39" y="144"/>
                      <a:pt x="83" y="183"/>
                      <a:pt x="117" y="183"/>
                    </a:cubicBezTo>
                    <a:cubicBezTo>
                      <a:pt x="121" y="183"/>
                      <a:pt x="126" y="182"/>
                      <a:pt x="130" y="180"/>
                    </a:cubicBezTo>
                    <a:cubicBezTo>
                      <a:pt x="164" y="166"/>
                      <a:pt x="173" y="99"/>
                      <a:pt x="193" y="51"/>
                    </a:cubicBezTo>
                    <a:cubicBezTo>
                      <a:pt x="155" y="34"/>
                      <a:pt x="108" y="0"/>
                      <a:pt x="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7120834" y="815467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73" y="0"/>
                    </a:moveTo>
                    <a:cubicBezTo>
                      <a:pt x="69" y="0"/>
                      <a:pt x="66" y="1"/>
                      <a:pt x="63" y="2"/>
                    </a:cubicBezTo>
                    <a:cubicBezTo>
                      <a:pt x="29" y="16"/>
                      <a:pt x="20" y="83"/>
                      <a:pt x="0" y="131"/>
                    </a:cubicBezTo>
                    <a:cubicBezTo>
                      <a:pt x="42" y="148"/>
                      <a:pt x="87" y="182"/>
                      <a:pt x="120" y="182"/>
                    </a:cubicBezTo>
                    <a:cubicBezTo>
                      <a:pt x="125" y="182"/>
                      <a:pt x="130" y="181"/>
                      <a:pt x="135" y="179"/>
                    </a:cubicBezTo>
                    <a:cubicBezTo>
                      <a:pt x="163" y="170"/>
                      <a:pt x="173" y="98"/>
                      <a:pt x="192" y="55"/>
                    </a:cubicBezTo>
                    <a:cubicBezTo>
                      <a:pt x="153" y="37"/>
                      <a:pt x="106" y="0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8106050" y="798274"/>
                <a:ext cx="11071" cy="10680"/>
              </a:xfrm>
              <a:custGeom>
                <a:rect b="b" l="l" r="r" t="t"/>
                <a:pathLst>
                  <a:path extrusionOk="0" h="246" w="255">
                    <a:moveTo>
                      <a:pt x="250" y="0"/>
                    </a:moveTo>
                    <a:cubicBezTo>
                      <a:pt x="135" y="24"/>
                      <a:pt x="0" y="19"/>
                      <a:pt x="10" y="197"/>
                    </a:cubicBezTo>
                    <a:cubicBezTo>
                      <a:pt x="15" y="221"/>
                      <a:pt x="34" y="240"/>
                      <a:pt x="58" y="244"/>
                    </a:cubicBezTo>
                    <a:cubicBezTo>
                      <a:pt x="66" y="245"/>
                      <a:pt x="75" y="245"/>
                      <a:pt x="82" y="245"/>
                    </a:cubicBezTo>
                    <a:cubicBezTo>
                      <a:pt x="235" y="245"/>
                      <a:pt x="232" y="114"/>
                      <a:pt x="254" y="5"/>
                    </a:cubicBez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8550056" y="773571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77" y="1"/>
                    </a:moveTo>
                    <a:cubicBezTo>
                      <a:pt x="72" y="1"/>
                      <a:pt x="67" y="2"/>
                      <a:pt x="63" y="4"/>
                    </a:cubicBezTo>
                    <a:cubicBezTo>
                      <a:pt x="30" y="13"/>
                      <a:pt x="20" y="85"/>
                      <a:pt x="1" y="128"/>
                    </a:cubicBezTo>
                    <a:cubicBezTo>
                      <a:pt x="40" y="145"/>
                      <a:pt x="90" y="182"/>
                      <a:pt x="121" y="182"/>
                    </a:cubicBezTo>
                    <a:cubicBezTo>
                      <a:pt x="124" y="182"/>
                      <a:pt x="127" y="182"/>
                      <a:pt x="130" y="181"/>
                    </a:cubicBezTo>
                    <a:cubicBezTo>
                      <a:pt x="164" y="166"/>
                      <a:pt x="173" y="99"/>
                      <a:pt x="193" y="51"/>
                    </a:cubicBezTo>
                    <a:cubicBezTo>
                      <a:pt x="155" y="35"/>
                      <a:pt x="108" y="1"/>
                      <a:pt x="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7232367" y="496410"/>
                <a:ext cx="8162" cy="7815"/>
              </a:xfrm>
              <a:custGeom>
                <a:rect b="b" l="l" r="r" t="t"/>
                <a:pathLst>
                  <a:path extrusionOk="0" h="180" w="188">
                    <a:moveTo>
                      <a:pt x="119" y="1"/>
                    </a:moveTo>
                    <a:cubicBezTo>
                      <a:pt x="85" y="1"/>
                      <a:pt x="37" y="35"/>
                      <a:pt x="0" y="47"/>
                    </a:cubicBezTo>
                    <a:cubicBezTo>
                      <a:pt x="19" y="100"/>
                      <a:pt x="24" y="162"/>
                      <a:pt x="58" y="176"/>
                    </a:cubicBezTo>
                    <a:cubicBezTo>
                      <a:pt x="62" y="178"/>
                      <a:pt x="66" y="179"/>
                      <a:pt x="71" y="179"/>
                    </a:cubicBezTo>
                    <a:cubicBezTo>
                      <a:pt x="102" y="179"/>
                      <a:pt x="150" y="146"/>
                      <a:pt x="187" y="133"/>
                    </a:cubicBezTo>
                    <a:cubicBezTo>
                      <a:pt x="168" y="85"/>
                      <a:pt x="163" y="18"/>
                      <a:pt x="134" y="4"/>
                    </a:cubicBezTo>
                    <a:cubicBezTo>
                      <a:pt x="130" y="2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7076507" y="749563"/>
                <a:ext cx="11288" cy="10897"/>
              </a:xfrm>
              <a:custGeom>
                <a:rect b="b" l="l" r="r" t="t"/>
                <a:pathLst>
                  <a:path extrusionOk="0" h="251" w="260">
                    <a:moveTo>
                      <a:pt x="10" y="1"/>
                    </a:moveTo>
                    <a:lnTo>
                      <a:pt x="1" y="10"/>
                    </a:lnTo>
                    <a:cubicBezTo>
                      <a:pt x="23" y="120"/>
                      <a:pt x="24" y="251"/>
                      <a:pt x="173" y="251"/>
                    </a:cubicBezTo>
                    <a:cubicBezTo>
                      <a:pt x="181" y="251"/>
                      <a:pt x="189" y="250"/>
                      <a:pt x="197" y="250"/>
                    </a:cubicBezTo>
                    <a:cubicBezTo>
                      <a:pt x="221" y="245"/>
                      <a:pt x="240" y="226"/>
                      <a:pt x="250" y="202"/>
                    </a:cubicBezTo>
                    <a:cubicBezTo>
                      <a:pt x="259" y="25"/>
                      <a:pt x="125" y="25"/>
                      <a:pt x="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7273741" y="496019"/>
                <a:ext cx="8379" cy="7988"/>
              </a:xfrm>
              <a:custGeom>
                <a:rect b="b" l="l" r="r" t="t"/>
                <a:pathLst>
                  <a:path extrusionOk="0" h="184" w="193">
                    <a:moveTo>
                      <a:pt x="77" y="0"/>
                    </a:moveTo>
                    <a:cubicBezTo>
                      <a:pt x="72" y="0"/>
                      <a:pt x="67" y="1"/>
                      <a:pt x="63" y="3"/>
                    </a:cubicBezTo>
                    <a:cubicBezTo>
                      <a:pt x="30" y="13"/>
                      <a:pt x="20" y="85"/>
                      <a:pt x="1" y="128"/>
                    </a:cubicBezTo>
                    <a:cubicBezTo>
                      <a:pt x="39" y="145"/>
                      <a:pt x="84" y="183"/>
                      <a:pt x="117" y="183"/>
                    </a:cubicBezTo>
                    <a:cubicBezTo>
                      <a:pt x="122" y="183"/>
                      <a:pt x="126" y="182"/>
                      <a:pt x="130" y="181"/>
                    </a:cubicBezTo>
                    <a:cubicBezTo>
                      <a:pt x="164" y="166"/>
                      <a:pt x="173" y="99"/>
                      <a:pt x="193" y="51"/>
                    </a:cubicBezTo>
                    <a:cubicBezTo>
                      <a:pt x="156" y="35"/>
                      <a:pt x="108" y="0"/>
                      <a:pt x="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8231433" y="729505"/>
                <a:ext cx="14501" cy="10376"/>
              </a:xfrm>
              <a:custGeom>
                <a:rect b="b" l="l" r="r" t="t"/>
                <a:pathLst>
                  <a:path extrusionOk="0" h="239" w="334">
                    <a:moveTo>
                      <a:pt x="117" y="0"/>
                    </a:moveTo>
                    <a:cubicBezTo>
                      <a:pt x="1" y="0"/>
                      <a:pt x="104" y="101"/>
                      <a:pt x="113" y="132"/>
                    </a:cubicBezTo>
                    <a:cubicBezTo>
                      <a:pt x="116" y="192"/>
                      <a:pt x="168" y="238"/>
                      <a:pt x="225" y="238"/>
                    </a:cubicBezTo>
                    <a:cubicBezTo>
                      <a:pt x="240" y="238"/>
                      <a:pt x="256" y="235"/>
                      <a:pt x="271" y="228"/>
                    </a:cubicBezTo>
                    <a:cubicBezTo>
                      <a:pt x="300" y="218"/>
                      <a:pt x="309" y="151"/>
                      <a:pt x="333" y="94"/>
                    </a:cubicBezTo>
                    <a:cubicBezTo>
                      <a:pt x="276" y="55"/>
                      <a:pt x="213" y="22"/>
                      <a:pt x="151" y="2"/>
                    </a:cubicBezTo>
                    <a:cubicBezTo>
                      <a:pt x="138" y="1"/>
                      <a:pt x="127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8449984" y="715221"/>
                <a:ext cx="13763" cy="13806"/>
              </a:xfrm>
              <a:custGeom>
                <a:rect b="b" l="l" r="r" t="t"/>
                <a:pathLst>
                  <a:path extrusionOk="0" h="318" w="317">
                    <a:moveTo>
                      <a:pt x="1" y="1"/>
                    </a:moveTo>
                    <a:cubicBezTo>
                      <a:pt x="5" y="207"/>
                      <a:pt x="111" y="312"/>
                      <a:pt x="317" y="317"/>
                    </a:cubicBezTo>
                    <a:cubicBezTo>
                      <a:pt x="312" y="111"/>
                      <a:pt x="207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7085885" y="717739"/>
                <a:ext cx="8770" cy="8379"/>
              </a:xfrm>
              <a:custGeom>
                <a:rect b="b" l="l" r="r" t="t"/>
                <a:pathLst>
                  <a:path extrusionOk="0" h="193" w="202">
                    <a:moveTo>
                      <a:pt x="63" y="0"/>
                    </a:moveTo>
                    <a:cubicBezTo>
                      <a:pt x="43" y="48"/>
                      <a:pt x="0" y="101"/>
                      <a:pt x="15" y="134"/>
                    </a:cubicBezTo>
                    <a:cubicBezTo>
                      <a:pt x="24" y="163"/>
                      <a:pt x="96" y="173"/>
                      <a:pt x="139" y="192"/>
                    </a:cubicBezTo>
                    <a:cubicBezTo>
                      <a:pt x="158" y="149"/>
                      <a:pt x="202" y="96"/>
                      <a:pt x="187" y="63"/>
                    </a:cubicBezTo>
                    <a:cubicBezTo>
                      <a:pt x="178" y="34"/>
                      <a:pt x="106" y="24"/>
                      <a:pt x="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7839526" y="680489"/>
                <a:ext cx="11071" cy="10680"/>
              </a:xfrm>
              <a:custGeom>
                <a:rect b="b" l="l" r="r" t="t"/>
                <a:pathLst>
                  <a:path extrusionOk="0" h="246" w="255">
                    <a:moveTo>
                      <a:pt x="0" y="0"/>
                    </a:moveTo>
                    <a:lnTo>
                      <a:pt x="0" y="5"/>
                    </a:lnTo>
                    <a:cubicBezTo>
                      <a:pt x="19" y="112"/>
                      <a:pt x="15" y="245"/>
                      <a:pt x="175" y="245"/>
                    </a:cubicBezTo>
                    <a:cubicBezTo>
                      <a:pt x="180" y="245"/>
                      <a:pt x="186" y="245"/>
                      <a:pt x="192" y="245"/>
                    </a:cubicBezTo>
                    <a:cubicBezTo>
                      <a:pt x="216" y="235"/>
                      <a:pt x="235" y="216"/>
                      <a:pt x="240" y="192"/>
                    </a:cubicBezTo>
                    <a:cubicBezTo>
                      <a:pt x="254" y="15"/>
                      <a:pt x="115" y="2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8224009" y="496236"/>
                <a:ext cx="8379" cy="7771"/>
              </a:xfrm>
              <a:custGeom>
                <a:rect b="b" l="l" r="r" t="t"/>
                <a:pathLst>
                  <a:path extrusionOk="0" h="179" w="193">
                    <a:moveTo>
                      <a:pt x="78" y="0"/>
                    </a:moveTo>
                    <a:cubicBezTo>
                      <a:pt x="73" y="0"/>
                      <a:pt x="68" y="1"/>
                      <a:pt x="63" y="3"/>
                    </a:cubicBezTo>
                    <a:cubicBezTo>
                      <a:pt x="30" y="13"/>
                      <a:pt x="20" y="84"/>
                      <a:pt x="1" y="128"/>
                    </a:cubicBezTo>
                    <a:cubicBezTo>
                      <a:pt x="42" y="144"/>
                      <a:pt x="87" y="178"/>
                      <a:pt x="117" y="178"/>
                    </a:cubicBezTo>
                    <a:cubicBezTo>
                      <a:pt x="122" y="178"/>
                      <a:pt x="126" y="178"/>
                      <a:pt x="130" y="176"/>
                    </a:cubicBezTo>
                    <a:cubicBezTo>
                      <a:pt x="164" y="166"/>
                      <a:pt x="173" y="94"/>
                      <a:pt x="193" y="51"/>
                    </a:cubicBezTo>
                    <a:cubicBezTo>
                      <a:pt x="155" y="34"/>
                      <a:pt x="111" y="0"/>
                      <a:pt x="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7613116" y="634513"/>
                <a:ext cx="8596" cy="8032"/>
              </a:xfrm>
              <a:custGeom>
                <a:rect b="b" l="l" r="r" t="t"/>
                <a:pathLst>
                  <a:path extrusionOk="0" h="185" w="198">
                    <a:moveTo>
                      <a:pt x="63" y="0"/>
                    </a:moveTo>
                    <a:cubicBezTo>
                      <a:pt x="44" y="43"/>
                      <a:pt x="1" y="96"/>
                      <a:pt x="10" y="130"/>
                    </a:cubicBezTo>
                    <a:cubicBezTo>
                      <a:pt x="35" y="162"/>
                      <a:pt x="73" y="184"/>
                      <a:pt x="114" y="184"/>
                    </a:cubicBezTo>
                    <a:cubicBezTo>
                      <a:pt x="121" y="184"/>
                      <a:pt x="128" y="184"/>
                      <a:pt x="135" y="182"/>
                    </a:cubicBezTo>
                    <a:cubicBezTo>
                      <a:pt x="168" y="173"/>
                      <a:pt x="178" y="101"/>
                      <a:pt x="197" y="58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8362807" y="516902"/>
                <a:ext cx="8379" cy="7902"/>
              </a:xfrm>
              <a:custGeom>
                <a:rect b="b" l="l" r="r" t="t"/>
                <a:pathLst>
                  <a:path extrusionOk="0" h="182" w="193">
                    <a:moveTo>
                      <a:pt x="69" y="0"/>
                    </a:moveTo>
                    <a:cubicBezTo>
                      <a:pt x="65" y="0"/>
                      <a:pt x="61" y="1"/>
                      <a:pt x="58" y="1"/>
                    </a:cubicBezTo>
                    <a:cubicBezTo>
                      <a:pt x="29" y="16"/>
                      <a:pt x="20" y="88"/>
                      <a:pt x="0" y="131"/>
                    </a:cubicBezTo>
                    <a:cubicBezTo>
                      <a:pt x="38" y="147"/>
                      <a:pt x="85" y="182"/>
                      <a:pt x="116" y="182"/>
                    </a:cubicBezTo>
                    <a:cubicBezTo>
                      <a:pt x="121" y="182"/>
                      <a:pt x="126" y="181"/>
                      <a:pt x="130" y="179"/>
                    </a:cubicBezTo>
                    <a:cubicBezTo>
                      <a:pt x="163" y="169"/>
                      <a:pt x="173" y="97"/>
                      <a:pt x="192" y="54"/>
                    </a:cubicBezTo>
                    <a:cubicBezTo>
                      <a:pt x="153" y="37"/>
                      <a:pt x="103" y="0"/>
                      <a:pt x="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7204060" y="544427"/>
                <a:ext cx="8379" cy="8119"/>
              </a:xfrm>
              <a:custGeom>
                <a:rect b="b" l="l" r="r" t="t"/>
                <a:pathLst>
                  <a:path extrusionOk="0" h="187" w="193">
                    <a:moveTo>
                      <a:pt x="58" y="0"/>
                    </a:moveTo>
                    <a:cubicBezTo>
                      <a:pt x="44" y="43"/>
                      <a:pt x="0" y="96"/>
                      <a:pt x="10" y="129"/>
                    </a:cubicBezTo>
                    <a:cubicBezTo>
                      <a:pt x="24" y="158"/>
                      <a:pt x="91" y="168"/>
                      <a:pt x="135" y="187"/>
                    </a:cubicBezTo>
                    <a:lnTo>
                      <a:pt x="192" y="5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8089205" y="628435"/>
                <a:ext cx="11071" cy="10463"/>
              </a:xfrm>
              <a:custGeom>
                <a:rect b="b" l="l" r="r" t="t"/>
                <a:pathLst>
                  <a:path extrusionOk="0" h="241" w="255">
                    <a:moveTo>
                      <a:pt x="168" y="0"/>
                    </a:moveTo>
                    <a:cubicBezTo>
                      <a:pt x="20" y="0"/>
                      <a:pt x="23" y="131"/>
                      <a:pt x="0" y="241"/>
                    </a:cubicBezTo>
                    <a:lnTo>
                      <a:pt x="5" y="241"/>
                    </a:lnTo>
                    <a:cubicBezTo>
                      <a:pt x="115" y="222"/>
                      <a:pt x="254" y="227"/>
                      <a:pt x="245" y="49"/>
                    </a:cubicBezTo>
                    <a:cubicBezTo>
                      <a:pt x="235" y="25"/>
                      <a:pt x="216" y="11"/>
                      <a:pt x="192" y="1"/>
                    </a:cubicBezTo>
                    <a:cubicBezTo>
                      <a:pt x="184" y="1"/>
                      <a:pt x="176" y="0"/>
                      <a:pt x="1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7772493" y="579159"/>
                <a:ext cx="8813" cy="8379"/>
              </a:xfrm>
              <a:custGeom>
                <a:rect b="b" l="l" r="r" t="t"/>
                <a:pathLst>
                  <a:path extrusionOk="0" h="193" w="203">
                    <a:moveTo>
                      <a:pt x="63" y="0"/>
                    </a:moveTo>
                    <a:cubicBezTo>
                      <a:pt x="44" y="44"/>
                      <a:pt x="1" y="96"/>
                      <a:pt x="10" y="130"/>
                    </a:cubicBezTo>
                    <a:cubicBezTo>
                      <a:pt x="25" y="163"/>
                      <a:pt x="97" y="173"/>
                      <a:pt x="140" y="192"/>
                    </a:cubicBezTo>
                    <a:cubicBezTo>
                      <a:pt x="159" y="149"/>
                      <a:pt x="202" y="91"/>
                      <a:pt x="193" y="63"/>
                    </a:cubicBezTo>
                    <a:cubicBezTo>
                      <a:pt x="178" y="29"/>
                      <a:pt x="106" y="20"/>
                      <a:pt x="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7589803" y="500491"/>
                <a:ext cx="14023" cy="11722"/>
              </a:xfrm>
              <a:custGeom>
                <a:rect b="b" l="l" r="r" t="t"/>
                <a:pathLst>
                  <a:path extrusionOk="0" h="270" w="323">
                    <a:moveTo>
                      <a:pt x="164" y="1"/>
                    </a:moveTo>
                    <a:cubicBezTo>
                      <a:pt x="63" y="58"/>
                      <a:pt x="1" y="140"/>
                      <a:pt x="92" y="231"/>
                    </a:cubicBezTo>
                    <a:cubicBezTo>
                      <a:pt x="121" y="258"/>
                      <a:pt x="149" y="270"/>
                      <a:pt x="175" y="270"/>
                    </a:cubicBezTo>
                    <a:cubicBezTo>
                      <a:pt x="232" y="270"/>
                      <a:pt x="283" y="216"/>
                      <a:pt x="322" y="154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7070038" y="742225"/>
                <a:ext cx="8249" cy="7815"/>
              </a:xfrm>
              <a:custGeom>
                <a:rect b="b" l="l" r="r" t="t"/>
                <a:pathLst>
                  <a:path extrusionOk="0" h="180" w="190">
                    <a:moveTo>
                      <a:pt x="112" y="0"/>
                    </a:moveTo>
                    <a:cubicBezTo>
                      <a:pt x="95" y="0"/>
                      <a:pt x="72" y="6"/>
                      <a:pt x="39" y="21"/>
                    </a:cubicBezTo>
                    <a:cubicBezTo>
                      <a:pt x="1" y="35"/>
                      <a:pt x="82" y="141"/>
                      <a:pt x="154" y="179"/>
                    </a:cubicBezTo>
                    <a:lnTo>
                      <a:pt x="159" y="174"/>
                    </a:lnTo>
                    <a:cubicBezTo>
                      <a:pt x="128" y="131"/>
                      <a:pt x="190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7256679" y="463675"/>
                <a:ext cx="7554" cy="8770"/>
              </a:xfrm>
              <a:custGeom>
                <a:rect b="b" l="l" r="r" t="t"/>
                <a:pathLst>
                  <a:path extrusionOk="0" h="202" w="174">
                    <a:moveTo>
                      <a:pt x="87" y="1"/>
                    </a:moveTo>
                    <a:cubicBezTo>
                      <a:pt x="1" y="1"/>
                      <a:pt x="11" y="125"/>
                      <a:pt x="6" y="202"/>
                    </a:cubicBezTo>
                    <a:lnTo>
                      <a:pt x="164" y="202"/>
                    </a:lnTo>
                    <a:cubicBezTo>
                      <a:pt x="159" y="125"/>
                      <a:pt x="173" y="5"/>
                      <a:pt x="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8513847" y="1150109"/>
                <a:ext cx="3994" cy="4645"/>
              </a:xfrm>
              <a:custGeom>
                <a:rect b="b" l="l" r="r" t="t"/>
                <a:pathLst>
                  <a:path extrusionOk="0" h="107" w="92">
                    <a:moveTo>
                      <a:pt x="68" y="0"/>
                    </a:moveTo>
                    <a:cubicBezTo>
                      <a:pt x="44" y="5"/>
                      <a:pt x="25" y="0"/>
                      <a:pt x="20" y="10"/>
                    </a:cubicBezTo>
                    <a:cubicBezTo>
                      <a:pt x="6" y="29"/>
                      <a:pt x="1" y="53"/>
                      <a:pt x="6" y="72"/>
                    </a:cubicBezTo>
                    <a:cubicBezTo>
                      <a:pt x="19" y="96"/>
                      <a:pt x="33" y="107"/>
                      <a:pt x="47" y="107"/>
                    </a:cubicBezTo>
                    <a:cubicBezTo>
                      <a:pt x="64" y="107"/>
                      <a:pt x="79" y="90"/>
                      <a:pt x="87" y="58"/>
                    </a:cubicBezTo>
                    <a:cubicBezTo>
                      <a:pt x="92" y="39"/>
                      <a:pt x="73" y="20"/>
                      <a:pt x="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8447075" y="1163004"/>
                <a:ext cx="2952" cy="2952"/>
              </a:xfrm>
              <a:custGeom>
                <a:rect b="b" l="l" r="r" t="t"/>
                <a:pathLst>
                  <a:path extrusionOk="0" h="68" w="68">
                    <a:moveTo>
                      <a:pt x="23" y="1"/>
                    </a:moveTo>
                    <a:cubicBezTo>
                      <a:pt x="14" y="1"/>
                      <a:pt x="6" y="12"/>
                      <a:pt x="1" y="34"/>
                    </a:cubicBezTo>
                    <a:cubicBezTo>
                      <a:pt x="1" y="39"/>
                      <a:pt x="44" y="58"/>
                      <a:pt x="68" y="68"/>
                    </a:cubicBezTo>
                    <a:cubicBezTo>
                      <a:pt x="51" y="23"/>
                      <a:pt x="36" y="1"/>
                      <a:pt x="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8165572" y="548768"/>
                <a:ext cx="7294" cy="6903"/>
              </a:xfrm>
              <a:custGeom>
                <a:rect b="b" l="l" r="r" t="t"/>
                <a:pathLst>
                  <a:path extrusionOk="0" h="159" w="168">
                    <a:moveTo>
                      <a:pt x="158" y="1"/>
                    </a:moveTo>
                    <a:lnTo>
                      <a:pt x="0" y="159"/>
                    </a:lnTo>
                    <a:lnTo>
                      <a:pt x="168" y="154"/>
                    </a:lnTo>
                    <a:cubicBezTo>
                      <a:pt x="168" y="101"/>
                      <a:pt x="158" y="53"/>
                      <a:pt x="1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8172432" y="548768"/>
                <a:ext cx="2952" cy="6729"/>
              </a:xfrm>
              <a:custGeom>
                <a:rect b="b" l="l" r="r" t="t"/>
                <a:pathLst>
                  <a:path extrusionOk="0" h="155" w="68">
                    <a:moveTo>
                      <a:pt x="0" y="1"/>
                    </a:moveTo>
                    <a:lnTo>
                      <a:pt x="0" y="1"/>
                    </a:lnTo>
                    <a:cubicBezTo>
                      <a:pt x="5" y="49"/>
                      <a:pt x="10" y="101"/>
                      <a:pt x="10" y="154"/>
                    </a:cubicBezTo>
                    <a:cubicBezTo>
                      <a:pt x="29" y="140"/>
                      <a:pt x="67" y="116"/>
                      <a:pt x="67" y="106"/>
                    </a:cubicBezTo>
                    <a:cubicBezTo>
                      <a:pt x="48" y="73"/>
                      <a:pt x="24" y="34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7932738" y="569564"/>
                <a:ext cx="3994" cy="2779"/>
              </a:xfrm>
              <a:custGeom>
                <a:rect b="b" l="l" r="r" t="t"/>
                <a:pathLst>
                  <a:path extrusionOk="0" h="64" w="92">
                    <a:moveTo>
                      <a:pt x="91" y="1"/>
                    </a:moveTo>
                    <a:cubicBezTo>
                      <a:pt x="15" y="25"/>
                      <a:pt x="0" y="49"/>
                      <a:pt x="53" y="63"/>
                    </a:cubicBezTo>
                    <a:cubicBezTo>
                      <a:pt x="62" y="63"/>
                      <a:pt x="77" y="20"/>
                      <a:pt x="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8477249" y="541692"/>
                <a:ext cx="7337" cy="6903"/>
              </a:xfrm>
              <a:custGeom>
                <a:rect b="b" l="l" r="r" t="t"/>
                <a:pathLst>
                  <a:path extrusionOk="0" h="159" w="169">
                    <a:moveTo>
                      <a:pt x="0" y="1"/>
                    </a:moveTo>
                    <a:cubicBezTo>
                      <a:pt x="58" y="53"/>
                      <a:pt x="111" y="111"/>
                      <a:pt x="168" y="159"/>
                    </a:cubicBezTo>
                    <a:cubicBezTo>
                      <a:pt x="111" y="111"/>
                      <a:pt x="58" y="53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7979973" y="204835"/>
                <a:ext cx="92213" cy="66772"/>
              </a:xfrm>
              <a:custGeom>
                <a:rect b="b" l="l" r="r" t="t"/>
                <a:pathLst>
                  <a:path extrusionOk="0" h="1538" w="2124">
                    <a:moveTo>
                      <a:pt x="321" y="0"/>
                    </a:moveTo>
                    <a:cubicBezTo>
                      <a:pt x="318" y="0"/>
                      <a:pt x="315" y="0"/>
                      <a:pt x="312" y="1"/>
                    </a:cubicBezTo>
                    <a:cubicBezTo>
                      <a:pt x="125" y="1"/>
                      <a:pt x="149" y="168"/>
                      <a:pt x="96" y="279"/>
                    </a:cubicBezTo>
                    <a:cubicBezTo>
                      <a:pt x="0" y="489"/>
                      <a:pt x="96" y="590"/>
                      <a:pt x="259" y="734"/>
                    </a:cubicBezTo>
                    <a:cubicBezTo>
                      <a:pt x="695" y="1136"/>
                      <a:pt x="1270" y="1251"/>
                      <a:pt x="1773" y="1510"/>
                    </a:cubicBezTo>
                    <a:cubicBezTo>
                      <a:pt x="1812" y="1529"/>
                      <a:pt x="1852" y="1537"/>
                      <a:pt x="1892" y="1537"/>
                    </a:cubicBezTo>
                    <a:cubicBezTo>
                      <a:pt x="1986" y="1537"/>
                      <a:pt x="2076" y="1488"/>
                      <a:pt x="2123" y="1400"/>
                    </a:cubicBezTo>
                    <a:cubicBezTo>
                      <a:pt x="1994" y="959"/>
                      <a:pt x="1572" y="902"/>
                      <a:pt x="1241" y="729"/>
                    </a:cubicBezTo>
                    <a:cubicBezTo>
                      <a:pt x="978" y="590"/>
                      <a:pt x="604" y="585"/>
                      <a:pt x="542" y="178"/>
                    </a:cubicBezTo>
                    <a:cubicBezTo>
                      <a:pt x="518" y="76"/>
                      <a:pt x="427" y="0"/>
                      <a:pt x="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8521141" y="589969"/>
                <a:ext cx="87221" cy="56005"/>
              </a:xfrm>
              <a:custGeom>
                <a:rect b="b" l="l" r="r" t="t"/>
                <a:pathLst>
                  <a:path extrusionOk="0" h="1290" w="2009">
                    <a:moveTo>
                      <a:pt x="159" y="1"/>
                    </a:moveTo>
                    <a:cubicBezTo>
                      <a:pt x="1" y="509"/>
                      <a:pt x="1" y="509"/>
                      <a:pt x="398" y="1170"/>
                    </a:cubicBezTo>
                    <a:cubicBezTo>
                      <a:pt x="673" y="913"/>
                      <a:pt x="807" y="787"/>
                      <a:pt x="954" y="787"/>
                    </a:cubicBezTo>
                    <a:cubicBezTo>
                      <a:pt x="1094" y="787"/>
                      <a:pt x="1246" y="902"/>
                      <a:pt x="1544" y="1127"/>
                    </a:cubicBezTo>
                    <a:cubicBezTo>
                      <a:pt x="1606" y="1180"/>
                      <a:pt x="1664" y="1232"/>
                      <a:pt x="1716" y="1290"/>
                    </a:cubicBezTo>
                    <a:cubicBezTo>
                      <a:pt x="2009" y="1074"/>
                      <a:pt x="1659" y="868"/>
                      <a:pt x="1707" y="657"/>
                    </a:cubicBezTo>
                    <a:lnTo>
                      <a:pt x="1712" y="657"/>
                    </a:lnTo>
                    <a:cubicBezTo>
                      <a:pt x="1539" y="561"/>
                      <a:pt x="1347" y="504"/>
                      <a:pt x="1232" y="336"/>
                    </a:cubicBezTo>
                    <a:cubicBezTo>
                      <a:pt x="1219" y="337"/>
                      <a:pt x="1206" y="337"/>
                      <a:pt x="1192" y="337"/>
                    </a:cubicBezTo>
                    <a:cubicBezTo>
                      <a:pt x="817" y="337"/>
                      <a:pt x="497" y="144"/>
                      <a:pt x="1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8184501" y="319146"/>
                <a:ext cx="67641" cy="51577"/>
              </a:xfrm>
              <a:custGeom>
                <a:rect b="b" l="l" r="r" t="t"/>
                <a:pathLst>
                  <a:path extrusionOk="0" h="1188" w="1558">
                    <a:moveTo>
                      <a:pt x="910" y="0"/>
                    </a:moveTo>
                    <a:cubicBezTo>
                      <a:pt x="715" y="0"/>
                      <a:pt x="522" y="36"/>
                      <a:pt x="336" y="66"/>
                    </a:cubicBezTo>
                    <a:cubicBezTo>
                      <a:pt x="144" y="95"/>
                      <a:pt x="0" y="281"/>
                      <a:pt x="192" y="473"/>
                    </a:cubicBezTo>
                    <a:cubicBezTo>
                      <a:pt x="388" y="665"/>
                      <a:pt x="456" y="933"/>
                      <a:pt x="618" y="1187"/>
                    </a:cubicBezTo>
                    <a:cubicBezTo>
                      <a:pt x="743" y="890"/>
                      <a:pt x="633" y="660"/>
                      <a:pt x="642" y="420"/>
                    </a:cubicBezTo>
                    <a:cubicBezTo>
                      <a:pt x="739" y="344"/>
                      <a:pt x="852" y="332"/>
                      <a:pt x="971" y="332"/>
                    </a:cubicBezTo>
                    <a:cubicBezTo>
                      <a:pt x="1021" y="332"/>
                      <a:pt x="1072" y="334"/>
                      <a:pt x="1123" y="334"/>
                    </a:cubicBezTo>
                    <a:cubicBezTo>
                      <a:pt x="1271" y="334"/>
                      <a:pt x="1421" y="318"/>
                      <a:pt x="1558" y="190"/>
                    </a:cubicBezTo>
                    <a:cubicBezTo>
                      <a:pt x="1344" y="44"/>
                      <a:pt x="1126" y="0"/>
                      <a:pt x="9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8125587" y="453168"/>
                <a:ext cx="40636" cy="30608"/>
              </a:xfrm>
              <a:custGeom>
                <a:rect b="b" l="l" r="r" t="t"/>
                <a:pathLst>
                  <a:path extrusionOk="0" h="705" w="936">
                    <a:moveTo>
                      <a:pt x="587" y="0"/>
                    </a:moveTo>
                    <a:cubicBezTo>
                      <a:pt x="436" y="0"/>
                      <a:pt x="248" y="140"/>
                      <a:pt x="1" y="429"/>
                    </a:cubicBezTo>
                    <a:cubicBezTo>
                      <a:pt x="169" y="659"/>
                      <a:pt x="384" y="568"/>
                      <a:pt x="547" y="655"/>
                    </a:cubicBezTo>
                    <a:cubicBezTo>
                      <a:pt x="604" y="683"/>
                      <a:pt x="664" y="704"/>
                      <a:pt x="719" y="704"/>
                    </a:cubicBezTo>
                    <a:cubicBezTo>
                      <a:pt x="784" y="704"/>
                      <a:pt x="844" y="674"/>
                      <a:pt x="883" y="588"/>
                    </a:cubicBezTo>
                    <a:cubicBezTo>
                      <a:pt x="935" y="463"/>
                      <a:pt x="926" y="319"/>
                      <a:pt x="859" y="204"/>
                    </a:cubicBezTo>
                    <a:cubicBezTo>
                      <a:pt x="782" y="70"/>
                      <a:pt x="694" y="0"/>
                      <a:pt x="5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8096065" y="341939"/>
                <a:ext cx="33343" cy="33256"/>
              </a:xfrm>
              <a:custGeom>
                <a:rect b="b" l="l" r="r" t="t"/>
                <a:pathLst>
                  <a:path extrusionOk="0" h="766" w="768">
                    <a:moveTo>
                      <a:pt x="291" y="0"/>
                    </a:moveTo>
                    <a:cubicBezTo>
                      <a:pt x="54" y="0"/>
                      <a:pt x="14" y="162"/>
                      <a:pt x="5" y="346"/>
                    </a:cubicBezTo>
                    <a:cubicBezTo>
                      <a:pt x="0" y="538"/>
                      <a:pt x="24" y="715"/>
                      <a:pt x="259" y="758"/>
                    </a:cubicBezTo>
                    <a:cubicBezTo>
                      <a:pt x="290" y="763"/>
                      <a:pt x="320" y="766"/>
                      <a:pt x="347" y="766"/>
                    </a:cubicBezTo>
                    <a:cubicBezTo>
                      <a:pt x="592" y="766"/>
                      <a:pt x="703" y="567"/>
                      <a:pt x="734" y="360"/>
                    </a:cubicBezTo>
                    <a:cubicBezTo>
                      <a:pt x="767" y="92"/>
                      <a:pt x="494" y="73"/>
                      <a:pt x="321" y="1"/>
                    </a:cubicBezTo>
                    <a:cubicBezTo>
                      <a:pt x="311" y="0"/>
                      <a:pt x="301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7935429" y="210218"/>
                <a:ext cx="36252" cy="30694"/>
              </a:xfrm>
              <a:custGeom>
                <a:rect b="b" l="l" r="r" t="t"/>
                <a:pathLst>
                  <a:path extrusionOk="0" h="707" w="835">
                    <a:moveTo>
                      <a:pt x="234" y="1"/>
                    </a:moveTo>
                    <a:cubicBezTo>
                      <a:pt x="184" y="1"/>
                      <a:pt x="149" y="33"/>
                      <a:pt x="149" y="145"/>
                    </a:cubicBezTo>
                    <a:cubicBezTo>
                      <a:pt x="149" y="303"/>
                      <a:pt x="0" y="591"/>
                      <a:pt x="355" y="629"/>
                    </a:cubicBezTo>
                    <a:cubicBezTo>
                      <a:pt x="452" y="640"/>
                      <a:pt x="540" y="706"/>
                      <a:pt x="639" y="706"/>
                    </a:cubicBezTo>
                    <a:cubicBezTo>
                      <a:pt x="668" y="706"/>
                      <a:pt x="698" y="700"/>
                      <a:pt x="729" y="686"/>
                    </a:cubicBezTo>
                    <a:cubicBezTo>
                      <a:pt x="834" y="586"/>
                      <a:pt x="820" y="452"/>
                      <a:pt x="820" y="322"/>
                    </a:cubicBezTo>
                    <a:cubicBezTo>
                      <a:pt x="824" y="149"/>
                      <a:pt x="780" y="19"/>
                      <a:pt x="637" y="19"/>
                    </a:cubicBezTo>
                    <a:cubicBezTo>
                      <a:pt x="598" y="19"/>
                      <a:pt x="553" y="29"/>
                      <a:pt x="499" y="49"/>
                    </a:cubicBezTo>
                    <a:cubicBezTo>
                      <a:pt x="487" y="54"/>
                      <a:pt x="475" y="56"/>
                      <a:pt x="461" y="56"/>
                    </a:cubicBezTo>
                    <a:cubicBezTo>
                      <a:pt x="391" y="56"/>
                      <a:pt x="300" y="1"/>
                      <a:pt x="2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8422719" y="270391"/>
                <a:ext cx="75586" cy="17583"/>
              </a:xfrm>
              <a:custGeom>
                <a:rect b="b" l="l" r="r" t="t"/>
                <a:pathLst>
                  <a:path extrusionOk="0" h="405" w="1741">
                    <a:moveTo>
                      <a:pt x="120" y="1"/>
                    </a:moveTo>
                    <a:cubicBezTo>
                      <a:pt x="81" y="1"/>
                      <a:pt x="41" y="2"/>
                      <a:pt x="1" y="5"/>
                    </a:cubicBezTo>
                    <a:lnTo>
                      <a:pt x="307" y="340"/>
                    </a:lnTo>
                    <a:lnTo>
                      <a:pt x="303" y="340"/>
                    </a:lnTo>
                    <a:cubicBezTo>
                      <a:pt x="500" y="380"/>
                      <a:pt x="697" y="404"/>
                      <a:pt x="892" y="404"/>
                    </a:cubicBezTo>
                    <a:cubicBezTo>
                      <a:pt x="1177" y="404"/>
                      <a:pt x="1459" y="352"/>
                      <a:pt x="1740" y="216"/>
                    </a:cubicBezTo>
                    <a:lnTo>
                      <a:pt x="1740" y="216"/>
                    </a:lnTo>
                    <a:cubicBezTo>
                      <a:pt x="1669" y="228"/>
                      <a:pt x="1598" y="234"/>
                      <a:pt x="1527" y="234"/>
                    </a:cubicBezTo>
                    <a:cubicBezTo>
                      <a:pt x="1065" y="234"/>
                      <a:pt x="627" y="1"/>
                      <a:pt x="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8478681" y="202447"/>
                <a:ext cx="26223" cy="24399"/>
              </a:xfrm>
              <a:custGeom>
                <a:rect b="b" l="l" r="r" t="t"/>
                <a:pathLst>
                  <a:path extrusionOk="0" h="562" w="604">
                    <a:moveTo>
                      <a:pt x="299" y="0"/>
                    </a:moveTo>
                    <a:cubicBezTo>
                      <a:pt x="282" y="0"/>
                      <a:pt x="264" y="1"/>
                      <a:pt x="245" y="3"/>
                    </a:cubicBezTo>
                    <a:cubicBezTo>
                      <a:pt x="106" y="12"/>
                      <a:pt x="1" y="89"/>
                      <a:pt x="15" y="247"/>
                    </a:cubicBezTo>
                    <a:cubicBezTo>
                      <a:pt x="39" y="473"/>
                      <a:pt x="245" y="530"/>
                      <a:pt x="404" y="559"/>
                    </a:cubicBezTo>
                    <a:cubicBezTo>
                      <a:pt x="415" y="561"/>
                      <a:pt x="426" y="561"/>
                      <a:pt x="436" y="561"/>
                    </a:cubicBezTo>
                    <a:cubicBezTo>
                      <a:pt x="564" y="561"/>
                      <a:pt x="604" y="422"/>
                      <a:pt x="590" y="151"/>
                    </a:cubicBezTo>
                    <a:cubicBezTo>
                      <a:pt x="586" y="86"/>
                      <a:pt x="478" y="0"/>
                      <a:pt x="2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>
                <a:off x="8519491" y="278683"/>
                <a:ext cx="36469" cy="21360"/>
              </a:xfrm>
              <a:custGeom>
                <a:rect b="b" l="l" r="r" t="t"/>
                <a:pathLst>
                  <a:path extrusionOk="0" h="492" w="840">
                    <a:moveTo>
                      <a:pt x="633" y="1"/>
                    </a:moveTo>
                    <a:lnTo>
                      <a:pt x="154" y="6"/>
                    </a:lnTo>
                    <a:cubicBezTo>
                      <a:pt x="182" y="149"/>
                      <a:pt x="0" y="332"/>
                      <a:pt x="173" y="432"/>
                    </a:cubicBezTo>
                    <a:cubicBezTo>
                      <a:pt x="243" y="472"/>
                      <a:pt x="322" y="491"/>
                      <a:pt x="400" y="491"/>
                    </a:cubicBezTo>
                    <a:cubicBezTo>
                      <a:pt x="502" y="491"/>
                      <a:pt x="604" y="457"/>
                      <a:pt x="686" y="389"/>
                    </a:cubicBezTo>
                    <a:cubicBezTo>
                      <a:pt x="839" y="260"/>
                      <a:pt x="772" y="116"/>
                      <a:pt x="6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8426670" y="239002"/>
                <a:ext cx="21490" cy="17583"/>
              </a:xfrm>
              <a:custGeom>
                <a:rect b="b" l="l" r="r" t="t"/>
                <a:pathLst>
                  <a:path extrusionOk="0" h="405" w="495">
                    <a:moveTo>
                      <a:pt x="336" y="1"/>
                    </a:moveTo>
                    <a:cubicBezTo>
                      <a:pt x="302" y="1"/>
                      <a:pt x="268" y="13"/>
                      <a:pt x="240" y="38"/>
                    </a:cubicBezTo>
                    <a:cubicBezTo>
                      <a:pt x="130" y="110"/>
                      <a:pt x="25" y="191"/>
                      <a:pt x="1" y="369"/>
                    </a:cubicBezTo>
                    <a:cubicBezTo>
                      <a:pt x="49" y="393"/>
                      <a:pt x="101" y="404"/>
                      <a:pt x="153" y="404"/>
                    </a:cubicBezTo>
                    <a:cubicBezTo>
                      <a:pt x="255" y="404"/>
                      <a:pt x="354" y="359"/>
                      <a:pt x="418" y="273"/>
                    </a:cubicBezTo>
                    <a:cubicBezTo>
                      <a:pt x="480" y="220"/>
                      <a:pt x="494" y="129"/>
                      <a:pt x="451" y="62"/>
                    </a:cubicBezTo>
                    <a:cubicBezTo>
                      <a:pt x="424" y="21"/>
                      <a:pt x="380" y="1"/>
                      <a:pt x="3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7605302" y="433241"/>
                <a:ext cx="16802" cy="15803"/>
              </a:xfrm>
              <a:custGeom>
                <a:rect b="b" l="l" r="r" t="t"/>
                <a:pathLst>
                  <a:path extrusionOk="0" h="364" w="387">
                    <a:moveTo>
                      <a:pt x="132" y="0"/>
                    </a:moveTo>
                    <a:cubicBezTo>
                      <a:pt x="59" y="0"/>
                      <a:pt x="1" y="71"/>
                      <a:pt x="23" y="146"/>
                    </a:cubicBezTo>
                    <a:cubicBezTo>
                      <a:pt x="42" y="246"/>
                      <a:pt x="118" y="333"/>
                      <a:pt x="219" y="356"/>
                    </a:cubicBezTo>
                    <a:cubicBezTo>
                      <a:pt x="233" y="362"/>
                      <a:pt x="247" y="364"/>
                      <a:pt x="260" y="364"/>
                    </a:cubicBezTo>
                    <a:cubicBezTo>
                      <a:pt x="322" y="364"/>
                      <a:pt x="379" y="313"/>
                      <a:pt x="387" y="246"/>
                    </a:cubicBezTo>
                    <a:cubicBezTo>
                      <a:pt x="387" y="117"/>
                      <a:pt x="281" y="7"/>
                      <a:pt x="152" y="2"/>
                    </a:cubicBezTo>
                    <a:cubicBezTo>
                      <a:pt x="145" y="1"/>
                      <a:pt x="139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8392720" y="273908"/>
                <a:ext cx="13632" cy="15195"/>
              </a:xfrm>
              <a:custGeom>
                <a:rect b="b" l="l" r="r" t="t"/>
                <a:pathLst>
                  <a:path extrusionOk="0" h="350" w="314">
                    <a:moveTo>
                      <a:pt x="83" y="1"/>
                    </a:moveTo>
                    <a:cubicBezTo>
                      <a:pt x="38" y="1"/>
                      <a:pt x="0" y="24"/>
                      <a:pt x="6" y="82"/>
                    </a:cubicBezTo>
                    <a:cubicBezTo>
                      <a:pt x="21" y="178"/>
                      <a:pt x="74" y="264"/>
                      <a:pt x="145" y="327"/>
                    </a:cubicBezTo>
                    <a:cubicBezTo>
                      <a:pt x="160" y="343"/>
                      <a:pt x="178" y="350"/>
                      <a:pt x="196" y="350"/>
                    </a:cubicBezTo>
                    <a:cubicBezTo>
                      <a:pt x="238" y="350"/>
                      <a:pt x="284" y="313"/>
                      <a:pt x="304" y="259"/>
                    </a:cubicBezTo>
                    <a:cubicBezTo>
                      <a:pt x="313" y="154"/>
                      <a:pt x="256" y="63"/>
                      <a:pt x="160" y="20"/>
                    </a:cubicBezTo>
                    <a:cubicBezTo>
                      <a:pt x="136" y="8"/>
                      <a:pt x="108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8459362" y="183605"/>
                <a:ext cx="8336" cy="8379"/>
              </a:xfrm>
              <a:custGeom>
                <a:rect b="b" l="l" r="r" t="t"/>
                <a:pathLst>
                  <a:path extrusionOk="0" h="193" w="192">
                    <a:moveTo>
                      <a:pt x="63" y="1"/>
                    </a:moveTo>
                    <a:cubicBezTo>
                      <a:pt x="43" y="49"/>
                      <a:pt x="0" y="101"/>
                      <a:pt x="10" y="130"/>
                    </a:cubicBezTo>
                    <a:cubicBezTo>
                      <a:pt x="24" y="164"/>
                      <a:pt x="91" y="173"/>
                      <a:pt x="139" y="192"/>
                    </a:cubicBezTo>
                    <a:cubicBezTo>
                      <a:pt x="158" y="149"/>
                      <a:pt x="178" y="106"/>
                      <a:pt x="192" y="58"/>
                    </a:cubicBez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8422112" y="187990"/>
                <a:ext cx="11071" cy="10506"/>
              </a:xfrm>
              <a:custGeom>
                <a:rect b="b" l="l" r="r" t="t"/>
                <a:pathLst>
                  <a:path extrusionOk="0" h="242" w="255">
                    <a:moveTo>
                      <a:pt x="0" y="0"/>
                    </a:moveTo>
                    <a:lnTo>
                      <a:pt x="0" y="5"/>
                    </a:lnTo>
                    <a:cubicBezTo>
                      <a:pt x="1" y="5"/>
                      <a:pt x="1" y="5"/>
                      <a:pt x="1" y="5"/>
                    </a:cubicBezTo>
                    <a:lnTo>
                      <a:pt x="1" y="5"/>
                    </a:lnTo>
                    <a:cubicBezTo>
                      <a:pt x="1" y="4"/>
                      <a:pt x="1" y="2"/>
                      <a:pt x="0" y="0"/>
                    </a:cubicBezTo>
                    <a:close/>
                    <a:moveTo>
                      <a:pt x="1" y="5"/>
                    </a:moveTo>
                    <a:cubicBezTo>
                      <a:pt x="23" y="114"/>
                      <a:pt x="18" y="241"/>
                      <a:pt x="168" y="241"/>
                    </a:cubicBezTo>
                    <a:cubicBezTo>
                      <a:pt x="175" y="241"/>
                      <a:pt x="184" y="241"/>
                      <a:pt x="192" y="240"/>
                    </a:cubicBezTo>
                    <a:cubicBezTo>
                      <a:pt x="216" y="235"/>
                      <a:pt x="235" y="216"/>
                      <a:pt x="240" y="192"/>
                    </a:cubicBezTo>
                    <a:cubicBezTo>
                      <a:pt x="254" y="20"/>
                      <a:pt x="116" y="24"/>
                      <a:pt x="1" y="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8425672" y="285152"/>
                <a:ext cx="10637" cy="10463"/>
              </a:xfrm>
              <a:custGeom>
                <a:rect b="b" l="l" r="r" t="t"/>
                <a:pathLst>
                  <a:path extrusionOk="0" h="241" w="245">
                    <a:moveTo>
                      <a:pt x="239" y="0"/>
                    </a:moveTo>
                    <a:cubicBezTo>
                      <a:pt x="239" y="2"/>
                      <a:pt x="239" y="4"/>
                      <a:pt x="239" y="6"/>
                    </a:cubicBezTo>
                    <a:lnTo>
                      <a:pt x="239" y="6"/>
                    </a:lnTo>
                    <a:cubicBezTo>
                      <a:pt x="241" y="6"/>
                      <a:pt x="242" y="6"/>
                      <a:pt x="244" y="5"/>
                    </a:cubicBezTo>
                    <a:lnTo>
                      <a:pt x="239" y="0"/>
                    </a:lnTo>
                    <a:close/>
                    <a:moveTo>
                      <a:pt x="239" y="6"/>
                    </a:moveTo>
                    <a:cubicBezTo>
                      <a:pt x="135" y="20"/>
                      <a:pt x="23" y="17"/>
                      <a:pt x="5" y="149"/>
                    </a:cubicBezTo>
                    <a:cubicBezTo>
                      <a:pt x="0" y="177"/>
                      <a:pt x="62" y="240"/>
                      <a:pt x="88" y="240"/>
                    </a:cubicBezTo>
                    <a:cubicBezTo>
                      <a:pt x="89" y="240"/>
                      <a:pt x="90" y="240"/>
                      <a:pt x="91" y="240"/>
                    </a:cubicBezTo>
                    <a:cubicBezTo>
                      <a:pt x="223" y="221"/>
                      <a:pt x="225" y="105"/>
                      <a:pt x="239" y="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8748158" y="718738"/>
                <a:ext cx="10854" cy="10463"/>
              </a:xfrm>
              <a:custGeom>
                <a:rect b="b" l="l" r="r" t="t"/>
                <a:pathLst>
                  <a:path extrusionOk="0" h="241" w="250">
                    <a:moveTo>
                      <a:pt x="167" y="0"/>
                    </a:moveTo>
                    <a:cubicBezTo>
                      <a:pt x="15" y="0"/>
                      <a:pt x="19" y="127"/>
                      <a:pt x="0" y="241"/>
                    </a:cubicBezTo>
                    <a:cubicBezTo>
                      <a:pt x="111" y="217"/>
                      <a:pt x="250" y="222"/>
                      <a:pt x="240" y="49"/>
                    </a:cubicBezTo>
                    <a:cubicBezTo>
                      <a:pt x="235" y="25"/>
                      <a:pt x="216" y="6"/>
                      <a:pt x="192" y="1"/>
                    </a:cubicBezTo>
                    <a:cubicBezTo>
                      <a:pt x="183" y="1"/>
                      <a:pt x="175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8608101" y="222504"/>
                <a:ext cx="8292" cy="8162"/>
              </a:xfrm>
              <a:custGeom>
                <a:rect b="b" l="l" r="r" t="t"/>
                <a:pathLst>
                  <a:path extrusionOk="0" h="188" w="191">
                    <a:moveTo>
                      <a:pt x="35" y="1"/>
                    </a:moveTo>
                    <a:lnTo>
                      <a:pt x="30" y="6"/>
                    </a:lnTo>
                    <a:cubicBezTo>
                      <a:pt x="33" y="7"/>
                      <a:pt x="36" y="9"/>
                      <a:pt x="39" y="11"/>
                    </a:cubicBezTo>
                    <a:lnTo>
                      <a:pt x="39" y="11"/>
                    </a:lnTo>
                    <a:cubicBezTo>
                      <a:pt x="38" y="7"/>
                      <a:pt x="36" y="4"/>
                      <a:pt x="35" y="1"/>
                    </a:cubicBezTo>
                    <a:close/>
                    <a:moveTo>
                      <a:pt x="39" y="11"/>
                    </a:moveTo>
                    <a:lnTo>
                      <a:pt x="39" y="11"/>
                    </a:lnTo>
                    <a:cubicBezTo>
                      <a:pt x="59" y="68"/>
                      <a:pt x="0" y="187"/>
                      <a:pt x="78" y="187"/>
                    </a:cubicBezTo>
                    <a:cubicBezTo>
                      <a:pt x="95" y="187"/>
                      <a:pt x="118" y="182"/>
                      <a:pt x="150" y="169"/>
                    </a:cubicBezTo>
                    <a:cubicBezTo>
                      <a:pt x="191" y="155"/>
                      <a:pt x="113" y="53"/>
                      <a:pt x="39" y="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7851161" y="238351"/>
                <a:ext cx="4602" cy="3560"/>
              </a:xfrm>
              <a:custGeom>
                <a:rect b="b" l="l" r="r" t="t"/>
                <a:pathLst>
                  <a:path extrusionOk="0" h="82" w="106">
                    <a:moveTo>
                      <a:pt x="53" y="0"/>
                    </a:moveTo>
                    <a:cubicBezTo>
                      <a:pt x="34" y="10"/>
                      <a:pt x="10" y="19"/>
                      <a:pt x="5" y="34"/>
                    </a:cubicBezTo>
                    <a:cubicBezTo>
                      <a:pt x="0" y="48"/>
                      <a:pt x="24" y="67"/>
                      <a:pt x="29" y="82"/>
                    </a:cubicBezTo>
                    <a:lnTo>
                      <a:pt x="106" y="24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>
                <a:off x="7899221" y="289146"/>
                <a:ext cx="2735" cy="3126"/>
              </a:xfrm>
              <a:custGeom>
                <a:rect b="b" l="l" r="r" t="t"/>
                <a:pathLst>
                  <a:path extrusionOk="0" h="72" w="63">
                    <a:moveTo>
                      <a:pt x="22" y="0"/>
                    </a:moveTo>
                    <a:cubicBezTo>
                      <a:pt x="14" y="0"/>
                      <a:pt x="6" y="11"/>
                      <a:pt x="1" y="33"/>
                    </a:cubicBezTo>
                    <a:cubicBezTo>
                      <a:pt x="1" y="38"/>
                      <a:pt x="41" y="56"/>
                      <a:pt x="61" y="66"/>
                    </a:cubicBezTo>
                    <a:lnTo>
                      <a:pt x="61" y="66"/>
                    </a:lnTo>
                    <a:cubicBezTo>
                      <a:pt x="48" y="22"/>
                      <a:pt x="34" y="0"/>
                      <a:pt x="22" y="0"/>
                    </a:cubicBezTo>
                    <a:close/>
                    <a:moveTo>
                      <a:pt x="61" y="66"/>
                    </a:moveTo>
                    <a:lnTo>
                      <a:pt x="61" y="66"/>
                    </a:lnTo>
                    <a:cubicBezTo>
                      <a:pt x="62" y="68"/>
                      <a:pt x="62" y="70"/>
                      <a:pt x="63" y="71"/>
                    </a:cubicBezTo>
                    <a:lnTo>
                      <a:pt x="63" y="67"/>
                    </a:lnTo>
                    <a:cubicBezTo>
                      <a:pt x="62" y="66"/>
                      <a:pt x="62" y="66"/>
                      <a:pt x="61" y="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>
                <a:off x="8744425" y="728984"/>
                <a:ext cx="3777" cy="2735"/>
              </a:xfrm>
              <a:custGeom>
                <a:rect b="b" l="l" r="r" t="t"/>
                <a:pathLst>
                  <a:path extrusionOk="0" h="63" w="87">
                    <a:moveTo>
                      <a:pt x="86" y="0"/>
                    </a:moveTo>
                    <a:cubicBezTo>
                      <a:pt x="85" y="2"/>
                      <a:pt x="84" y="4"/>
                      <a:pt x="83" y="6"/>
                    </a:cubicBezTo>
                    <a:lnTo>
                      <a:pt x="83" y="6"/>
                    </a:lnTo>
                    <a:cubicBezTo>
                      <a:pt x="84" y="6"/>
                      <a:pt x="85" y="5"/>
                      <a:pt x="86" y="5"/>
                    </a:cubicBezTo>
                    <a:lnTo>
                      <a:pt x="86" y="0"/>
                    </a:lnTo>
                    <a:close/>
                    <a:moveTo>
                      <a:pt x="83" y="6"/>
                    </a:moveTo>
                    <a:cubicBezTo>
                      <a:pt x="14" y="30"/>
                      <a:pt x="1" y="53"/>
                      <a:pt x="53" y="62"/>
                    </a:cubicBezTo>
                    <a:cubicBezTo>
                      <a:pt x="57" y="62"/>
                      <a:pt x="70" y="30"/>
                      <a:pt x="83" y="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8637233" y="641329"/>
                <a:ext cx="20058" cy="18408"/>
              </a:xfrm>
              <a:custGeom>
                <a:rect b="b" l="l" r="r" t="t"/>
                <a:pathLst>
                  <a:path extrusionOk="0" h="424" w="462">
                    <a:moveTo>
                      <a:pt x="276" y="1"/>
                    </a:moveTo>
                    <a:cubicBezTo>
                      <a:pt x="205" y="1"/>
                      <a:pt x="138" y="67"/>
                      <a:pt x="92" y="131"/>
                    </a:cubicBezTo>
                    <a:cubicBezTo>
                      <a:pt x="35" y="212"/>
                      <a:pt x="30" y="327"/>
                      <a:pt x="1" y="423"/>
                    </a:cubicBezTo>
                    <a:cubicBezTo>
                      <a:pt x="102" y="404"/>
                      <a:pt x="197" y="375"/>
                      <a:pt x="289" y="332"/>
                    </a:cubicBezTo>
                    <a:cubicBezTo>
                      <a:pt x="380" y="284"/>
                      <a:pt x="461" y="164"/>
                      <a:pt x="399" y="78"/>
                    </a:cubicBezTo>
                    <a:cubicBezTo>
                      <a:pt x="359" y="22"/>
                      <a:pt x="317" y="1"/>
                      <a:pt x="2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5" name="Google Shape;3045;p11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46" name="Google Shape;3046;p11"/>
          <p:cNvGrpSpPr/>
          <p:nvPr/>
        </p:nvGrpSpPr>
        <p:grpSpPr>
          <a:xfrm>
            <a:off x="456600" y="361650"/>
            <a:ext cx="8228400" cy="4420200"/>
            <a:chOff x="456600" y="361650"/>
            <a:chExt cx="8228400" cy="4420200"/>
          </a:xfrm>
        </p:grpSpPr>
        <p:sp>
          <p:nvSpPr>
            <p:cNvPr id="3047" name="Google Shape;3047;p11"/>
            <p:cNvSpPr/>
            <p:nvPr/>
          </p:nvSpPr>
          <p:spPr>
            <a:xfrm>
              <a:off x="459000" y="361650"/>
              <a:ext cx="8226000" cy="44202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11"/>
            <p:cNvSpPr/>
            <p:nvPr/>
          </p:nvSpPr>
          <p:spPr>
            <a:xfrm>
              <a:off x="456600" y="361713"/>
              <a:ext cx="8226000" cy="4830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11"/>
            <p:cNvSpPr/>
            <p:nvPr/>
          </p:nvSpPr>
          <p:spPr>
            <a:xfrm>
              <a:off x="456600" y="4298675"/>
              <a:ext cx="8226000" cy="4830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0" name="Google Shape;3050;p11"/>
          <p:cNvSpPr/>
          <p:nvPr/>
        </p:nvSpPr>
        <p:spPr>
          <a:xfrm>
            <a:off x="3635050" y="848800"/>
            <a:ext cx="5043900" cy="34608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1" name="Google Shape;3051;p11"/>
          <p:cNvGrpSpPr/>
          <p:nvPr/>
        </p:nvGrpSpPr>
        <p:grpSpPr>
          <a:xfrm flipH="1">
            <a:off x="566119" y="984507"/>
            <a:ext cx="8011875" cy="3116586"/>
            <a:chOff x="-7970886" y="8916825"/>
            <a:chExt cx="7565510" cy="2942952"/>
          </a:xfrm>
        </p:grpSpPr>
        <p:grpSp>
          <p:nvGrpSpPr>
            <p:cNvPr id="3052" name="Google Shape;3052;p11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3053" name="Google Shape;3053;p11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11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11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11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11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11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11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11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11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2" name="Google Shape;3062;p11"/>
            <p:cNvGrpSpPr/>
            <p:nvPr/>
          </p:nvGrpSpPr>
          <p:grpSpPr>
            <a:xfrm rot="-292424">
              <a:off x="-3146636" y="9741241"/>
              <a:ext cx="463398" cy="316297"/>
              <a:chOff x="618710" y="10042703"/>
              <a:chExt cx="285914" cy="195141"/>
            </a:xfrm>
          </p:grpSpPr>
          <p:sp>
            <p:nvSpPr>
              <p:cNvPr id="3063" name="Google Shape;3063;p11"/>
              <p:cNvSpPr/>
              <p:nvPr/>
            </p:nvSpPr>
            <p:spPr>
              <a:xfrm>
                <a:off x="618710" y="10042703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11"/>
              <p:cNvSpPr/>
              <p:nvPr/>
            </p:nvSpPr>
            <p:spPr>
              <a:xfrm>
                <a:off x="744586" y="10118391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11"/>
              <p:cNvSpPr/>
              <p:nvPr/>
            </p:nvSpPr>
            <p:spPr>
              <a:xfrm>
                <a:off x="760008" y="10142809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6" name="Google Shape;3066;p11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3067" name="Google Shape;3067;p11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11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11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11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71" name="Google Shape;3071;p11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72" name="Google Shape;3072;p11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3073" name="Google Shape;3073;p11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11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11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11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77" name="Google Shape;3077;p11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3078" name="Google Shape;3078;p11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11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0" name="Google Shape;3080;p11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3081" name="Google Shape;3081;p11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11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11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11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11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11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11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8" name="Google Shape;3088;p11"/>
            <p:cNvGrpSpPr/>
            <p:nvPr/>
          </p:nvGrpSpPr>
          <p:grpSpPr>
            <a:xfrm>
              <a:off x="-2455263" y="11167155"/>
              <a:ext cx="393776" cy="363685"/>
              <a:chOff x="-2439074" y="11152150"/>
              <a:chExt cx="417800" cy="385873"/>
            </a:xfrm>
          </p:grpSpPr>
          <p:sp>
            <p:nvSpPr>
              <p:cNvPr id="3089" name="Google Shape;3089;p11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11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11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11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93" name="Google Shape;3093;p11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11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11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11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1"/>
            <p:cNvSpPr/>
            <p:nvPr/>
          </p:nvSpPr>
          <p:spPr>
            <a:xfrm flipH="1" rot="-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1"/>
            <p:cNvSpPr/>
            <p:nvPr/>
          </p:nvSpPr>
          <p:spPr>
            <a:xfrm flipH="1" rot="-1277460">
              <a:off x="-4172832" y="988523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1"/>
            <p:cNvSpPr/>
            <p:nvPr/>
          </p:nvSpPr>
          <p:spPr>
            <a:xfrm rot="-627843">
              <a:off x="-3175480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00" name="Google Shape;3100;p11"/>
            <p:cNvGrpSpPr/>
            <p:nvPr/>
          </p:nvGrpSpPr>
          <p:grpSpPr>
            <a:xfrm>
              <a:off x="-4317214" y="11384669"/>
              <a:ext cx="393776" cy="363685"/>
              <a:chOff x="-2210041" y="11304839"/>
              <a:chExt cx="417800" cy="385873"/>
            </a:xfrm>
          </p:grpSpPr>
          <p:sp>
            <p:nvSpPr>
              <p:cNvPr id="3101" name="Google Shape;3101;p11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11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11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11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05" name="Google Shape;3105;p11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3106" name="Google Shape;3106;p11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11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11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11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11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11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11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11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11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5" name="Google Shape;3115;p11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3116" name="Google Shape;3116;p11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11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11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11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20" name="Google Shape;3120;p11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1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1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23" name="Google Shape;3123;p11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3124" name="Google Shape;3124;p11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11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11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11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8" name="Google Shape;3128;p11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3129" name="Google Shape;3129;p11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11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11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11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11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11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11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6" name="Google Shape;3136;p11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3137" name="Google Shape;3137;p11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11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9" name="Google Shape;3139;p11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3140" name="Google Shape;3140;p11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11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11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43" name="Google Shape;3143;p11"/>
            <p:cNvSpPr/>
            <p:nvPr/>
          </p:nvSpPr>
          <p:spPr>
            <a:xfrm flipH="1" rot="-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1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5" name="Google Shape;3145;p11"/>
          <p:cNvSpPr txBox="1"/>
          <p:nvPr>
            <p:ph hasCustomPrompt="1" type="title"/>
          </p:nvPr>
        </p:nvSpPr>
        <p:spPr>
          <a:xfrm>
            <a:off x="3830273" y="1578500"/>
            <a:ext cx="4591200" cy="16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46" name="Google Shape;3146;p11"/>
          <p:cNvSpPr txBox="1"/>
          <p:nvPr>
            <p:ph idx="1" type="subTitle"/>
          </p:nvPr>
        </p:nvSpPr>
        <p:spPr>
          <a:xfrm>
            <a:off x="3830225" y="3032600"/>
            <a:ext cx="45912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47" name="Google Shape;3147;p11"/>
          <p:cNvGrpSpPr/>
          <p:nvPr/>
        </p:nvGrpSpPr>
        <p:grpSpPr>
          <a:xfrm>
            <a:off x="6934583" y="183605"/>
            <a:ext cx="1824429" cy="1124926"/>
            <a:chOff x="6934583" y="183605"/>
            <a:chExt cx="1824429" cy="1124926"/>
          </a:xfrm>
        </p:grpSpPr>
        <p:sp>
          <p:nvSpPr>
            <p:cNvPr id="3148" name="Google Shape;3148;p11"/>
            <p:cNvSpPr/>
            <p:nvPr/>
          </p:nvSpPr>
          <p:spPr>
            <a:xfrm>
              <a:off x="7484348" y="508783"/>
              <a:ext cx="217856" cy="134196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1"/>
            <p:cNvSpPr/>
            <p:nvPr/>
          </p:nvSpPr>
          <p:spPr>
            <a:xfrm>
              <a:off x="7666170" y="319146"/>
              <a:ext cx="149044" cy="146439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1"/>
            <p:cNvSpPr/>
            <p:nvPr/>
          </p:nvSpPr>
          <p:spPr>
            <a:xfrm>
              <a:off x="6934583" y="305557"/>
              <a:ext cx="154644" cy="124644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1"/>
            <p:cNvSpPr/>
            <p:nvPr/>
          </p:nvSpPr>
          <p:spPr>
            <a:xfrm>
              <a:off x="6964583" y="482691"/>
              <a:ext cx="123429" cy="128856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1"/>
            <p:cNvSpPr/>
            <p:nvPr/>
          </p:nvSpPr>
          <p:spPr>
            <a:xfrm>
              <a:off x="7048852" y="607596"/>
              <a:ext cx="146091" cy="118914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1"/>
            <p:cNvSpPr/>
            <p:nvPr/>
          </p:nvSpPr>
          <p:spPr>
            <a:xfrm>
              <a:off x="8472864" y="813990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1"/>
            <p:cNvSpPr/>
            <p:nvPr/>
          </p:nvSpPr>
          <p:spPr>
            <a:xfrm>
              <a:off x="7818687" y="426729"/>
              <a:ext cx="98682" cy="139232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1"/>
            <p:cNvSpPr/>
            <p:nvPr/>
          </p:nvSpPr>
          <p:spPr>
            <a:xfrm>
              <a:off x="7718398" y="652270"/>
              <a:ext cx="121171" cy="63212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1"/>
            <p:cNvSpPr/>
            <p:nvPr/>
          </p:nvSpPr>
          <p:spPr>
            <a:xfrm>
              <a:off x="8012187" y="659476"/>
              <a:ext cx="112401" cy="96642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1"/>
            <p:cNvSpPr/>
            <p:nvPr/>
          </p:nvSpPr>
          <p:spPr>
            <a:xfrm>
              <a:off x="7396128" y="208438"/>
              <a:ext cx="104283" cy="56005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1"/>
            <p:cNvSpPr/>
            <p:nvPr/>
          </p:nvSpPr>
          <p:spPr>
            <a:xfrm>
              <a:off x="7944590" y="1118243"/>
              <a:ext cx="87655" cy="80405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11"/>
            <p:cNvSpPr/>
            <p:nvPr/>
          </p:nvSpPr>
          <p:spPr>
            <a:xfrm>
              <a:off x="8258133" y="1034191"/>
              <a:ext cx="102199" cy="88263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11"/>
            <p:cNvSpPr/>
            <p:nvPr/>
          </p:nvSpPr>
          <p:spPr>
            <a:xfrm>
              <a:off x="8394413" y="626394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11"/>
            <p:cNvSpPr/>
            <p:nvPr/>
          </p:nvSpPr>
          <p:spPr>
            <a:xfrm>
              <a:off x="8589824" y="1211107"/>
              <a:ext cx="110100" cy="93342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11"/>
            <p:cNvSpPr/>
            <p:nvPr/>
          </p:nvSpPr>
          <p:spPr>
            <a:xfrm>
              <a:off x="7975805" y="883758"/>
              <a:ext cx="68075" cy="91779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11"/>
            <p:cNvSpPr/>
            <p:nvPr/>
          </p:nvSpPr>
          <p:spPr>
            <a:xfrm>
              <a:off x="7727775" y="1089806"/>
              <a:ext cx="105108" cy="5340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11"/>
            <p:cNvSpPr/>
            <p:nvPr/>
          </p:nvSpPr>
          <p:spPr>
            <a:xfrm>
              <a:off x="8421287" y="939764"/>
              <a:ext cx="84703" cy="745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11"/>
            <p:cNvSpPr/>
            <p:nvPr/>
          </p:nvSpPr>
          <p:spPr>
            <a:xfrm>
              <a:off x="7839916" y="292012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11"/>
            <p:cNvSpPr/>
            <p:nvPr/>
          </p:nvSpPr>
          <p:spPr>
            <a:xfrm>
              <a:off x="8238987" y="826277"/>
              <a:ext cx="46454" cy="109970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11"/>
            <p:cNvSpPr/>
            <p:nvPr/>
          </p:nvSpPr>
          <p:spPr>
            <a:xfrm>
              <a:off x="8283097" y="954916"/>
              <a:ext cx="81012" cy="59218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11"/>
            <p:cNvSpPr/>
            <p:nvPr/>
          </p:nvSpPr>
          <p:spPr>
            <a:xfrm>
              <a:off x="7833274" y="1002976"/>
              <a:ext cx="84703" cy="49710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11"/>
            <p:cNvSpPr/>
            <p:nvPr/>
          </p:nvSpPr>
          <p:spPr>
            <a:xfrm>
              <a:off x="7208836" y="429637"/>
              <a:ext cx="71201" cy="45890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11"/>
            <p:cNvSpPr/>
            <p:nvPr/>
          </p:nvSpPr>
          <p:spPr>
            <a:xfrm>
              <a:off x="8300159" y="701719"/>
              <a:ext cx="67250" cy="59696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11"/>
            <p:cNvSpPr/>
            <p:nvPr/>
          </p:nvSpPr>
          <p:spPr>
            <a:xfrm>
              <a:off x="8312011" y="448089"/>
              <a:ext cx="62083" cy="57004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11"/>
            <p:cNvSpPr/>
            <p:nvPr/>
          </p:nvSpPr>
          <p:spPr>
            <a:xfrm>
              <a:off x="8434181" y="842775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11"/>
            <p:cNvSpPr/>
            <p:nvPr/>
          </p:nvSpPr>
          <p:spPr>
            <a:xfrm>
              <a:off x="8442690" y="1146028"/>
              <a:ext cx="53314" cy="53878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11"/>
            <p:cNvSpPr/>
            <p:nvPr/>
          </p:nvSpPr>
          <p:spPr>
            <a:xfrm>
              <a:off x="7771668" y="482213"/>
              <a:ext cx="63299" cy="36859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11"/>
            <p:cNvSpPr/>
            <p:nvPr/>
          </p:nvSpPr>
          <p:spPr>
            <a:xfrm>
              <a:off x="8005979" y="512907"/>
              <a:ext cx="62865" cy="42764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11"/>
            <p:cNvSpPr/>
            <p:nvPr/>
          </p:nvSpPr>
          <p:spPr>
            <a:xfrm>
              <a:off x="7133120" y="577509"/>
              <a:ext cx="67423" cy="33039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11"/>
            <p:cNvSpPr/>
            <p:nvPr/>
          </p:nvSpPr>
          <p:spPr>
            <a:xfrm>
              <a:off x="7874475" y="1068750"/>
              <a:ext cx="58914" cy="51751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11"/>
            <p:cNvSpPr/>
            <p:nvPr/>
          </p:nvSpPr>
          <p:spPr>
            <a:xfrm>
              <a:off x="8300159" y="886276"/>
              <a:ext cx="51447" cy="76193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11"/>
            <p:cNvSpPr/>
            <p:nvPr/>
          </p:nvSpPr>
          <p:spPr>
            <a:xfrm>
              <a:off x="7607733" y="487249"/>
              <a:ext cx="48929" cy="54486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11"/>
            <p:cNvSpPr/>
            <p:nvPr/>
          </p:nvSpPr>
          <p:spPr>
            <a:xfrm>
              <a:off x="8530302" y="1117244"/>
              <a:ext cx="51447" cy="50796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11"/>
            <p:cNvSpPr/>
            <p:nvPr/>
          </p:nvSpPr>
          <p:spPr>
            <a:xfrm>
              <a:off x="7300181" y="510303"/>
              <a:ext cx="27916" cy="62648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11"/>
            <p:cNvSpPr/>
            <p:nvPr/>
          </p:nvSpPr>
          <p:spPr>
            <a:xfrm>
              <a:off x="8348653" y="871038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11"/>
            <p:cNvSpPr/>
            <p:nvPr/>
          </p:nvSpPr>
          <p:spPr>
            <a:xfrm>
              <a:off x="8366975" y="931298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11"/>
            <p:cNvSpPr/>
            <p:nvPr/>
          </p:nvSpPr>
          <p:spPr>
            <a:xfrm>
              <a:off x="8264819" y="992990"/>
              <a:ext cx="53921" cy="41678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11"/>
            <p:cNvSpPr/>
            <p:nvPr/>
          </p:nvSpPr>
          <p:spPr>
            <a:xfrm>
              <a:off x="7140371" y="517553"/>
              <a:ext cx="45021" cy="40202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11"/>
            <p:cNvSpPr/>
            <p:nvPr/>
          </p:nvSpPr>
          <p:spPr>
            <a:xfrm>
              <a:off x="7819294" y="556713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11"/>
            <p:cNvSpPr/>
            <p:nvPr/>
          </p:nvSpPr>
          <p:spPr>
            <a:xfrm>
              <a:off x="8477856" y="1037013"/>
              <a:ext cx="33343" cy="50101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11"/>
            <p:cNvSpPr/>
            <p:nvPr/>
          </p:nvSpPr>
          <p:spPr>
            <a:xfrm>
              <a:off x="7242352" y="597263"/>
              <a:ext cx="35383" cy="47279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11"/>
            <p:cNvSpPr/>
            <p:nvPr/>
          </p:nvSpPr>
          <p:spPr>
            <a:xfrm>
              <a:off x="8589650" y="884453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11"/>
            <p:cNvSpPr/>
            <p:nvPr/>
          </p:nvSpPr>
          <p:spPr>
            <a:xfrm>
              <a:off x="8643962" y="995291"/>
              <a:ext cx="34124" cy="36555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11"/>
            <p:cNvSpPr/>
            <p:nvPr/>
          </p:nvSpPr>
          <p:spPr>
            <a:xfrm>
              <a:off x="7042991" y="417264"/>
              <a:ext cx="40636" cy="33560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11"/>
            <p:cNvSpPr/>
            <p:nvPr/>
          </p:nvSpPr>
          <p:spPr>
            <a:xfrm>
              <a:off x="7184480" y="392301"/>
              <a:ext cx="41461" cy="38770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1"/>
            <p:cNvSpPr/>
            <p:nvPr/>
          </p:nvSpPr>
          <p:spPr>
            <a:xfrm>
              <a:off x="7157259" y="343198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1"/>
            <p:cNvSpPr/>
            <p:nvPr/>
          </p:nvSpPr>
          <p:spPr>
            <a:xfrm>
              <a:off x="7708412" y="718130"/>
              <a:ext cx="35210" cy="36295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1"/>
            <p:cNvSpPr/>
            <p:nvPr/>
          </p:nvSpPr>
          <p:spPr>
            <a:xfrm>
              <a:off x="8588565" y="1105696"/>
              <a:ext cx="34602" cy="39377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11"/>
            <p:cNvSpPr/>
            <p:nvPr/>
          </p:nvSpPr>
          <p:spPr>
            <a:xfrm>
              <a:off x="7837008" y="386266"/>
              <a:ext cx="42720" cy="2904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11"/>
            <p:cNvSpPr/>
            <p:nvPr/>
          </p:nvSpPr>
          <p:spPr>
            <a:xfrm>
              <a:off x="8383385" y="1009228"/>
              <a:ext cx="31085" cy="45065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1"/>
            <p:cNvSpPr/>
            <p:nvPr/>
          </p:nvSpPr>
          <p:spPr>
            <a:xfrm>
              <a:off x="8258958" y="616626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1"/>
            <p:cNvSpPr/>
            <p:nvPr/>
          </p:nvSpPr>
          <p:spPr>
            <a:xfrm>
              <a:off x="7533493" y="415007"/>
              <a:ext cx="42634" cy="3039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1"/>
            <p:cNvSpPr/>
            <p:nvPr/>
          </p:nvSpPr>
          <p:spPr>
            <a:xfrm>
              <a:off x="7791031" y="532618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1"/>
            <p:cNvSpPr/>
            <p:nvPr/>
          </p:nvSpPr>
          <p:spPr>
            <a:xfrm>
              <a:off x="8359898" y="708579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1"/>
            <p:cNvSpPr/>
            <p:nvPr/>
          </p:nvSpPr>
          <p:spPr>
            <a:xfrm>
              <a:off x="7498284" y="278683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1"/>
            <p:cNvSpPr/>
            <p:nvPr/>
          </p:nvSpPr>
          <p:spPr>
            <a:xfrm>
              <a:off x="7256289" y="207353"/>
              <a:ext cx="39551" cy="31867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1"/>
            <p:cNvSpPr/>
            <p:nvPr/>
          </p:nvSpPr>
          <p:spPr>
            <a:xfrm>
              <a:off x="8177815" y="683398"/>
              <a:ext cx="28350" cy="31346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1"/>
            <p:cNvSpPr/>
            <p:nvPr/>
          </p:nvSpPr>
          <p:spPr>
            <a:xfrm>
              <a:off x="7441671" y="993815"/>
              <a:ext cx="30434" cy="37380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1"/>
            <p:cNvSpPr/>
            <p:nvPr/>
          </p:nvSpPr>
          <p:spPr>
            <a:xfrm>
              <a:off x="8694671" y="1201600"/>
              <a:ext cx="30434" cy="25832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1"/>
            <p:cNvSpPr/>
            <p:nvPr/>
          </p:nvSpPr>
          <p:spPr>
            <a:xfrm>
              <a:off x="7133945" y="745004"/>
              <a:ext cx="32084" cy="45629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1"/>
            <p:cNvSpPr/>
            <p:nvPr/>
          </p:nvSpPr>
          <p:spPr>
            <a:xfrm>
              <a:off x="8061290" y="638594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11"/>
            <p:cNvSpPr/>
            <p:nvPr/>
          </p:nvSpPr>
          <p:spPr>
            <a:xfrm>
              <a:off x="7548037" y="468885"/>
              <a:ext cx="20796" cy="29435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11"/>
            <p:cNvSpPr/>
            <p:nvPr/>
          </p:nvSpPr>
          <p:spPr>
            <a:xfrm>
              <a:off x="7119445" y="322576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11"/>
            <p:cNvSpPr/>
            <p:nvPr/>
          </p:nvSpPr>
          <p:spPr>
            <a:xfrm>
              <a:off x="7645591" y="451171"/>
              <a:ext cx="41635" cy="20926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11"/>
            <p:cNvSpPr/>
            <p:nvPr/>
          </p:nvSpPr>
          <p:spPr>
            <a:xfrm>
              <a:off x="7674288" y="676061"/>
              <a:ext cx="31867" cy="186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11"/>
            <p:cNvSpPr/>
            <p:nvPr/>
          </p:nvSpPr>
          <p:spPr>
            <a:xfrm>
              <a:off x="8483717" y="548768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1"/>
            <p:cNvSpPr/>
            <p:nvPr/>
          </p:nvSpPr>
          <p:spPr>
            <a:xfrm>
              <a:off x="7890321" y="417481"/>
              <a:ext cx="24356" cy="19103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1"/>
            <p:cNvSpPr/>
            <p:nvPr/>
          </p:nvSpPr>
          <p:spPr>
            <a:xfrm>
              <a:off x="7098996" y="544514"/>
              <a:ext cx="27265" cy="22793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1"/>
            <p:cNvSpPr/>
            <p:nvPr/>
          </p:nvSpPr>
          <p:spPr>
            <a:xfrm>
              <a:off x="7210095" y="570563"/>
              <a:ext cx="25007" cy="19407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1"/>
            <p:cNvSpPr/>
            <p:nvPr/>
          </p:nvSpPr>
          <p:spPr>
            <a:xfrm>
              <a:off x="8523225" y="1083945"/>
              <a:ext cx="23748" cy="33516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11"/>
            <p:cNvSpPr/>
            <p:nvPr/>
          </p:nvSpPr>
          <p:spPr>
            <a:xfrm>
              <a:off x="8283097" y="1134263"/>
              <a:ext cx="21273" cy="23357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11"/>
            <p:cNvSpPr/>
            <p:nvPr/>
          </p:nvSpPr>
          <p:spPr>
            <a:xfrm>
              <a:off x="8574194" y="1110558"/>
              <a:ext cx="22923" cy="27742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11"/>
            <p:cNvSpPr/>
            <p:nvPr/>
          </p:nvSpPr>
          <p:spPr>
            <a:xfrm>
              <a:off x="7736502" y="593008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11"/>
            <p:cNvSpPr/>
            <p:nvPr/>
          </p:nvSpPr>
          <p:spPr>
            <a:xfrm>
              <a:off x="8270854" y="389696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11"/>
            <p:cNvSpPr/>
            <p:nvPr/>
          </p:nvSpPr>
          <p:spPr>
            <a:xfrm>
              <a:off x="7121225" y="492980"/>
              <a:ext cx="29392" cy="16888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1"/>
            <p:cNvSpPr/>
            <p:nvPr/>
          </p:nvSpPr>
          <p:spPr>
            <a:xfrm>
              <a:off x="8216107" y="705236"/>
              <a:ext cx="22185" cy="2409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1"/>
            <p:cNvSpPr/>
            <p:nvPr/>
          </p:nvSpPr>
          <p:spPr>
            <a:xfrm>
              <a:off x="7610642" y="201926"/>
              <a:ext cx="27091" cy="25441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1"/>
            <p:cNvSpPr/>
            <p:nvPr/>
          </p:nvSpPr>
          <p:spPr>
            <a:xfrm>
              <a:off x="7150573" y="453082"/>
              <a:ext cx="22749" cy="23140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1"/>
            <p:cNvSpPr/>
            <p:nvPr/>
          </p:nvSpPr>
          <p:spPr>
            <a:xfrm>
              <a:off x="8373617" y="697378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1"/>
            <p:cNvSpPr/>
            <p:nvPr/>
          </p:nvSpPr>
          <p:spPr>
            <a:xfrm>
              <a:off x="7832623" y="514036"/>
              <a:ext cx="13589" cy="23531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1"/>
            <p:cNvSpPr/>
            <p:nvPr/>
          </p:nvSpPr>
          <p:spPr>
            <a:xfrm>
              <a:off x="8547972" y="926522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1"/>
            <p:cNvSpPr/>
            <p:nvPr/>
          </p:nvSpPr>
          <p:spPr>
            <a:xfrm>
              <a:off x="8644744" y="1284305"/>
              <a:ext cx="20231" cy="24226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11"/>
            <p:cNvSpPr/>
            <p:nvPr/>
          </p:nvSpPr>
          <p:spPr>
            <a:xfrm>
              <a:off x="8520750" y="846508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11"/>
            <p:cNvSpPr/>
            <p:nvPr/>
          </p:nvSpPr>
          <p:spPr>
            <a:xfrm>
              <a:off x="7048635" y="327178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1"/>
            <p:cNvSpPr/>
            <p:nvPr/>
          </p:nvSpPr>
          <p:spPr>
            <a:xfrm>
              <a:off x="8360115" y="648623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7790423" y="601083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8735264" y="961124"/>
              <a:ext cx="12113" cy="14501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8699664" y="1266809"/>
              <a:ext cx="13980" cy="17106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8667016" y="1069965"/>
              <a:ext cx="16064" cy="11939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7141239" y="418480"/>
              <a:ext cx="16454" cy="11375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7111239" y="389175"/>
              <a:ext cx="17540" cy="12764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8424413" y="1028982"/>
              <a:ext cx="16411" cy="11244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8261042" y="953309"/>
              <a:ext cx="12764" cy="10897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7308517" y="21178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8650561" y="1256606"/>
              <a:ext cx="14414" cy="13806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7928353" y="274212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7904648" y="364645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7100212" y="378755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8452502" y="106436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8390462" y="967766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8446033" y="90555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8334500" y="835915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7107288" y="47522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7120834" y="815467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8106050" y="798274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8550056" y="77357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7232367" y="496410"/>
              <a:ext cx="8162" cy="7815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7076507" y="749563"/>
              <a:ext cx="11288" cy="10897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7273741" y="496019"/>
              <a:ext cx="8379" cy="7988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8231433" y="729505"/>
              <a:ext cx="14501" cy="10376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8449984" y="715221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7085885" y="717739"/>
              <a:ext cx="8770" cy="8379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7839526" y="680489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8224009" y="496236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7613116" y="634513"/>
              <a:ext cx="8596" cy="8032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8362807" y="516902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7204060" y="544427"/>
              <a:ext cx="8379" cy="8119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8089205" y="628435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7772493" y="579159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7589803" y="500491"/>
              <a:ext cx="14023" cy="11722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7070038" y="742225"/>
              <a:ext cx="8249" cy="7815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7256679" y="463675"/>
              <a:ext cx="7554" cy="877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8513847" y="1150109"/>
              <a:ext cx="3994" cy="464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8447075" y="1163004"/>
              <a:ext cx="2952" cy="2952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8165572" y="548768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8172432" y="548768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7932738" y="569564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8477249" y="541692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7979973" y="204835"/>
              <a:ext cx="92213" cy="66772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8521141" y="589969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8184501" y="319146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8125587" y="453168"/>
              <a:ext cx="40636" cy="30608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8096065" y="341939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7935429" y="210218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8422719" y="270391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8478681" y="202447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8519491" y="278683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8426670" y="239002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7605302" y="433241"/>
              <a:ext cx="16802" cy="15803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8392720" y="273908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8459362" y="18360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11"/>
            <p:cNvSpPr/>
            <p:nvPr/>
          </p:nvSpPr>
          <p:spPr>
            <a:xfrm>
              <a:off x="8422112" y="187990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11"/>
            <p:cNvSpPr/>
            <p:nvPr/>
          </p:nvSpPr>
          <p:spPr>
            <a:xfrm>
              <a:off x="8425672" y="285152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8748158" y="718738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8608101" y="222504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7851161" y="238351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7899221" y="289146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8744425" y="728984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8637233" y="641329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7" name="Google Shape;3297;p11"/>
          <p:cNvGrpSpPr/>
          <p:nvPr/>
        </p:nvGrpSpPr>
        <p:grpSpPr>
          <a:xfrm>
            <a:off x="4341776" y="4068730"/>
            <a:ext cx="2786284" cy="1026155"/>
            <a:chOff x="4341776" y="4068730"/>
            <a:chExt cx="2786284" cy="1026155"/>
          </a:xfrm>
        </p:grpSpPr>
        <p:sp>
          <p:nvSpPr>
            <p:cNvPr id="3298" name="Google Shape;3298;p11"/>
            <p:cNvSpPr/>
            <p:nvPr/>
          </p:nvSpPr>
          <p:spPr>
            <a:xfrm rot="5400000">
              <a:off x="7058906" y="4076091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9" name="Google Shape;3299;p11"/>
            <p:cNvGrpSpPr/>
            <p:nvPr/>
          </p:nvGrpSpPr>
          <p:grpSpPr>
            <a:xfrm>
              <a:off x="4341776" y="4266639"/>
              <a:ext cx="2786284" cy="828246"/>
              <a:chOff x="4341776" y="4266639"/>
              <a:chExt cx="2786284" cy="828246"/>
            </a:xfrm>
          </p:grpSpPr>
          <p:sp>
            <p:nvSpPr>
              <p:cNvPr id="3300" name="Google Shape;3300;p11"/>
              <p:cNvSpPr/>
              <p:nvPr/>
            </p:nvSpPr>
            <p:spPr>
              <a:xfrm rot="5400000">
                <a:off x="4280805" y="4572001"/>
                <a:ext cx="583856" cy="461913"/>
              </a:xfrm>
              <a:custGeom>
                <a:rect b="b" l="l" r="r" t="t"/>
                <a:pathLst>
                  <a:path extrusionOk="0" h="10951" w="13842">
                    <a:moveTo>
                      <a:pt x="8860" y="3787"/>
                    </a:moveTo>
                    <a:cubicBezTo>
                      <a:pt x="9079" y="3859"/>
                      <a:pt x="9241" y="3969"/>
                      <a:pt x="9193" y="4222"/>
                    </a:cubicBezTo>
                    <a:cubicBezTo>
                      <a:pt x="9185" y="4253"/>
                      <a:pt x="9092" y="4291"/>
                      <a:pt x="9029" y="4291"/>
                    </a:cubicBezTo>
                    <a:cubicBezTo>
                      <a:pt x="9014" y="4291"/>
                      <a:pt x="9001" y="4289"/>
                      <a:pt x="8992" y="4284"/>
                    </a:cubicBezTo>
                    <a:cubicBezTo>
                      <a:pt x="8730" y="4185"/>
                      <a:pt x="8761" y="4000"/>
                      <a:pt x="8860" y="3787"/>
                    </a:cubicBezTo>
                    <a:close/>
                    <a:moveTo>
                      <a:pt x="8629" y="5022"/>
                    </a:moveTo>
                    <a:cubicBezTo>
                      <a:pt x="8707" y="5022"/>
                      <a:pt x="8756" y="5101"/>
                      <a:pt x="8714" y="5166"/>
                    </a:cubicBezTo>
                    <a:cubicBezTo>
                      <a:pt x="8688" y="5196"/>
                      <a:pt x="8647" y="5215"/>
                      <a:pt x="8607" y="5215"/>
                    </a:cubicBezTo>
                    <a:cubicBezTo>
                      <a:pt x="8603" y="5215"/>
                      <a:pt x="8598" y="5215"/>
                      <a:pt x="8594" y="5214"/>
                    </a:cubicBezTo>
                    <a:cubicBezTo>
                      <a:pt x="8565" y="5205"/>
                      <a:pt x="8551" y="5143"/>
                      <a:pt x="8527" y="5104"/>
                    </a:cubicBezTo>
                    <a:lnTo>
                      <a:pt x="8527" y="5104"/>
                    </a:lnTo>
                    <a:cubicBezTo>
                      <a:pt x="8558" y="5075"/>
                      <a:pt x="8586" y="5027"/>
                      <a:pt x="8623" y="5023"/>
                    </a:cubicBezTo>
                    <a:cubicBezTo>
                      <a:pt x="8625" y="5022"/>
                      <a:pt x="8627" y="5022"/>
                      <a:pt x="8629" y="5022"/>
                    </a:cubicBezTo>
                    <a:close/>
                    <a:moveTo>
                      <a:pt x="12059" y="6896"/>
                    </a:moveTo>
                    <a:cubicBezTo>
                      <a:pt x="12179" y="6901"/>
                      <a:pt x="12265" y="6973"/>
                      <a:pt x="12246" y="7083"/>
                    </a:cubicBezTo>
                    <a:cubicBezTo>
                      <a:pt x="12222" y="7232"/>
                      <a:pt x="12169" y="7400"/>
                      <a:pt x="11997" y="7433"/>
                    </a:cubicBezTo>
                    <a:cubicBezTo>
                      <a:pt x="11984" y="7436"/>
                      <a:pt x="11972" y="7437"/>
                      <a:pt x="11962" y="7437"/>
                    </a:cubicBezTo>
                    <a:cubicBezTo>
                      <a:pt x="11861" y="7437"/>
                      <a:pt x="11833" y="7323"/>
                      <a:pt x="11829" y="7232"/>
                    </a:cubicBezTo>
                    <a:cubicBezTo>
                      <a:pt x="11819" y="7064"/>
                      <a:pt x="11848" y="6916"/>
                      <a:pt x="12059" y="6896"/>
                    </a:cubicBezTo>
                    <a:close/>
                    <a:moveTo>
                      <a:pt x="6284" y="3134"/>
                    </a:moveTo>
                    <a:lnTo>
                      <a:pt x="6221" y="3206"/>
                    </a:lnTo>
                    <a:lnTo>
                      <a:pt x="6221" y="3518"/>
                    </a:lnTo>
                    <a:cubicBezTo>
                      <a:pt x="6432" y="3518"/>
                      <a:pt x="6538" y="3633"/>
                      <a:pt x="6543" y="3839"/>
                    </a:cubicBezTo>
                    <a:lnTo>
                      <a:pt x="6864" y="3839"/>
                    </a:lnTo>
                    <a:cubicBezTo>
                      <a:pt x="7937" y="3863"/>
                      <a:pt x="8455" y="4476"/>
                      <a:pt x="8239" y="5526"/>
                    </a:cubicBezTo>
                    <a:cubicBezTo>
                      <a:pt x="8134" y="6048"/>
                      <a:pt x="7841" y="6518"/>
                      <a:pt x="7956" y="7093"/>
                    </a:cubicBezTo>
                    <a:cubicBezTo>
                      <a:pt x="7988" y="7239"/>
                      <a:pt x="7880" y="7339"/>
                      <a:pt x="7758" y="7339"/>
                    </a:cubicBezTo>
                    <a:cubicBezTo>
                      <a:pt x="7696" y="7339"/>
                      <a:pt x="7631" y="7314"/>
                      <a:pt x="7578" y="7256"/>
                    </a:cubicBezTo>
                    <a:cubicBezTo>
                      <a:pt x="7242" y="6877"/>
                      <a:pt x="6777" y="6901"/>
                      <a:pt x="6322" y="6753"/>
                    </a:cubicBezTo>
                    <a:cubicBezTo>
                      <a:pt x="6231" y="7079"/>
                      <a:pt x="6145" y="7376"/>
                      <a:pt x="6063" y="7673"/>
                    </a:cubicBezTo>
                    <a:cubicBezTo>
                      <a:pt x="5631" y="7525"/>
                      <a:pt x="5443" y="6963"/>
                      <a:pt x="4912" y="6963"/>
                    </a:cubicBezTo>
                    <a:cubicBezTo>
                      <a:pt x="4908" y="6963"/>
                      <a:pt x="4903" y="6963"/>
                      <a:pt x="4899" y="6964"/>
                    </a:cubicBezTo>
                    <a:cubicBezTo>
                      <a:pt x="4841" y="6916"/>
                      <a:pt x="4812" y="6844"/>
                      <a:pt x="4812" y="6767"/>
                    </a:cubicBezTo>
                    <a:cubicBezTo>
                      <a:pt x="5110" y="6211"/>
                      <a:pt x="4726" y="5904"/>
                      <a:pt x="4328" y="5554"/>
                    </a:cubicBezTo>
                    <a:lnTo>
                      <a:pt x="4328" y="5554"/>
                    </a:lnTo>
                    <a:cubicBezTo>
                      <a:pt x="4396" y="5561"/>
                      <a:pt x="4459" y="5564"/>
                      <a:pt x="4519" y="5564"/>
                    </a:cubicBezTo>
                    <a:cubicBezTo>
                      <a:pt x="4830" y="5564"/>
                      <a:pt x="5051" y="5472"/>
                      <a:pt x="5268" y="5190"/>
                    </a:cubicBezTo>
                    <a:cubicBezTo>
                      <a:pt x="5339" y="5100"/>
                      <a:pt x="5455" y="5061"/>
                      <a:pt x="5586" y="5061"/>
                    </a:cubicBezTo>
                    <a:cubicBezTo>
                      <a:pt x="5880" y="5061"/>
                      <a:pt x="6252" y="5255"/>
                      <a:pt x="6384" y="5507"/>
                    </a:cubicBezTo>
                    <a:cubicBezTo>
                      <a:pt x="6442" y="5622"/>
                      <a:pt x="6451" y="5765"/>
                      <a:pt x="6624" y="5785"/>
                    </a:cubicBezTo>
                    <a:cubicBezTo>
                      <a:pt x="6768" y="5593"/>
                      <a:pt x="6715" y="5382"/>
                      <a:pt x="6648" y="5190"/>
                    </a:cubicBezTo>
                    <a:cubicBezTo>
                      <a:pt x="6552" y="4931"/>
                      <a:pt x="6485" y="4697"/>
                      <a:pt x="6705" y="4457"/>
                    </a:cubicBezTo>
                    <a:cubicBezTo>
                      <a:pt x="6955" y="4193"/>
                      <a:pt x="6456" y="4088"/>
                      <a:pt x="6547" y="3844"/>
                    </a:cubicBezTo>
                    <a:cubicBezTo>
                      <a:pt x="6341" y="3839"/>
                      <a:pt x="6236" y="3733"/>
                      <a:pt x="6226" y="3527"/>
                    </a:cubicBezTo>
                    <a:cubicBezTo>
                      <a:pt x="6106" y="3503"/>
                      <a:pt x="5958" y="3494"/>
                      <a:pt x="5987" y="3321"/>
                    </a:cubicBezTo>
                    <a:cubicBezTo>
                      <a:pt x="6006" y="3216"/>
                      <a:pt x="6126" y="3206"/>
                      <a:pt x="6226" y="3197"/>
                    </a:cubicBezTo>
                    <a:lnTo>
                      <a:pt x="6284" y="3134"/>
                    </a:lnTo>
                    <a:close/>
                    <a:moveTo>
                      <a:pt x="6888" y="7572"/>
                    </a:moveTo>
                    <a:cubicBezTo>
                      <a:pt x="6979" y="7639"/>
                      <a:pt x="7031" y="7754"/>
                      <a:pt x="7022" y="7869"/>
                    </a:cubicBezTo>
                    <a:cubicBezTo>
                      <a:pt x="7017" y="8147"/>
                      <a:pt x="7405" y="8310"/>
                      <a:pt x="7300" y="8574"/>
                    </a:cubicBezTo>
                    <a:cubicBezTo>
                      <a:pt x="7261" y="8672"/>
                      <a:pt x="7189" y="8695"/>
                      <a:pt x="7103" y="8695"/>
                    </a:cubicBezTo>
                    <a:cubicBezTo>
                      <a:pt x="7028" y="8695"/>
                      <a:pt x="6942" y="8677"/>
                      <a:pt x="6860" y="8677"/>
                    </a:cubicBezTo>
                    <a:cubicBezTo>
                      <a:pt x="6771" y="8677"/>
                      <a:pt x="6687" y="8698"/>
                      <a:pt x="6624" y="8785"/>
                    </a:cubicBezTo>
                    <a:cubicBezTo>
                      <a:pt x="6560" y="8876"/>
                      <a:pt x="6451" y="8947"/>
                      <a:pt x="6342" y="8947"/>
                    </a:cubicBezTo>
                    <a:cubicBezTo>
                      <a:pt x="6296" y="8947"/>
                      <a:pt x="6250" y="8935"/>
                      <a:pt x="6207" y="8905"/>
                    </a:cubicBezTo>
                    <a:cubicBezTo>
                      <a:pt x="5972" y="8732"/>
                      <a:pt x="6236" y="8598"/>
                      <a:pt x="6289" y="8449"/>
                    </a:cubicBezTo>
                    <a:cubicBezTo>
                      <a:pt x="6394" y="8143"/>
                      <a:pt x="5939" y="7994"/>
                      <a:pt x="6063" y="7673"/>
                    </a:cubicBezTo>
                    <a:lnTo>
                      <a:pt x="6063" y="7673"/>
                    </a:lnTo>
                    <a:cubicBezTo>
                      <a:pt x="6108" y="7680"/>
                      <a:pt x="6152" y="7683"/>
                      <a:pt x="6196" y="7683"/>
                    </a:cubicBezTo>
                    <a:cubicBezTo>
                      <a:pt x="6435" y="7683"/>
                      <a:pt x="6665" y="7588"/>
                      <a:pt x="6888" y="7572"/>
                    </a:cubicBezTo>
                    <a:close/>
                    <a:moveTo>
                      <a:pt x="3832" y="0"/>
                    </a:moveTo>
                    <a:cubicBezTo>
                      <a:pt x="3743" y="0"/>
                      <a:pt x="3656" y="42"/>
                      <a:pt x="3590" y="158"/>
                    </a:cubicBezTo>
                    <a:cubicBezTo>
                      <a:pt x="4808" y="954"/>
                      <a:pt x="5047" y="1193"/>
                      <a:pt x="5306" y="1888"/>
                    </a:cubicBezTo>
                    <a:cubicBezTo>
                      <a:pt x="4980" y="1802"/>
                      <a:pt x="4664" y="1720"/>
                      <a:pt x="4371" y="1653"/>
                    </a:cubicBezTo>
                    <a:cubicBezTo>
                      <a:pt x="4318" y="1641"/>
                      <a:pt x="4266" y="1635"/>
                      <a:pt x="4217" y="1635"/>
                    </a:cubicBezTo>
                    <a:cubicBezTo>
                      <a:pt x="4000" y="1635"/>
                      <a:pt x="3823" y="1749"/>
                      <a:pt x="3686" y="1936"/>
                    </a:cubicBezTo>
                    <a:cubicBezTo>
                      <a:pt x="3514" y="2171"/>
                      <a:pt x="3480" y="2406"/>
                      <a:pt x="3686" y="2665"/>
                    </a:cubicBezTo>
                    <a:cubicBezTo>
                      <a:pt x="3854" y="2875"/>
                      <a:pt x="4070" y="3110"/>
                      <a:pt x="3883" y="3518"/>
                    </a:cubicBezTo>
                    <a:cubicBezTo>
                      <a:pt x="3609" y="3216"/>
                      <a:pt x="3274" y="3072"/>
                      <a:pt x="3169" y="2674"/>
                    </a:cubicBezTo>
                    <a:cubicBezTo>
                      <a:pt x="3111" y="2456"/>
                      <a:pt x="2982" y="2202"/>
                      <a:pt x="2756" y="2202"/>
                    </a:cubicBezTo>
                    <a:cubicBezTo>
                      <a:pt x="2719" y="2202"/>
                      <a:pt x="2679" y="2209"/>
                      <a:pt x="2637" y="2224"/>
                    </a:cubicBezTo>
                    <a:cubicBezTo>
                      <a:pt x="2363" y="2315"/>
                      <a:pt x="2191" y="2588"/>
                      <a:pt x="2234" y="2933"/>
                    </a:cubicBezTo>
                    <a:cubicBezTo>
                      <a:pt x="2263" y="3192"/>
                      <a:pt x="2915" y="4189"/>
                      <a:pt x="3140" y="4270"/>
                    </a:cubicBezTo>
                    <a:cubicBezTo>
                      <a:pt x="3189" y="4288"/>
                      <a:pt x="3244" y="4301"/>
                      <a:pt x="3295" y="4301"/>
                    </a:cubicBezTo>
                    <a:cubicBezTo>
                      <a:pt x="3353" y="4301"/>
                      <a:pt x="3406" y="4285"/>
                      <a:pt x="3442" y="4241"/>
                    </a:cubicBezTo>
                    <a:cubicBezTo>
                      <a:pt x="3552" y="4111"/>
                      <a:pt x="3662" y="4065"/>
                      <a:pt x="3770" y="4065"/>
                    </a:cubicBezTo>
                    <a:cubicBezTo>
                      <a:pt x="3964" y="4065"/>
                      <a:pt x="4153" y="4210"/>
                      <a:pt x="4328" y="4275"/>
                    </a:cubicBezTo>
                    <a:cubicBezTo>
                      <a:pt x="4582" y="3959"/>
                      <a:pt x="4348" y="3599"/>
                      <a:pt x="4549" y="3316"/>
                    </a:cubicBezTo>
                    <a:lnTo>
                      <a:pt x="4549" y="3316"/>
                    </a:lnTo>
                    <a:cubicBezTo>
                      <a:pt x="4956" y="3518"/>
                      <a:pt x="5589" y="3470"/>
                      <a:pt x="5507" y="4222"/>
                    </a:cubicBezTo>
                    <a:cubicBezTo>
                      <a:pt x="5287" y="4361"/>
                      <a:pt x="5028" y="4419"/>
                      <a:pt x="4774" y="4491"/>
                    </a:cubicBezTo>
                    <a:cubicBezTo>
                      <a:pt x="4443" y="4586"/>
                      <a:pt x="4165" y="4821"/>
                      <a:pt x="4017" y="5138"/>
                    </a:cubicBezTo>
                    <a:cubicBezTo>
                      <a:pt x="3931" y="5315"/>
                      <a:pt x="4070" y="5593"/>
                      <a:pt x="3830" y="5708"/>
                    </a:cubicBezTo>
                    <a:cubicBezTo>
                      <a:pt x="3748" y="5746"/>
                      <a:pt x="3663" y="5760"/>
                      <a:pt x="3576" y="5760"/>
                    </a:cubicBezTo>
                    <a:cubicBezTo>
                      <a:pt x="3454" y="5760"/>
                      <a:pt x="3330" y="5732"/>
                      <a:pt x="3207" y="5698"/>
                    </a:cubicBezTo>
                    <a:cubicBezTo>
                      <a:pt x="3129" y="5676"/>
                      <a:pt x="3062" y="5666"/>
                      <a:pt x="3005" y="5666"/>
                    </a:cubicBezTo>
                    <a:cubicBezTo>
                      <a:pt x="2788" y="5666"/>
                      <a:pt x="2722" y="5822"/>
                      <a:pt x="2809" y="6110"/>
                    </a:cubicBezTo>
                    <a:cubicBezTo>
                      <a:pt x="2847" y="6245"/>
                      <a:pt x="2876" y="6369"/>
                      <a:pt x="2752" y="6489"/>
                    </a:cubicBezTo>
                    <a:cubicBezTo>
                      <a:pt x="2359" y="6432"/>
                      <a:pt x="1966" y="6441"/>
                      <a:pt x="1592" y="6192"/>
                    </a:cubicBezTo>
                    <a:cubicBezTo>
                      <a:pt x="1343" y="6029"/>
                      <a:pt x="997" y="5971"/>
                      <a:pt x="686" y="5967"/>
                    </a:cubicBezTo>
                    <a:cubicBezTo>
                      <a:pt x="683" y="5967"/>
                      <a:pt x="679" y="5967"/>
                      <a:pt x="676" y="5967"/>
                    </a:cubicBezTo>
                    <a:cubicBezTo>
                      <a:pt x="374" y="5967"/>
                      <a:pt x="564" y="6404"/>
                      <a:pt x="327" y="6513"/>
                    </a:cubicBezTo>
                    <a:cubicBezTo>
                      <a:pt x="303" y="6523"/>
                      <a:pt x="279" y="6537"/>
                      <a:pt x="255" y="6547"/>
                    </a:cubicBezTo>
                    <a:cubicBezTo>
                      <a:pt x="125" y="6594"/>
                      <a:pt x="1" y="6662"/>
                      <a:pt x="82" y="6825"/>
                    </a:cubicBezTo>
                    <a:cubicBezTo>
                      <a:pt x="141" y="6945"/>
                      <a:pt x="263" y="7031"/>
                      <a:pt x="367" y="7031"/>
                    </a:cubicBezTo>
                    <a:cubicBezTo>
                      <a:pt x="407" y="7031"/>
                      <a:pt x="445" y="7017"/>
                      <a:pt x="475" y="6987"/>
                    </a:cubicBezTo>
                    <a:cubicBezTo>
                      <a:pt x="757" y="6715"/>
                      <a:pt x="1043" y="6615"/>
                      <a:pt x="1334" y="6615"/>
                    </a:cubicBezTo>
                    <a:cubicBezTo>
                      <a:pt x="1642" y="6615"/>
                      <a:pt x="1954" y="6727"/>
                      <a:pt x="2272" y="6868"/>
                    </a:cubicBezTo>
                    <a:cubicBezTo>
                      <a:pt x="2284" y="6872"/>
                      <a:pt x="2297" y="6874"/>
                      <a:pt x="2311" y="6874"/>
                    </a:cubicBezTo>
                    <a:cubicBezTo>
                      <a:pt x="2325" y="6874"/>
                      <a:pt x="2339" y="6872"/>
                      <a:pt x="2354" y="6872"/>
                    </a:cubicBezTo>
                    <a:cubicBezTo>
                      <a:pt x="2459" y="6882"/>
                      <a:pt x="2574" y="6882"/>
                      <a:pt x="2617" y="7002"/>
                    </a:cubicBezTo>
                    <a:cubicBezTo>
                      <a:pt x="2680" y="7160"/>
                      <a:pt x="2560" y="7241"/>
                      <a:pt x="2454" y="7318"/>
                    </a:cubicBezTo>
                    <a:cubicBezTo>
                      <a:pt x="2224" y="7486"/>
                      <a:pt x="1860" y="7596"/>
                      <a:pt x="1994" y="7965"/>
                    </a:cubicBezTo>
                    <a:cubicBezTo>
                      <a:pt x="2129" y="8329"/>
                      <a:pt x="1985" y="8679"/>
                      <a:pt x="1985" y="9063"/>
                    </a:cubicBezTo>
                    <a:cubicBezTo>
                      <a:pt x="2228" y="9059"/>
                      <a:pt x="2416" y="8798"/>
                      <a:pt x="2624" y="8798"/>
                    </a:cubicBezTo>
                    <a:cubicBezTo>
                      <a:pt x="2702" y="8798"/>
                      <a:pt x="2783" y="8836"/>
                      <a:pt x="2871" y="8938"/>
                    </a:cubicBezTo>
                    <a:lnTo>
                      <a:pt x="3178" y="8948"/>
                    </a:lnTo>
                    <a:lnTo>
                      <a:pt x="3341" y="8948"/>
                    </a:lnTo>
                    <a:cubicBezTo>
                      <a:pt x="3360" y="8483"/>
                      <a:pt x="3950" y="8684"/>
                      <a:pt x="4065" y="8325"/>
                    </a:cubicBezTo>
                    <a:cubicBezTo>
                      <a:pt x="4094" y="8090"/>
                      <a:pt x="3701" y="8219"/>
                      <a:pt x="3748" y="7946"/>
                    </a:cubicBezTo>
                    <a:cubicBezTo>
                      <a:pt x="3892" y="7778"/>
                      <a:pt x="4117" y="7764"/>
                      <a:pt x="4304" y="7697"/>
                    </a:cubicBezTo>
                    <a:cubicBezTo>
                      <a:pt x="4520" y="7621"/>
                      <a:pt x="4698" y="7581"/>
                      <a:pt x="4845" y="7581"/>
                    </a:cubicBezTo>
                    <a:cubicBezTo>
                      <a:pt x="5224" y="7581"/>
                      <a:pt x="5386" y="7849"/>
                      <a:pt x="5421" y="8444"/>
                    </a:cubicBezTo>
                    <a:cubicBezTo>
                      <a:pt x="5431" y="8622"/>
                      <a:pt x="5368" y="8804"/>
                      <a:pt x="5340" y="8981"/>
                    </a:cubicBezTo>
                    <a:cubicBezTo>
                      <a:pt x="5704" y="9197"/>
                      <a:pt x="6074" y="9322"/>
                      <a:pt x="6473" y="9322"/>
                    </a:cubicBezTo>
                    <a:cubicBezTo>
                      <a:pt x="6613" y="9322"/>
                      <a:pt x="6758" y="9306"/>
                      <a:pt x="6907" y="9274"/>
                    </a:cubicBezTo>
                    <a:cubicBezTo>
                      <a:pt x="6962" y="9261"/>
                      <a:pt x="7015" y="9255"/>
                      <a:pt x="7068" y="9255"/>
                    </a:cubicBezTo>
                    <a:cubicBezTo>
                      <a:pt x="7291" y="9255"/>
                      <a:pt x="7497" y="9363"/>
                      <a:pt x="7702" y="9518"/>
                    </a:cubicBezTo>
                    <a:cubicBezTo>
                      <a:pt x="8175" y="9875"/>
                      <a:pt x="8659" y="10246"/>
                      <a:pt x="9275" y="10246"/>
                    </a:cubicBezTo>
                    <a:cubicBezTo>
                      <a:pt x="9370" y="10246"/>
                      <a:pt x="9469" y="10237"/>
                      <a:pt x="9571" y="10218"/>
                    </a:cubicBezTo>
                    <a:lnTo>
                      <a:pt x="9571" y="9921"/>
                    </a:lnTo>
                    <a:cubicBezTo>
                      <a:pt x="9543" y="9913"/>
                      <a:pt x="9515" y="9910"/>
                      <a:pt x="9486" y="9910"/>
                    </a:cubicBezTo>
                    <a:cubicBezTo>
                      <a:pt x="9368" y="9910"/>
                      <a:pt x="9247" y="9962"/>
                      <a:pt x="9129" y="9962"/>
                    </a:cubicBezTo>
                    <a:cubicBezTo>
                      <a:pt x="9076" y="9962"/>
                      <a:pt x="9024" y="9951"/>
                      <a:pt x="8972" y="9921"/>
                    </a:cubicBezTo>
                    <a:cubicBezTo>
                      <a:pt x="8982" y="9302"/>
                      <a:pt x="8987" y="9317"/>
                      <a:pt x="9452" y="9077"/>
                    </a:cubicBezTo>
                    <a:cubicBezTo>
                      <a:pt x="9730" y="8938"/>
                      <a:pt x="9984" y="8751"/>
                      <a:pt x="10252" y="8583"/>
                    </a:cubicBezTo>
                    <a:cubicBezTo>
                      <a:pt x="10353" y="8535"/>
                      <a:pt x="10386" y="8406"/>
                      <a:pt x="10329" y="8310"/>
                    </a:cubicBezTo>
                    <a:cubicBezTo>
                      <a:pt x="10073" y="7963"/>
                      <a:pt x="10257" y="7886"/>
                      <a:pt x="10451" y="7886"/>
                    </a:cubicBezTo>
                    <a:cubicBezTo>
                      <a:pt x="10511" y="7886"/>
                      <a:pt x="10572" y="7894"/>
                      <a:pt x="10621" y="7903"/>
                    </a:cubicBezTo>
                    <a:cubicBezTo>
                      <a:pt x="10910" y="7958"/>
                      <a:pt x="11182" y="8079"/>
                      <a:pt x="11490" y="8079"/>
                    </a:cubicBezTo>
                    <a:cubicBezTo>
                      <a:pt x="11555" y="8079"/>
                      <a:pt x="11621" y="8074"/>
                      <a:pt x="11690" y="8061"/>
                    </a:cubicBezTo>
                    <a:cubicBezTo>
                      <a:pt x="11702" y="8059"/>
                      <a:pt x="11713" y="8058"/>
                      <a:pt x="11725" y="8058"/>
                    </a:cubicBezTo>
                    <a:cubicBezTo>
                      <a:pt x="11897" y="8058"/>
                      <a:pt x="12012" y="8289"/>
                      <a:pt x="11949" y="8468"/>
                    </a:cubicBezTo>
                    <a:cubicBezTo>
                      <a:pt x="11766" y="8986"/>
                      <a:pt x="12112" y="9044"/>
                      <a:pt x="12466" y="9106"/>
                    </a:cubicBezTo>
                    <a:cubicBezTo>
                      <a:pt x="12502" y="9113"/>
                      <a:pt x="12538" y="9114"/>
                      <a:pt x="12575" y="9114"/>
                    </a:cubicBezTo>
                    <a:cubicBezTo>
                      <a:pt x="12621" y="9114"/>
                      <a:pt x="12668" y="9112"/>
                      <a:pt x="12714" y="9112"/>
                    </a:cubicBezTo>
                    <a:cubicBezTo>
                      <a:pt x="12812" y="9112"/>
                      <a:pt x="12910" y="9125"/>
                      <a:pt x="12998" y="9211"/>
                    </a:cubicBezTo>
                    <a:cubicBezTo>
                      <a:pt x="13080" y="9422"/>
                      <a:pt x="12711" y="9523"/>
                      <a:pt x="12874" y="9777"/>
                    </a:cubicBezTo>
                    <a:cubicBezTo>
                      <a:pt x="13113" y="10170"/>
                      <a:pt x="13482" y="10481"/>
                      <a:pt x="13626" y="10951"/>
                    </a:cubicBezTo>
                    <a:cubicBezTo>
                      <a:pt x="13722" y="10539"/>
                      <a:pt x="13842" y="10151"/>
                      <a:pt x="13540" y="9801"/>
                    </a:cubicBezTo>
                    <a:cubicBezTo>
                      <a:pt x="13415" y="9657"/>
                      <a:pt x="13501" y="9532"/>
                      <a:pt x="13545" y="9369"/>
                    </a:cubicBezTo>
                    <a:cubicBezTo>
                      <a:pt x="13626" y="9063"/>
                      <a:pt x="13775" y="8588"/>
                      <a:pt x="13636" y="8449"/>
                    </a:cubicBezTo>
                    <a:cubicBezTo>
                      <a:pt x="13367" y="8186"/>
                      <a:pt x="13243" y="7726"/>
                      <a:pt x="12792" y="7654"/>
                    </a:cubicBezTo>
                    <a:cubicBezTo>
                      <a:pt x="12711" y="7644"/>
                      <a:pt x="12677" y="7563"/>
                      <a:pt x="12701" y="7467"/>
                    </a:cubicBezTo>
                    <a:cubicBezTo>
                      <a:pt x="12741" y="7423"/>
                      <a:pt x="12783" y="7408"/>
                      <a:pt x="12827" y="7408"/>
                    </a:cubicBezTo>
                    <a:cubicBezTo>
                      <a:pt x="12932" y="7408"/>
                      <a:pt x="13045" y="7499"/>
                      <a:pt x="13153" y="7499"/>
                    </a:cubicBezTo>
                    <a:cubicBezTo>
                      <a:pt x="13197" y="7499"/>
                      <a:pt x="13239" y="7484"/>
                      <a:pt x="13281" y="7443"/>
                    </a:cubicBezTo>
                    <a:cubicBezTo>
                      <a:pt x="13329" y="7265"/>
                      <a:pt x="13027" y="7131"/>
                      <a:pt x="13190" y="6944"/>
                    </a:cubicBezTo>
                    <a:cubicBezTo>
                      <a:pt x="13477" y="6623"/>
                      <a:pt x="13315" y="6494"/>
                      <a:pt x="12989" y="6412"/>
                    </a:cubicBezTo>
                    <a:cubicBezTo>
                      <a:pt x="12730" y="6360"/>
                      <a:pt x="12476" y="6288"/>
                      <a:pt x="12227" y="6197"/>
                    </a:cubicBezTo>
                    <a:cubicBezTo>
                      <a:pt x="12107" y="6147"/>
                      <a:pt x="11999" y="6118"/>
                      <a:pt x="11902" y="6118"/>
                    </a:cubicBezTo>
                    <a:cubicBezTo>
                      <a:pt x="11737" y="6118"/>
                      <a:pt x="11604" y="6202"/>
                      <a:pt x="11498" y="6412"/>
                    </a:cubicBezTo>
                    <a:cubicBezTo>
                      <a:pt x="11392" y="6621"/>
                      <a:pt x="11234" y="6717"/>
                      <a:pt x="11046" y="6717"/>
                    </a:cubicBezTo>
                    <a:cubicBezTo>
                      <a:pt x="10978" y="6717"/>
                      <a:pt x="10906" y="6705"/>
                      <a:pt x="10832" y="6681"/>
                    </a:cubicBezTo>
                    <a:cubicBezTo>
                      <a:pt x="10731" y="6642"/>
                      <a:pt x="10655" y="6566"/>
                      <a:pt x="10616" y="6465"/>
                    </a:cubicBezTo>
                    <a:cubicBezTo>
                      <a:pt x="10578" y="6360"/>
                      <a:pt x="10659" y="6273"/>
                      <a:pt x="10784" y="6249"/>
                    </a:cubicBezTo>
                    <a:cubicBezTo>
                      <a:pt x="10937" y="6221"/>
                      <a:pt x="11129" y="6211"/>
                      <a:pt x="11177" y="6034"/>
                    </a:cubicBezTo>
                    <a:cubicBezTo>
                      <a:pt x="11302" y="5569"/>
                      <a:pt x="11719" y="5468"/>
                      <a:pt x="12073" y="5296"/>
                    </a:cubicBezTo>
                    <a:cubicBezTo>
                      <a:pt x="12452" y="5109"/>
                      <a:pt x="12514" y="4903"/>
                      <a:pt x="12251" y="4606"/>
                    </a:cubicBezTo>
                    <a:cubicBezTo>
                      <a:pt x="12121" y="4467"/>
                      <a:pt x="11953" y="4371"/>
                      <a:pt x="11771" y="4337"/>
                    </a:cubicBezTo>
                    <a:cubicBezTo>
                      <a:pt x="11489" y="4270"/>
                      <a:pt x="11489" y="4059"/>
                      <a:pt x="11489" y="3844"/>
                    </a:cubicBezTo>
                    <a:cubicBezTo>
                      <a:pt x="11278" y="3522"/>
                      <a:pt x="11249" y="3077"/>
                      <a:pt x="10846" y="2885"/>
                    </a:cubicBezTo>
                    <a:lnTo>
                      <a:pt x="10846" y="2885"/>
                    </a:lnTo>
                    <a:cubicBezTo>
                      <a:pt x="10856" y="3043"/>
                      <a:pt x="10861" y="3197"/>
                      <a:pt x="10856" y="3355"/>
                    </a:cubicBezTo>
                    <a:cubicBezTo>
                      <a:pt x="10848" y="3507"/>
                      <a:pt x="10811" y="3628"/>
                      <a:pt x="10657" y="3628"/>
                    </a:cubicBezTo>
                    <a:cubicBezTo>
                      <a:pt x="10632" y="3628"/>
                      <a:pt x="10604" y="3625"/>
                      <a:pt x="10573" y="3618"/>
                    </a:cubicBezTo>
                    <a:cubicBezTo>
                      <a:pt x="10524" y="3608"/>
                      <a:pt x="10463" y="3592"/>
                      <a:pt x="10412" y="3592"/>
                    </a:cubicBezTo>
                    <a:cubicBezTo>
                      <a:pt x="10390" y="3592"/>
                      <a:pt x="10369" y="3595"/>
                      <a:pt x="10353" y="3604"/>
                    </a:cubicBezTo>
                    <a:cubicBezTo>
                      <a:pt x="10073" y="3768"/>
                      <a:pt x="9895" y="3862"/>
                      <a:pt x="9760" y="3862"/>
                    </a:cubicBezTo>
                    <a:cubicBezTo>
                      <a:pt x="9563" y="3862"/>
                      <a:pt x="9455" y="3666"/>
                      <a:pt x="9250" y="3206"/>
                    </a:cubicBezTo>
                    <a:lnTo>
                      <a:pt x="8953" y="3216"/>
                    </a:lnTo>
                    <a:cubicBezTo>
                      <a:pt x="8886" y="3305"/>
                      <a:pt x="8785" y="3354"/>
                      <a:pt x="8681" y="3354"/>
                    </a:cubicBezTo>
                    <a:cubicBezTo>
                      <a:pt x="8629" y="3354"/>
                      <a:pt x="8576" y="3342"/>
                      <a:pt x="8527" y="3316"/>
                    </a:cubicBezTo>
                    <a:cubicBezTo>
                      <a:pt x="8426" y="3278"/>
                      <a:pt x="8315" y="3215"/>
                      <a:pt x="8214" y="3215"/>
                    </a:cubicBezTo>
                    <a:cubicBezTo>
                      <a:pt x="8165" y="3215"/>
                      <a:pt x="8118" y="3229"/>
                      <a:pt x="8076" y="3268"/>
                    </a:cubicBezTo>
                    <a:cubicBezTo>
                      <a:pt x="7945" y="3393"/>
                      <a:pt x="7832" y="3439"/>
                      <a:pt x="7726" y="3439"/>
                    </a:cubicBezTo>
                    <a:cubicBezTo>
                      <a:pt x="7519" y="3439"/>
                      <a:pt x="7343" y="3260"/>
                      <a:pt x="7127" y="3139"/>
                    </a:cubicBezTo>
                    <a:cubicBezTo>
                      <a:pt x="6840" y="2976"/>
                      <a:pt x="6662" y="2847"/>
                      <a:pt x="6686" y="2497"/>
                    </a:cubicBezTo>
                    <a:cubicBezTo>
                      <a:pt x="6701" y="2262"/>
                      <a:pt x="6490" y="2137"/>
                      <a:pt x="6356" y="1974"/>
                    </a:cubicBezTo>
                    <a:cubicBezTo>
                      <a:pt x="5977" y="1534"/>
                      <a:pt x="5474" y="1232"/>
                      <a:pt x="5076" y="800"/>
                    </a:cubicBezTo>
                    <a:cubicBezTo>
                      <a:pt x="4822" y="532"/>
                      <a:pt x="4419" y="297"/>
                      <a:pt x="4065" y="77"/>
                    </a:cubicBezTo>
                    <a:cubicBezTo>
                      <a:pt x="3995" y="34"/>
                      <a:pt x="3913" y="0"/>
                      <a:pt x="3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11"/>
              <p:cNvSpPr/>
              <p:nvPr/>
            </p:nvSpPr>
            <p:spPr>
              <a:xfrm rot="5400000">
                <a:off x="5230909" y="4629998"/>
                <a:ext cx="117092" cy="114434"/>
              </a:xfrm>
              <a:custGeom>
                <a:rect b="b" l="l" r="r" t="t"/>
                <a:pathLst>
                  <a:path extrusionOk="0" h="2713" w="2776">
                    <a:moveTo>
                      <a:pt x="2504" y="1"/>
                    </a:moveTo>
                    <a:cubicBezTo>
                      <a:pt x="2479" y="1"/>
                      <a:pt x="2454" y="9"/>
                      <a:pt x="2431" y="29"/>
                    </a:cubicBezTo>
                    <a:cubicBezTo>
                      <a:pt x="2210" y="228"/>
                      <a:pt x="1966" y="271"/>
                      <a:pt x="1717" y="271"/>
                    </a:cubicBezTo>
                    <a:cubicBezTo>
                      <a:pt x="1530" y="271"/>
                      <a:pt x="1339" y="247"/>
                      <a:pt x="1151" y="247"/>
                    </a:cubicBezTo>
                    <a:cubicBezTo>
                      <a:pt x="1097" y="247"/>
                      <a:pt x="1042" y="249"/>
                      <a:pt x="988" y="254"/>
                    </a:cubicBezTo>
                    <a:cubicBezTo>
                      <a:pt x="951" y="257"/>
                      <a:pt x="914" y="258"/>
                      <a:pt x="875" y="258"/>
                    </a:cubicBezTo>
                    <a:cubicBezTo>
                      <a:pt x="828" y="258"/>
                      <a:pt x="779" y="257"/>
                      <a:pt x="731" y="257"/>
                    </a:cubicBezTo>
                    <a:cubicBezTo>
                      <a:pt x="657" y="257"/>
                      <a:pt x="584" y="260"/>
                      <a:pt x="514" y="278"/>
                    </a:cubicBezTo>
                    <a:cubicBezTo>
                      <a:pt x="197" y="355"/>
                      <a:pt x="1" y="944"/>
                      <a:pt x="260" y="1097"/>
                    </a:cubicBezTo>
                    <a:cubicBezTo>
                      <a:pt x="878" y="1462"/>
                      <a:pt x="1213" y="2056"/>
                      <a:pt x="1635" y="2713"/>
                    </a:cubicBezTo>
                    <a:cubicBezTo>
                      <a:pt x="1937" y="2281"/>
                      <a:pt x="2091" y="1907"/>
                      <a:pt x="2091" y="1572"/>
                    </a:cubicBezTo>
                    <a:cubicBezTo>
                      <a:pt x="2086" y="1059"/>
                      <a:pt x="2172" y="661"/>
                      <a:pt x="2627" y="393"/>
                    </a:cubicBezTo>
                    <a:cubicBezTo>
                      <a:pt x="2733" y="331"/>
                      <a:pt x="2776" y="235"/>
                      <a:pt x="2694" y="129"/>
                    </a:cubicBezTo>
                    <a:cubicBezTo>
                      <a:pt x="2648" y="69"/>
                      <a:pt x="2576" y="1"/>
                      <a:pt x="2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11"/>
              <p:cNvSpPr/>
              <p:nvPr/>
            </p:nvSpPr>
            <p:spPr>
              <a:xfrm rot="5400000">
                <a:off x="6453033" y="4365277"/>
                <a:ext cx="144171" cy="102961"/>
              </a:xfrm>
              <a:custGeom>
                <a:rect b="b" l="l" r="r" t="t"/>
                <a:pathLst>
                  <a:path extrusionOk="0" h="2441" w="3418">
                    <a:moveTo>
                      <a:pt x="19" y="1"/>
                    </a:moveTo>
                    <a:lnTo>
                      <a:pt x="19" y="1"/>
                    </a:lnTo>
                    <a:cubicBezTo>
                      <a:pt x="24" y="317"/>
                      <a:pt x="345" y="523"/>
                      <a:pt x="63" y="729"/>
                    </a:cubicBezTo>
                    <a:cubicBezTo>
                      <a:pt x="0" y="792"/>
                      <a:pt x="24" y="892"/>
                      <a:pt x="101" y="921"/>
                    </a:cubicBezTo>
                    <a:cubicBezTo>
                      <a:pt x="743" y="969"/>
                      <a:pt x="1093" y="1611"/>
                      <a:pt x="1668" y="1712"/>
                    </a:cubicBezTo>
                    <a:cubicBezTo>
                      <a:pt x="2123" y="1788"/>
                      <a:pt x="2325" y="2090"/>
                      <a:pt x="2636" y="2440"/>
                    </a:cubicBezTo>
                    <a:cubicBezTo>
                      <a:pt x="2852" y="2172"/>
                      <a:pt x="2933" y="1903"/>
                      <a:pt x="3250" y="1899"/>
                    </a:cubicBezTo>
                    <a:cubicBezTo>
                      <a:pt x="3417" y="1894"/>
                      <a:pt x="3408" y="1726"/>
                      <a:pt x="3350" y="1592"/>
                    </a:cubicBezTo>
                    <a:cubicBezTo>
                      <a:pt x="3276" y="1418"/>
                      <a:pt x="3175" y="1325"/>
                      <a:pt x="3047" y="1325"/>
                    </a:cubicBezTo>
                    <a:cubicBezTo>
                      <a:pt x="2971" y="1325"/>
                      <a:pt x="2885" y="1359"/>
                      <a:pt x="2790" y="1429"/>
                    </a:cubicBezTo>
                    <a:cubicBezTo>
                      <a:pt x="2694" y="1500"/>
                      <a:pt x="2592" y="1577"/>
                      <a:pt x="2491" y="1577"/>
                    </a:cubicBezTo>
                    <a:cubicBezTo>
                      <a:pt x="2430" y="1577"/>
                      <a:pt x="2369" y="1548"/>
                      <a:pt x="2310" y="1472"/>
                    </a:cubicBezTo>
                    <a:cubicBezTo>
                      <a:pt x="1745" y="720"/>
                      <a:pt x="801" y="600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11"/>
              <p:cNvSpPr/>
              <p:nvPr/>
            </p:nvSpPr>
            <p:spPr>
              <a:xfrm rot="5400000">
                <a:off x="4927445" y="4284692"/>
                <a:ext cx="95453" cy="59347"/>
              </a:xfrm>
              <a:custGeom>
                <a:rect b="b" l="l" r="r" t="t"/>
                <a:pathLst>
                  <a:path extrusionOk="0" h="1407" w="2263">
                    <a:moveTo>
                      <a:pt x="2158" y="62"/>
                    </a:moveTo>
                    <a:cubicBezTo>
                      <a:pt x="2158" y="62"/>
                      <a:pt x="2157" y="62"/>
                      <a:pt x="2157" y="63"/>
                    </a:cubicBezTo>
                    <a:cubicBezTo>
                      <a:pt x="1788" y="154"/>
                      <a:pt x="1333" y="0"/>
                      <a:pt x="1060" y="307"/>
                    </a:cubicBezTo>
                    <a:cubicBezTo>
                      <a:pt x="917" y="466"/>
                      <a:pt x="837" y="526"/>
                      <a:pt x="653" y="526"/>
                    </a:cubicBezTo>
                    <a:cubicBezTo>
                      <a:pt x="626" y="526"/>
                      <a:pt x="598" y="525"/>
                      <a:pt x="566" y="523"/>
                    </a:cubicBezTo>
                    <a:cubicBezTo>
                      <a:pt x="536" y="520"/>
                      <a:pt x="508" y="519"/>
                      <a:pt x="481" y="519"/>
                    </a:cubicBezTo>
                    <a:cubicBezTo>
                      <a:pt x="177" y="519"/>
                      <a:pt x="89" y="676"/>
                      <a:pt x="0" y="1117"/>
                    </a:cubicBezTo>
                    <a:cubicBezTo>
                      <a:pt x="188" y="942"/>
                      <a:pt x="361" y="841"/>
                      <a:pt x="525" y="841"/>
                    </a:cubicBezTo>
                    <a:cubicBezTo>
                      <a:pt x="677" y="841"/>
                      <a:pt x="821" y="926"/>
                      <a:pt x="964" y="1117"/>
                    </a:cubicBezTo>
                    <a:cubicBezTo>
                      <a:pt x="1050" y="1232"/>
                      <a:pt x="1227" y="1285"/>
                      <a:pt x="1371" y="1357"/>
                    </a:cubicBezTo>
                    <a:cubicBezTo>
                      <a:pt x="1438" y="1390"/>
                      <a:pt x="1503" y="1406"/>
                      <a:pt x="1564" y="1406"/>
                    </a:cubicBezTo>
                    <a:cubicBezTo>
                      <a:pt x="1680" y="1406"/>
                      <a:pt x="1783" y="1348"/>
                      <a:pt x="1855" y="1232"/>
                    </a:cubicBezTo>
                    <a:cubicBezTo>
                      <a:pt x="1989" y="1011"/>
                      <a:pt x="1841" y="892"/>
                      <a:pt x="1659" y="805"/>
                    </a:cubicBezTo>
                    <a:cubicBezTo>
                      <a:pt x="1568" y="767"/>
                      <a:pt x="1448" y="777"/>
                      <a:pt x="1438" y="628"/>
                    </a:cubicBezTo>
                    <a:cubicBezTo>
                      <a:pt x="1592" y="374"/>
                      <a:pt x="1869" y="499"/>
                      <a:pt x="2085" y="422"/>
                    </a:cubicBezTo>
                    <a:cubicBezTo>
                      <a:pt x="2195" y="403"/>
                      <a:pt x="2262" y="293"/>
                      <a:pt x="2239" y="182"/>
                    </a:cubicBezTo>
                    <a:cubicBezTo>
                      <a:pt x="2225" y="140"/>
                      <a:pt x="2174" y="62"/>
                      <a:pt x="2158" y="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11"/>
              <p:cNvSpPr/>
              <p:nvPr/>
            </p:nvSpPr>
            <p:spPr>
              <a:xfrm rot="5400000">
                <a:off x="6932683" y="4730619"/>
                <a:ext cx="81112" cy="87861"/>
              </a:xfrm>
              <a:custGeom>
                <a:rect b="b" l="l" r="r" t="t"/>
                <a:pathLst>
                  <a:path extrusionOk="0" h="2083" w="1923">
                    <a:moveTo>
                      <a:pt x="1326" y="0"/>
                    </a:moveTo>
                    <a:cubicBezTo>
                      <a:pt x="1268" y="0"/>
                      <a:pt x="1202" y="13"/>
                      <a:pt x="1127" y="46"/>
                    </a:cubicBezTo>
                    <a:cubicBezTo>
                      <a:pt x="1145" y="555"/>
                      <a:pt x="929" y="903"/>
                      <a:pt x="396" y="903"/>
                    </a:cubicBezTo>
                    <a:cubicBezTo>
                      <a:pt x="347" y="903"/>
                      <a:pt x="295" y="900"/>
                      <a:pt x="241" y="894"/>
                    </a:cubicBezTo>
                    <a:cubicBezTo>
                      <a:pt x="212" y="894"/>
                      <a:pt x="183" y="899"/>
                      <a:pt x="159" y="908"/>
                    </a:cubicBezTo>
                    <a:cubicBezTo>
                      <a:pt x="58" y="952"/>
                      <a:pt x="1" y="1057"/>
                      <a:pt x="20" y="1167"/>
                    </a:cubicBezTo>
                    <a:cubicBezTo>
                      <a:pt x="37" y="1236"/>
                      <a:pt x="93" y="1304"/>
                      <a:pt x="163" y="1304"/>
                    </a:cubicBezTo>
                    <a:cubicBezTo>
                      <a:pt x="171" y="1304"/>
                      <a:pt x="179" y="1304"/>
                      <a:pt x="188" y="1301"/>
                    </a:cubicBezTo>
                    <a:cubicBezTo>
                      <a:pt x="276" y="1277"/>
                      <a:pt x="347" y="1266"/>
                      <a:pt x="405" y="1266"/>
                    </a:cubicBezTo>
                    <a:cubicBezTo>
                      <a:pt x="678" y="1266"/>
                      <a:pt x="635" y="1515"/>
                      <a:pt x="571" y="1781"/>
                    </a:cubicBezTo>
                    <a:cubicBezTo>
                      <a:pt x="542" y="1891"/>
                      <a:pt x="432" y="2030"/>
                      <a:pt x="648" y="2083"/>
                    </a:cubicBezTo>
                    <a:cubicBezTo>
                      <a:pt x="840" y="1987"/>
                      <a:pt x="897" y="1800"/>
                      <a:pt x="955" y="1637"/>
                    </a:cubicBezTo>
                    <a:cubicBezTo>
                      <a:pt x="1122" y="1167"/>
                      <a:pt x="1218" y="678"/>
                      <a:pt x="1745" y="424"/>
                    </a:cubicBezTo>
                    <a:cubicBezTo>
                      <a:pt x="1923" y="338"/>
                      <a:pt x="1856" y="151"/>
                      <a:pt x="1650" y="89"/>
                    </a:cubicBezTo>
                    <a:cubicBezTo>
                      <a:pt x="1551" y="59"/>
                      <a:pt x="1454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11"/>
              <p:cNvSpPr/>
              <p:nvPr/>
            </p:nvSpPr>
            <p:spPr>
              <a:xfrm rot="5400000">
                <a:off x="7010695" y="4324657"/>
                <a:ext cx="58251" cy="42855"/>
              </a:xfrm>
              <a:custGeom>
                <a:rect b="b" l="l" r="r" t="t"/>
                <a:pathLst>
                  <a:path extrusionOk="0" h="1016" w="1381">
                    <a:moveTo>
                      <a:pt x="539" y="0"/>
                    </a:moveTo>
                    <a:cubicBezTo>
                      <a:pt x="413" y="0"/>
                      <a:pt x="280" y="47"/>
                      <a:pt x="149" y="113"/>
                    </a:cubicBezTo>
                    <a:cubicBezTo>
                      <a:pt x="49" y="156"/>
                      <a:pt x="1" y="271"/>
                      <a:pt x="39" y="372"/>
                    </a:cubicBezTo>
                    <a:cubicBezTo>
                      <a:pt x="136" y="631"/>
                      <a:pt x="900" y="1016"/>
                      <a:pt x="1336" y="1016"/>
                    </a:cubicBezTo>
                    <a:cubicBezTo>
                      <a:pt x="1351" y="1016"/>
                      <a:pt x="1366" y="1015"/>
                      <a:pt x="1381" y="1014"/>
                    </a:cubicBezTo>
                    <a:cubicBezTo>
                      <a:pt x="1218" y="731"/>
                      <a:pt x="1089" y="449"/>
                      <a:pt x="911" y="204"/>
                    </a:cubicBezTo>
                    <a:cubicBezTo>
                      <a:pt x="806" y="56"/>
                      <a:pt x="677" y="0"/>
                      <a:pt x="5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11"/>
              <p:cNvSpPr/>
              <p:nvPr/>
            </p:nvSpPr>
            <p:spPr>
              <a:xfrm rot="5400000">
                <a:off x="5120925" y="4368588"/>
                <a:ext cx="42897" cy="44753"/>
              </a:xfrm>
              <a:custGeom>
                <a:rect b="b" l="l" r="r" t="t"/>
                <a:pathLst>
                  <a:path extrusionOk="0" h="1061" w="1017">
                    <a:moveTo>
                      <a:pt x="240" y="0"/>
                    </a:moveTo>
                    <a:cubicBezTo>
                      <a:pt x="169" y="245"/>
                      <a:pt x="97" y="470"/>
                      <a:pt x="39" y="695"/>
                    </a:cubicBezTo>
                    <a:cubicBezTo>
                      <a:pt x="1" y="829"/>
                      <a:pt x="30" y="973"/>
                      <a:pt x="178" y="1016"/>
                    </a:cubicBezTo>
                    <a:cubicBezTo>
                      <a:pt x="270" y="1043"/>
                      <a:pt x="364" y="1061"/>
                      <a:pt x="454" y="1061"/>
                    </a:cubicBezTo>
                    <a:cubicBezTo>
                      <a:pt x="595" y="1061"/>
                      <a:pt x="729" y="1017"/>
                      <a:pt x="840" y="892"/>
                    </a:cubicBezTo>
                    <a:cubicBezTo>
                      <a:pt x="1017" y="681"/>
                      <a:pt x="907" y="508"/>
                      <a:pt x="729" y="355"/>
                    </a:cubicBezTo>
                    <a:cubicBezTo>
                      <a:pt x="595" y="240"/>
                      <a:pt x="547" y="24"/>
                      <a:pt x="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11"/>
              <p:cNvSpPr/>
              <p:nvPr/>
            </p:nvSpPr>
            <p:spPr>
              <a:xfrm rot="5400000">
                <a:off x="5973720" y="4538278"/>
                <a:ext cx="58461" cy="35094"/>
              </a:xfrm>
              <a:custGeom>
                <a:rect b="b" l="l" r="r" t="t"/>
                <a:pathLst>
                  <a:path extrusionOk="0" h="832" w="1386">
                    <a:moveTo>
                      <a:pt x="306" y="1"/>
                    </a:moveTo>
                    <a:cubicBezTo>
                      <a:pt x="216" y="1"/>
                      <a:pt x="153" y="58"/>
                      <a:pt x="116" y="193"/>
                    </a:cubicBezTo>
                    <a:cubicBezTo>
                      <a:pt x="63" y="380"/>
                      <a:pt x="1" y="548"/>
                      <a:pt x="283" y="600"/>
                    </a:cubicBezTo>
                    <a:cubicBezTo>
                      <a:pt x="542" y="653"/>
                      <a:pt x="791" y="739"/>
                      <a:pt x="1065" y="811"/>
                    </a:cubicBezTo>
                    <a:cubicBezTo>
                      <a:pt x="1105" y="820"/>
                      <a:pt x="1149" y="832"/>
                      <a:pt x="1192" y="832"/>
                    </a:cubicBezTo>
                    <a:cubicBezTo>
                      <a:pt x="1260" y="832"/>
                      <a:pt x="1323" y="802"/>
                      <a:pt x="1352" y="687"/>
                    </a:cubicBezTo>
                    <a:cubicBezTo>
                      <a:pt x="1386" y="552"/>
                      <a:pt x="1319" y="413"/>
                      <a:pt x="1194" y="351"/>
                    </a:cubicBezTo>
                    <a:cubicBezTo>
                      <a:pt x="959" y="236"/>
                      <a:pt x="710" y="150"/>
                      <a:pt x="470" y="44"/>
                    </a:cubicBezTo>
                    <a:cubicBezTo>
                      <a:pt x="408" y="16"/>
                      <a:pt x="353" y="1"/>
                      <a:pt x="3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11"/>
              <p:cNvSpPr/>
              <p:nvPr/>
            </p:nvSpPr>
            <p:spPr>
              <a:xfrm rot="5400000">
                <a:off x="6708327" y="4585815"/>
                <a:ext cx="38679" cy="46778"/>
              </a:xfrm>
              <a:custGeom>
                <a:rect b="b" l="l" r="r" t="t"/>
                <a:pathLst>
                  <a:path extrusionOk="0" h="1109" w="917">
                    <a:moveTo>
                      <a:pt x="44" y="1"/>
                    </a:moveTo>
                    <a:lnTo>
                      <a:pt x="44" y="6"/>
                    </a:lnTo>
                    <a:cubicBezTo>
                      <a:pt x="1" y="279"/>
                      <a:pt x="389" y="466"/>
                      <a:pt x="164" y="806"/>
                    </a:cubicBezTo>
                    <a:cubicBezTo>
                      <a:pt x="99" y="898"/>
                      <a:pt x="291" y="1109"/>
                      <a:pt x="510" y="1109"/>
                    </a:cubicBezTo>
                    <a:cubicBezTo>
                      <a:pt x="519" y="1109"/>
                      <a:pt x="528" y="1109"/>
                      <a:pt x="538" y="1108"/>
                    </a:cubicBezTo>
                    <a:cubicBezTo>
                      <a:pt x="724" y="1098"/>
                      <a:pt x="811" y="998"/>
                      <a:pt x="839" y="811"/>
                    </a:cubicBezTo>
                    <a:cubicBezTo>
                      <a:pt x="916" y="288"/>
                      <a:pt x="777" y="145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11"/>
              <p:cNvSpPr/>
              <p:nvPr/>
            </p:nvSpPr>
            <p:spPr>
              <a:xfrm rot="5400000">
                <a:off x="4567882" y="4546988"/>
                <a:ext cx="52008" cy="25392"/>
              </a:xfrm>
              <a:custGeom>
                <a:rect b="b" l="l" r="r" t="t"/>
                <a:pathLst>
                  <a:path extrusionOk="0" h="602" w="1233">
                    <a:moveTo>
                      <a:pt x="280" y="1"/>
                    </a:moveTo>
                    <a:cubicBezTo>
                      <a:pt x="127" y="1"/>
                      <a:pt x="1" y="126"/>
                      <a:pt x="5" y="282"/>
                    </a:cubicBezTo>
                    <a:cubicBezTo>
                      <a:pt x="0" y="426"/>
                      <a:pt x="106" y="546"/>
                      <a:pt x="245" y="560"/>
                    </a:cubicBezTo>
                    <a:cubicBezTo>
                      <a:pt x="369" y="575"/>
                      <a:pt x="498" y="602"/>
                      <a:pt x="628" y="602"/>
                    </a:cubicBezTo>
                    <a:cubicBezTo>
                      <a:pt x="837" y="602"/>
                      <a:pt x="1045" y="532"/>
                      <a:pt x="1232" y="230"/>
                    </a:cubicBezTo>
                    <a:cubicBezTo>
                      <a:pt x="873" y="134"/>
                      <a:pt x="599" y="43"/>
                      <a:pt x="326" y="4"/>
                    </a:cubicBezTo>
                    <a:cubicBezTo>
                      <a:pt x="311" y="2"/>
                      <a:pt x="295" y="1"/>
                      <a:pt x="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11"/>
              <p:cNvSpPr/>
              <p:nvPr/>
            </p:nvSpPr>
            <p:spPr>
              <a:xfrm rot="5400000">
                <a:off x="7055363" y="4688375"/>
                <a:ext cx="39480" cy="37329"/>
              </a:xfrm>
              <a:custGeom>
                <a:rect b="b" l="l" r="r" t="t"/>
                <a:pathLst>
                  <a:path extrusionOk="0" h="885" w="936">
                    <a:moveTo>
                      <a:pt x="674" y="0"/>
                    </a:moveTo>
                    <a:cubicBezTo>
                      <a:pt x="624" y="0"/>
                      <a:pt x="572" y="16"/>
                      <a:pt x="523" y="45"/>
                    </a:cubicBezTo>
                    <a:cubicBezTo>
                      <a:pt x="389" y="127"/>
                      <a:pt x="260" y="218"/>
                      <a:pt x="135" y="309"/>
                    </a:cubicBezTo>
                    <a:cubicBezTo>
                      <a:pt x="49" y="376"/>
                      <a:pt x="1" y="467"/>
                      <a:pt x="58" y="577"/>
                    </a:cubicBezTo>
                    <a:cubicBezTo>
                      <a:pt x="130" y="721"/>
                      <a:pt x="255" y="831"/>
                      <a:pt x="408" y="884"/>
                    </a:cubicBezTo>
                    <a:cubicBezTo>
                      <a:pt x="691" y="846"/>
                      <a:pt x="609" y="491"/>
                      <a:pt x="835" y="386"/>
                    </a:cubicBezTo>
                    <a:cubicBezTo>
                      <a:pt x="935" y="338"/>
                      <a:pt x="926" y="194"/>
                      <a:pt x="863" y="108"/>
                    </a:cubicBezTo>
                    <a:cubicBezTo>
                      <a:pt x="815" y="34"/>
                      <a:pt x="747" y="0"/>
                      <a:pt x="6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11"/>
              <p:cNvSpPr/>
              <p:nvPr/>
            </p:nvSpPr>
            <p:spPr>
              <a:xfrm rot="5400000">
                <a:off x="7071771" y="4742577"/>
                <a:ext cx="32352" cy="53653"/>
              </a:xfrm>
              <a:custGeom>
                <a:rect b="b" l="l" r="r" t="t"/>
                <a:pathLst>
                  <a:path extrusionOk="0" h="1272" w="767">
                    <a:moveTo>
                      <a:pt x="451" y="0"/>
                    </a:moveTo>
                    <a:cubicBezTo>
                      <a:pt x="220" y="0"/>
                      <a:pt x="161" y="241"/>
                      <a:pt x="0" y="342"/>
                    </a:cubicBezTo>
                    <a:cubicBezTo>
                      <a:pt x="67" y="702"/>
                      <a:pt x="254" y="1027"/>
                      <a:pt x="523" y="1272"/>
                    </a:cubicBezTo>
                    <a:cubicBezTo>
                      <a:pt x="767" y="773"/>
                      <a:pt x="551" y="390"/>
                      <a:pt x="484" y="2"/>
                    </a:cubicBezTo>
                    <a:cubicBezTo>
                      <a:pt x="473" y="1"/>
                      <a:pt x="462" y="0"/>
                      <a:pt x="4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11"/>
              <p:cNvSpPr/>
              <p:nvPr/>
            </p:nvSpPr>
            <p:spPr>
              <a:xfrm rot="5400000">
                <a:off x="7091828" y="4737452"/>
                <a:ext cx="44711" cy="27754"/>
              </a:xfrm>
              <a:custGeom>
                <a:rect b="b" l="l" r="r" t="t"/>
                <a:pathLst>
                  <a:path extrusionOk="0" h="658" w="1060">
                    <a:moveTo>
                      <a:pt x="748" y="1"/>
                    </a:moveTo>
                    <a:cubicBezTo>
                      <a:pt x="692" y="105"/>
                      <a:pt x="621" y="137"/>
                      <a:pt x="543" y="137"/>
                    </a:cubicBezTo>
                    <a:cubicBezTo>
                      <a:pt x="421" y="137"/>
                      <a:pt x="282" y="58"/>
                      <a:pt x="162" y="58"/>
                    </a:cubicBezTo>
                    <a:cubicBezTo>
                      <a:pt x="102" y="58"/>
                      <a:pt x="47" y="77"/>
                      <a:pt x="0" y="135"/>
                    </a:cubicBezTo>
                    <a:cubicBezTo>
                      <a:pt x="33" y="507"/>
                      <a:pt x="238" y="657"/>
                      <a:pt x="564" y="657"/>
                    </a:cubicBezTo>
                    <a:cubicBezTo>
                      <a:pt x="570" y="657"/>
                      <a:pt x="575" y="657"/>
                      <a:pt x="580" y="657"/>
                    </a:cubicBezTo>
                    <a:cubicBezTo>
                      <a:pt x="736" y="561"/>
                      <a:pt x="795" y="315"/>
                      <a:pt x="1027" y="315"/>
                    </a:cubicBezTo>
                    <a:cubicBezTo>
                      <a:pt x="1037" y="315"/>
                      <a:pt x="1048" y="316"/>
                      <a:pt x="1059" y="317"/>
                    </a:cubicBezTo>
                    <a:cubicBezTo>
                      <a:pt x="1059" y="211"/>
                      <a:pt x="1054" y="106"/>
                      <a:pt x="10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11"/>
              <p:cNvSpPr/>
              <p:nvPr/>
            </p:nvSpPr>
            <p:spPr>
              <a:xfrm rot="5400000">
                <a:off x="6766915" y="4326534"/>
                <a:ext cx="35431" cy="35684"/>
              </a:xfrm>
              <a:custGeom>
                <a:rect b="b" l="l" r="r" t="t"/>
                <a:pathLst>
                  <a:path extrusionOk="0" h="846" w="840">
                    <a:moveTo>
                      <a:pt x="358" y="1"/>
                    </a:moveTo>
                    <a:cubicBezTo>
                      <a:pt x="322" y="1"/>
                      <a:pt x="283" y="13"/>
                      <a:pt x="240" y="41"/>
                    </a:cubicBezTo>
                    <a:cubicBezTo>
                      <a:pt x="92" y="141"/>
                      <a:pt x="1" y="314"/>
                      <a:pt x="116" y="448"/>
                    </a:cubicBezTo>
                    <a:cubicBezTo>
                      <a:pt x="274" y="635"/>
                      <a:pt x="456" y="846"/>
                      <a:pt x="763" y="846"/>
                    </a:cubicBezTo>
                    <a:cubicBezTo>
                      <a:pt x="839" y="549"/>
                      <a:pt x="648" y="371"/>
                      <a:pt x="552" y="165"/>
                    </a:cubicBezTo>
                    <a:cubicBezTo>
                      <a:pt x="508" y="73"/>
                      <a:pt x="444" y="1"/>
                      <a:pt x="3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11"/>
              <p:cNvSpPr/>
              <p:nvPr/>
            </p:nvSpPr>
            <p:spPr>
              <a:xfrm rot="5400000">
                <a:off x="4364068" y="4585034"/>
                <a:ext cx="30370" cy="35220"/>
              </a:xfrm>
              <a:custGeom>
                <a:rect b="b" l="l" r="r" t="t"/>
                <a:pathLst>
                  <a:path extrusionOk="0" h="835" w="720">
                    <a:moveTo>
                      <a:pt x="573" y="1"/>
                    </a:moveTo>
                    <a:cubicBezTo>
                      <a:pt x="554" y="1"/>
                      <a:pt x="534" y="6"/>
                      <a:pt x="513" y="17"/>
                    </a:cubicBezTo>
                    <a:cubicBezTo>
                      <a:pt x="273" y="132"/>
                      <a:pt x="63" y="300"/>
                      <a:pt x="0" y="577"/>
                    </a:cubicBezTo>
                    <a:cubicBezTo>
                      <a:pt x="0" y="659"/>
                      <a:pt x="39" y="731"/>
                      <a:pt x="96" y="779"/>
                    </a:cubicBezTo>
                    <a:cubicBezTo>
                      <a:pt x="137" y="808"/>
                      <a:pt x="228" y="835"/>
                      <a:pt x="277" y="835"/>
                    </a:cubicBezTo>
                    <a:cubicBezTo>
                      <a:pt x="292" y="835"/>
                      <a:pt x="302" y="832"/>
                      <a:pt x="307" y="827"/>
                    </a:cubicBezTo>
                    <a:cubicBezTo>
                      <a:pt x="460" y="621"/>
                      <a:pt x="595" y="400"/>
                      <a:pt x="719" y="213"/>
                    </a:cubicBezTo>
                    <a:cubicBezTo>
                      <a:pt x="711" y="80"/>
                      <a:pt x="64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11"/>
              <p:cNvSpPr/>
              <p:nvPr/>
            </p:nvSpPr>
            <p:spPr>
              <a:xfrm rot="5400000">
                <a:off x="4393426" y="4647208"/>
                <a:ext cx="27965" cy="37793"/>
              </a:xfrm>
              <a:custGeom>
                <a:rect b="b" l="l" r="r" t="t"/>
                <a:pathLst>
                  <a:path extrusionOk="0" h="896" w="663">
                    <a:moveTo>
                      <a:pt x="1" y="1"/>
                    </a:moveTo>
                    <a:lnTo>
                      <a:pt x="1" y="1"/>
                    </a:lnTo>
                    <a:cubicBezTo>
                      <a:pt x="58" y="226"/>
                      <a:pt x="116" y="451"/>
                      <a:pt x="169" y="676"/>
                    </a:cubicBezTo>
                    <a:cubicBezTo>
                      <a:pt x="196" y="786"/>
                      <a:pt x="230" y="896"/>
                      <a:pt x="335" y="896"/>
                    </a:cubicBezTo>
                    <a:cubicBezTo>
                      <a:pt x="359" y="896"/>
                      <a:pt x="386" y="890"/>
                      <a:pt x="418" y="878"/>
                    </a:cubicBezTo>
                    <a:cubicBezTo>
                      <a:pt x="590" y="811"/>
                      <a:pt x="662" y="652"/>
                      <a:pt x="547" y="504"/>
                    </a:cubicBezTo>
                    <a:cubicBezTo>
                      <a:pt x="399" y="307"/>
                      <a:pt x="327" y="1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11"/>
              <p:cNvSpPr/>
              <p:nvPr/>
            </p:nvSpPr>
            <p:spPr>
              <a:xfrm rot="5400000">
                <a:off x="4397159" y="4621626"/>
                <a:ext cx="21638" cy="37414"/>
              </a:xfrm>
              <a:custGeom>
                <a:rect b="b" l="l" r="r" t="t"/>
                <a:pathLst>
                  <a:path extrusionOk="0" h="887" w="513">
                    <a:moveTo>
                      <a:pt x="72" y="0"/>
                    </a:moveTo>
                    <a:lnTo>
                      <a:pt x="72" y="0"/>
                    </a:lnTo>
                    <a:cubicBezTo>
                      <a:pt x="86" y="283"/>
                      <a:pt x="0" y="570"/>
                      <a:pt x="149" y="887"/>
                    </a:cubicBezTo>
                    <a:cubicBezTo>
                      <a:pt x="513" y="637"/>
                      <a:pt x="336" y="292"/>
                      <a:pt x="379" y="5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11"/>
              <p:cNvSpPr/>
              <p:nvPr/>
            </p:nvSpPr>
            <p:spPr>
              <a:xfrm rot="5400000">
                <a:off x="7091469" y="4791674"/>
                <a:ext cx="21891" cy="25392"/>
              </a:xfrm>
              <a:custGeom>
                <a:rect b="b" l="l" r="r" t="t"/>
                <a:pathLst>
                  <a:path extrusionOk="0" h="602" w="519">
                    <a:moveTo>
                      <a:pt x="341" y="0"/>
                    </a:moveTo>
                    <a:cubicBezTo>
                      <a:pt x="303" y="63"/>
                      <a:pt x="265" y="134"/>
                      <a:pt x="217" y="197"/>
                    </a:cubicBezTo>
                    <a:cubicBezTo>
                      <a:pt x="145" y="297"/>
                      <a:pt x="1" y="403"/>
                      <a:pt x="87" y="523"/>
                    </a:cubicBezTo>
                    <a:cubicBezTo>
                      <a:pt x="127" y="581"/>
                      <a:pt x="169" y="601"/>
                      <a:pt x="212" y="601"/>
                    </a:cubicBezTo>
                    <a:cubicBezTo>
                      <a:pt x="305" y="601"/>
                      <a:pt x="402" y="501"/>
                      <a:pt x="495" y="484"/>
                    </a:cubicBezTo>
                    <a:cubicBezTo>
                      <a:pt x="485" y="312"/>
                      <a:pt x="519" y="120"/>
                      <a:pt x="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11"/>
              <p:cNvSpPr/>
              <p:nvPr/>
            </p:nvSpPr>
            <p:spPr>
              <a:xfrm rot="5400000">
                <a:off x="6750423" y="4581175"/>
                <a:ext cx="11136" cy="10376"/>
              </a:xfrm>
              <a:custGeom>
                <a:rect b="b" l="l" r="r" t="t"/>
                <a:pathLst>
                  <a:path extrusionOk="0" h="246" w="264">
                    <a:moveTo>
                      <a:pt x="88" y="0"/>
                    </a:moveTo>
                    <a:cubicBezTo>
                      <a:pt x="80" y="0"/>
                      <a:pt x="71" y="0"/>
                      <a:pt x="62" y="1"/>
                    </a:cubicBezTo>
                    <a:cubicBezTo>
                      <a:pt x="38" y="6"/>
                      <a:pt x="19" y="30"/>
                      <a:pt x="10" y="54"/>
                    </a:cubicBezTo>
                    <a:cubicBezTo>
                      <a:pt x="0" y="231"/>
                      <a:pt x="139" y="231"/>
                      <a:pt x="259" y="246"/>
                    </a:cubicBezTo>
                    <a:lnTo>
                      <a:pt x="264" y="241"/>
                    </a:lnTo>
                    <a:cubicBezTo>
                      <a:pt x="245" y="127"/>
                      <a:pt x="240" y="0"/>
                      <a:pt x="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11"/>
              <p:cNvSpPr/>
              <p:nvPr/>
            </p:nvSpPr>
            <p:spPr>
              <a:xfrm rot="5400000">
                <a:off x="5327291" y="4761473"/>
                <a:ext cx="3670" cy="4555"/>
              </a:xfrm>
              <a:custGeom>
                <a:rect b="b" l="l" r="r" t="t"/>
                <a:pathLst>
                  <a:path extrusionOk="0" h="108" w="87">
                    <a:moveTo>
                      <a:pt x="33" y="0"/>
                    </a:moveTo>
                    <a:cubicBezTo>
                      <a:pt x="14" y="0"/>
                      <a:pt x="0" y="20"/>
                      <a:pt x="0" y="60"/>
                    </a:cubicBezTo>
                    <a:cubicBezTo>
                      <a:pt x="0" y="74"/>
                      <a:pt x="19" y="88"/>
                      <a:pt x="34" y="108"/>
                    </a:cubicBezTo>
                    <a:cubicBezTo>
                      <a:pt x="48" y="98"/>
                      <a:pt x="72" y="93"/>
                      <a:pt x="82" y="79"/>
                    </a:cubicBezTo>
                    <a:cubicBezTo>
                      <a:pt x="87" y="60"/>
                      <a:pt x="82" y="36"/>
                      <a:pt x="72" y="21"/>
                    </a:cubicBezTo>
                    <a:cubicBezTo>
                      <a:pt x="58" y="7"/>
                      <a:pt x="44" y="0"/>
                      <a:pt x="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20" name="Google Shape;3320;p11"/>
          <p:cNvGrpSpPr/>
          <p:nvPr/>
        </p:nvGrpSpPr>
        <p:grpSpPr>
          <a:xfrm>
            <a:off x="403766" y="3472965"/>
            <a:ext cx="966613" cy="1323526"/>
            <a:chOff x="403766" y="3472965"/>
            <a:chExt cx="966613" cy="1323526"/>
          </a:xfrm>
        </p:grpSpPr>
        <p:sp>
          <p:nvSpPr>
            <p:cNvPr id="3321" name="Google Shape;3321;p11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11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11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376" name="Shape 33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377" name="Shape 3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8" name="Google Shape;3378;p13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79" name="Google Shape;3379;p13"/>
          <p:cNvGrpSpPr/>
          <p:nvPr/>
        </p:nvGrpSpPr>
        <p:grpSpPr>
          <a:xfrm>
            <a:off x="459000" y="361650"/>
            <a:ext cx="8226050" cy="4420200"/>
            <a:chOff x="459000" y="361650"/>
            <a:chExt cx="8226050" cy="4420200"/>
          </a:xfrm>
        </p:grpSpPr>
        <p:sp>
          <p:nvSpPr>
            <p:cNvPr id="3380" name="Google Shape;3380;p13"/>
            <p:cNvSpPr/>
            <p:nvPr/>
          </p:nvSpPr>
          <p:spPr>
            <a:xfrm>
              <a:off x="459000" y="361650"/>
              <a:ext cx="8226000" cy="44202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3"/>
            <p:cNvSpPr/>
            <p:nvPr/>
          </p:nvSpPr>
          <p:spPr>
            <a:xfrm>
              <a:off x="459050" y="361650"/>
              <a:ext cx="8226000" cy="8322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2" name="Google Shape;3382;p13"/>
          <p:cNvSpPr/>
          <p:nvPr/>
        </p:nvSpPr>
        <p:spPr>
          <a:xfrm>
            <a:off x="459000" y="1204675"/>
            <a:ext cx="4036500" cy="3577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3" name="Google Shape;3383;p13"/>
          <p:cNvGrpSpPr/>
          <p:nvPr/>
        </p:nvGrpSpPr>
        <p:grpSpPr>
          <a:xfrm>
            <a:off x="566119" y="1365507"/>
            <a:ext cx="8011875" cy="3116586"/>
            <a:chOff x="-7970886" y="8916825"/>
            <a:chExt cx="7565510" cy="2942952"/>
          </a:xfrm>
        </p:grpSpPr>
        <p:grpSp>
          <p:nvGrpSpPr>
            <p:cNvPr id="3384" name="Google Shape;3384;p13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3385" name="Google Shape;3385;p13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13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13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13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13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13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13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13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13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4" name="Google Shape;3394;p13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3395" name="Google Shape;3395;p13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13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13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8" name="Google Shape;3398;p13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3399" name="Google Shape;3399;p13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13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13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13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03" name="Google Shape;3403;p13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04" name="Google Shape;3404;p13"/>
            <p:cNvGrpSpPr/>
            <p:nvPr/>
          </p:nvGrpSpPr>
          <p:grpSpPr>
            <a:xfrm rot="892391">
              <a:off x="-2243546" y="10887893"/>
              <a:ext cx="323920" cy="320131"/>
              <a:chOff x="906341" y="10682351"/>
              <a:chExt cx="198862" cy="196562"/>
            </a:xfrm>
          </p:grpSpPr>
          <p:sp>
            <p:nvSpPr>
              <p:cNvPr id="3405" name="Google Shape;3405;p13"/>
              <p:cNvSpPr/>
              <p:nvPr/>
            </p:nvSpPr>
            <p:spPr>
              <a:xfrm>
                <a:off x="906341" y="10682351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13"/>
              <p:cNvSpPr/>
              <p:nvPr/>
            </p:nvSpPr>
            <p:spPr>
              <a:xfrm>
                <a:off x="971207" y="10766697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13"/>
              <p:cNvSpPr/>
              <p:nvPr/>
            </p:nvSpPr>
            <p:spPr>
              <a:xfrm>
                <a:off x="1015579" y="10768321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13"/>
              <p:cNvSpPr/>
              <p:nvPr/>
            </p:nvSpPr>
            <p:spPr>
              <a:xfrm>
                <a:off x="961873" y="10800990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9" name="Google Shape;3409;p13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3410" name="Google Shape;3410;p13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13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2" name="Google Shape;3412;p13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3413" name="Google Shape;3413;p13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13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13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13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13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13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13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20" name="Google Shape;3420;p13"/>
            <p:cNvGrpSpPr/>
            <p:nvPr/>
          </p:nvGrpSpPr>
          <p:grpSpPr>
            <a:xfrm>
              <a:off x="-1093660" y="9802719"/>
              <a:ext cx="393776" cy="363685"/>
              <a:chOff x="-994403" y="9704473"/>
              <a:chExt cx="417800" cy="385873"/>
            </a:xfrm>
          </p:grpSpPr>
          <p:sp>
            <p:nvSpPr>
              <p:cNvPr id="3421" name="Google Shape;3421;p13"/>
              <p:cNvSpPr/>
              <p:nvPr/>
            </p:nvSpPr>
            <p:spPr>
              <a:xfrm rot="-472652">
                <a:off x="-973035" y="9728583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13"/>
              <p:cNvSpPr/>
              <p:nvPr/>
            </p:nvSpPr>
            <p:spPr>
              <a:xfrm rot="-472652">
                <a:off x="-871357" y="9855708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13"/>
              <p:cNvSpPr/>
              <p:nvPr/>
            </p:nvSpPr>
            <p:spPr>
              <a:xfrm rot="-472652">
                <a:off x="-811644" y="9847749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13"/>
              <p:cNvSpPr/>
              <p:nvPr/>
            </p:nvSpPr>
            <p:spPr>
              <a:xfrm rot="-472652">
                <a:off x="-748433" y="9838745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25" name="Google Shape;3425;p13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3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3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3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3"/>
            <p:cNvSpPr/>
            <p:nvPr/>
          </p:nvSpPr>
          <p:spPr>
            <a:xfrm rot="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3"/>
            <p:cNvSpPr/>
            <p:nvPr/>
          </p:nvSpPr>
          <p:spPr>
            <a:xfrm flipH="1" rot="-1277460">
              <a:off x="-4100877" y="988523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1" name="Google Shape;3431;p13"/>
            <p:cNvGrpSpPr/>
            <p:nvPr/>
          </p:nvGrpSpPr>
          <p:grpSpPr>
            <a:xfrm>
              <a:off x="-4101350" y="11096851"/>
              <a:ext cx="393776" cy="363685"/>
              <a:chOff x="-1981007" y="10999461"/>
              <a:chExt cx="417800" cy="385873"/>
            </a:xfrm>
          </p:grpSpPr>
          <p:sp>
            <p:nvSpPr>
              <p:cNvPr id="3432" name="Google Shape;3432;p13"/>
              <p:cNvSpPr/>
              <p:nvPr/>
            </p:nvSpPr>
            <p:spPr>
              <a:xfrm rot="-472652">
                <a:off x="-1959640" y="110235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13"/>
              <p:cNvSpPr/>
              <p:nvPr/>
            </p:nvSpPr>
            <p:spPr>
              <a:xfrm rot="-472652">
                <a:off x="-1857961" y="111506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13"/>
              <p:cNvSpPr/>
              <p:nvPr/>
            </p:nvSpPr>
            <p:spPr>
              <a:xfrm rot="-472652">
                <a:off x="-1798249" y="111427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13"/>
              <p:cNvSpPr/>
              <p:nvPr/>
            </p:nvSpPr>
            <p:spPr>
              <a:xfrm rot="-472652">
                <a:off x="-1735038" y="111337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36" name="Google Shape;3436;p13"/>
            <p:cNvGrpSpPr/>
            <p:nvPr/>
          </p:nvGrpSpPr>
          <p:grpSpPr>
            <a:xfrm rot="652871">
              <a:off x="-5041087" y="11350241"/>
              <a:ext cx="456212" cy="432551"/>
              <a:chOff x="2123839" y="9016248"/>
              <a:chExt cx="351656" cy="333398"/>
            </a:xfrm>
          </p:grpSpPr>
          <p:sp>
            <p:nvSpPr>
              <p:cNvPr id="3437" name="Google Shape;3437;p13"/>
              <p:cNvSpPr/>
              <p:nvPr/>
            </p:nvSpPr>
            <p:spPr>
              <a:xfrm>
                <a:off x="2204736" y="901624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13"/>
              <p:cNvSpPr/>
              <p:nvPr/>
            </p:nvSpPr>
            <p:spPr>
              <a:xfrm>
                <a:off x="2239367" y="912230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13"/>
              <p:cNvSpPr/>
              <p:nvPr/>
            </p:nvSpPr>
            <p:spPr>
              <a:xfrm>
                <a:off x="2250392" y="907205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13"/>
              <p:cNvSpPr/>
              <p:nvPr/>
            </p:nvSpPr>
            <p:spPr>
              <a:xfrm>
                <a:off x="2134735" y="9029527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13"/>
              <p:cNvSpPr/>
              <p:nvPr/>
            </p:nvSpPr>
            <p:spPr>
              <a:xfrm>
                <a:off x="2123839" y="909396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13"/>
              <p:cNvSpPr/>
              <p:nvPr/>
            </p:nvSpPr>
            <p:spPr>
              <a:xfrm>
                <a:off x="2430515" y="906028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13"/>
              <p:cNvSpPr/>
              <p:nvPr/>
            </p:nvSpPr>
            <p:spPr>
              <a:xfrm>
                <a:off x="2427268" y="911412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13"/>
              <p:cNvSpPr/>
              <p:nvPr/>
            </p:nvSpPr>
            <p:spPr>
              <a:xfrm>
                <a:off x="2432274" y="916796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13"/>
              <p:cNvSpPr/>
              <p:nvPr/>
            </p:nvSpPr>
            <p:spPr>
              <a:xfrm>
                <a:off x="2130400" y="913962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46" name="Google Shape;3446;p13"/>
            <p:cNvGrpSpPr/>
            <p:nvPr/>
          </p:nvGrpSpPr>
          <p:grpSpPr>
            <a:xfrm rot="892391">
              <a:off x="-4825354" y="10199063"/>
              <a:ext cx="323920" cy="320131"/>
              <a:chOff x="1780974" y="9672941"/>
              <a:chExt cx="198862" cy="196562"/>
            </a:xfrm>
          </p:grpSpPr>
          <p:sp>
            <p:nvSpPr>
              <p:cNvPr id="3447" name="Google Shape;3447;p13"/>
              <p:cNvSpPr/>
              <p:nvPr/>
            </p:nvSpPr>
            <p:spPr>
              <a:xfrm>
                <a:off x="1780974" y="9672941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13"/>
              <p:cNvSpPr/>
              <p:nvPr/>
            </p:nvSpPr>
            <p:spPr>
              <a:xfrm>
                <a:off x="1845839" y="9757287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13"/>
              <p:cNvSpPr/>
              <p:nvPr/>
            </p:nvSpPr>
            <p:spPr>
              <a:xfrm>
                <a:off x="1890211" y="9758910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13"/>
              <p:cNvSpPr/>
              <p:nvPr/>
            </p:nvSpPr>
            <p:spPr>
              <a:xfrm>
                <a:off x="1836505" y="9791580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51" name="Google Shape;3451;p13"/>
            <p:cNvSpPr/>
            <p:nvPr/>
          </p:nvSpPr>
          <p:spPr>
            <a:xfrm rot="-992759">
              <a:off x="-5862398" y="991568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3"/>
            <p:cNvSpPr/>
            <p:nvPr/>
          </p:nvSpPr>
          <p:spPr>
            <a:xfrm rot="-597221">
              <a:off x="-5301817" y="10746585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3"/>
            <p:cNvSpPr/>
            <p:nvPr/>
          </p:nvSpPr>
          <p:spPr>
            <a:xfrm rot="3469508">
              <a:off x="-6180571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54" name="Google Shape;3454;p13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3455" name="Google Shape;3455;p13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13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13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13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59" name="Google Shape;3459;p13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3460" name="Google Shape;3460;p13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13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13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13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13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13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13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7" name="Google Shape;3467;p13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3468" name="Google Shape;3468;p13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13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70" name="Google Shape;3470;p13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3471" name="Google Shape;3471;p13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13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13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74" name="Google Shape;3474;p13"/>
            <p:cNvSpPr/>
            <p:nvPr/>
          </p:nvSpPr>
          <p:spPr>
            <a:xfrm rot="1118804">
              <a:off x="-4937949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3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76" name="Google Shape;3476;p13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77" name="Google Shape;3477;p13"/>
          <p:cNvSpPr txBox="1"/>
          <p:nvPr>
            <p:ph idx="1" type="subTitle"/>
          </p:nvPr>
        </p:nvSpPr>
        <p:spPr>
          <a:xfrm>
            <a:off x="1477625" y="1792050"/>
            <a:ext cx="21864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8" name="Google Shape;3478;p13"/>
          <p:cNvSpPr txBox="1"/>
          <p:nvPr>
            <p:ph idx="2" type="subTitle"/>
          </p:nvPr>
        </p:nvSpPr>
        <p:spPr>
          <a:xfrm>
            <a:off x="1477625" y="1418450"/>
            <a:ext cx="30180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9" name="Google Shape;3479;p13"/>
          <p:cNvSpPr txBox="1"/>
          <p:nvPr>
            <p:ph hasCustomPrompt="1" idx="3" type="title"/>
          </p:nvPr>
        </p:nvSpPr>
        <p:spPr>
          <a:xfrm>
            <a:off x="646730" y="1606367"/>
            <a:ext cx="6945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r>
              <a:t>xx%</a:t>
            </a:r>
          </a:p>
        </p:txBody>
      </p:sp>
      <p:sp>
        <p:nvSpPr>
          <p:cNvPr id="3480" name="Google Shape;3480;p13"/>
          <p:cNvSpPr txBox="1"/>
          <p:nvPr>
            <p:ph idx="4" type="subTitle"/>
          </p:nvPr>
        </p:nvSpPr>
        <p:spPr>
          <a:xfrm>
            <a:off x="1477625" y="2881375"/>
            <a:ext cx="21864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1" name="Google Shape;3481;p13"/>
          <p:cNvSpPr txBox="1"/>
          <p:nvPr>
            <p:ph idx="5" type="subTitle"/>
          </p:nvPr>
        </p:nvSpPr>
        <p:spPr>
          <a:xfrm>
            <a:off x="1477625" y="2507775"/>
            <a:ext cx="30180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2" name="Google Shape;3482;p13"/>
          <p:cNvSpPr txBox="1"/>
          <p:nvPr>
            <p:ph hasCustomPrompt="1" idx="6" type="title"/>
          </p:nvPr>
        </p:nvSpPr>
        <p:spPr>
          <a:xfrm>
            <a:off x="646730" y="2695692"/>
            <a:ext cx="6945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r>
              <a:t>xx%</a:t>
            </a:r>
          </a:p>
        </p:txBody>
      </p:sp>
      <p:sp>
        <p:nvSpPr>
          <p:cNvPr id="3483" name="Google Shape;3483;p13"/>
          <p:cNvSpPr txBox="1"/>
          <p:nvPr>
            <p:ph idx="7" type="subTitle"/>
          </p:nvPr>
        </p:nvSpPr>
        <p:spPr>
          <a:xfrm>
            <a:off x="1477625" y="3970700"/>
            <a:ext cx="21864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4" name="Google Shape;3484;p13"/>
          <p:cNvSpPr txBox="1"/>
          <p:nvPr>
            <p:ph idx="8" type="subTitle"/>
          </p:nvPr>
        </p:nvSpPr>
        <p:spPr>
          <a:xfrm>
            <a:off x="1477625" y="3597101"/>
            <a:ext cx="30180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5" name="Google Shape;3485;p13"/>
          <p:cNvSpPr txBox="1"/>
          <p:nvPr>
            <p:ph hasCustomPrompt="1" idx="9" type="title"/>
          </p:nvPr>
        </p:nvSpPr>
        <p:spPr>
          <a:xfrm>
            <a:off x="646730" y="3785017"/>
            <a:ext cx="6945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r>
              <a:t>xx%</a:t>
            </a:r>
          </a:p>
        </p:txBody>
      </p:sp>
      <p:sp>
        <p:nvSpPr>
          <p:cNvPr id="3486" name="Google Shape;3486;p13"/>
          <p:cNvSpPr txBox="1"/>
          <p:nvPr>
            <p:ph idx="13" type="subTitle"/>
          </p:nvPr>
        </p:nvSpPr>
        <p:spPr>
          <a:xfrm>
            <a:off x="5505325" y="1792050"/>
            <a:ext cx="21864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7" name="Google Shape;3487;p13"/>
          <p:cNvSpPr txBox="1"/>
          <p:nvPr>
            <p:ph idx="14" type="subTitle"/>
          </p:nvPr>
        </p:nvSpPr>
        <p:spPr>
          <a:xfrm>
            <a:off x="5505625" y="1418450"/>
            <a:ext cx="30180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8" name="Google Shape;3488;p13"/>
          <p:cNvSpPr txBox="1"/>
          <p:nvPr>
            <p:ph hasCustomPrompt="1" idx="15" type="title"/>
          </p:nvPr>
        </p:nvSpPr>
        <p:spPr>
          <a:xfrm>
            <a:off x="4674530" y="1606367"/>
            <a:ext cx="6945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r>
              <a:t>xx%</a:t>
            </a:r>
          </a:p>
        </p:txBody>
      </p:sp>
      <p:sp>
        <p:nvSpPr>
          <p:cNvPr id="3489" name="Google Shape;3489;p13"/>
          <p:cNvSpPr txBox="1"/>
          <p:nvPr>
            <p:ph idx="16" type="subTitle"/>
          </p:nvPr>
        </p:nvSpPr>
        <p:spPr>
          <a:xfrm>
            <a:off x="5505325" y="2881375"/>
            <a:ext cx="21864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0" name="Google Shape;3490;p13"/>
          <p:cNvSpPr txBox="1"/>
          <p:nvPr>
            <p:ph idx="17" type="subTitle"/>
          </p:nvPr>
        </p:nvSpPr>
        <p:spPr>
          <a:xfrm>
            <a:off x="5505625" y="2507775"/>
            <a:ext cx="30180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1" name="Google Shape;3491;p13"/>
          <p:cNvSpPr txBox="1"/>
          <p:nvPr>
            <p:ph hasCustomPrompt="1" idx="18" type="title"/>
          </p:nvPr>
        </p:nvSpPr>
        <p:spPr>
          <a:xfrm>
            <a:off x="4674530" y="2695692"/>
            <a:ext cx="6945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r>
              <a:t>xx%</a:t>
            </a:r>
          </a:p>
        </p:txBody>
      </p:sp>
      <p:sp>
        <p:nvSpPr>
          <p:cNvPr id="3492" name="Google Shape;3492;p13"/>
          <p:cNvSpPr txBox="1"/>
          <p:nvPr>
            <p:ph idx="19" type="subTitle"/>
          </p:nvPr>
        </p:nvSpPr>
        <p:spPr>
          <a:xfrm>
            <a:off x="5505325" y="3970700"/>
            <a:ext cx="21864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3" name="Google Shape;3493;p13"/>
          <p:cNvSpPr txBox="1"/>
          <p:nvPr>
            <p:ph idx="20" type="subTitle"/>
          </p:nvPr>
        </p:nvSpPr>
        <p:spPr>
          <a:xfrm>
            <a:off x="5505625" y="3597101"/>
            <a:ext cx="30180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4" name="Google Shape;3494;p13"/>
          <p:cNvSpPr txBox="1"/>
          <p:nvPr>
            <p:ph hasCustomPrompt="1" idx="21" type="title"/>
          </p:nvPr>
        </p:nvSpPr>
        <p:spPr>
          <a:xfrm>
            <a:off x="4674530" y="3785017"/>
            <a:ext cx="6945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r>
              <a:t>xx%</a:t>
            </a:r>
          </a:p>
        </p:txBody>
      </p:sp>
      <p:sp>
        <p:nvSpPr>
          <p:cNvPr id="3495" name="Google Shape;3495;p13"/>
          <p:cNvSpPr/>
          <p:nvPr/>
        </p:nvSpPr>
        <p:spPr>
          <a:xfrm flipH="1" rot="7736415">
            <a:off x="6191888" y="4131604"/>
            <a:ext cx="270216" cy="493549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96" name="Google Shape;3496;p13"/>
          <p:cNvGrpSpPr/>
          <p:nvPr/>
        </p:nvGrpSpPr>
        <p:grpSpPr>
          <a:xfrm>
            <a:off x="7449046" y="335855"/>
            <a:ext cx="1411753" cy="1483936"/>
            <a:chOff x="7449046" y="335855"/>
            <a:chExt cx="1411753" cy="1483936"/>
          </a:xfrm>
        </p:grpSpPr>
        <p:grpSp>
          <p:nvGrpSpPr>
            <p:cNvPr id="3497" name="Google Shape;3497;p13"/>
            <p:cNvGrpSpPr/>
            <p:nvPr/>
          </p:nvGrpSpPr>
          <p:grpSpPr>
            <a:xfrm>
              <a:off x="7449046" y="335855"/>
              <a:ext cx="1411753" cy="573739"/>
              <a:chOff x="7449046" y="335855"/>
              <a:chExt cx="1411753" cy="573739"/>
            </a:xfrm>
          </p:grpSpPr>
          <p:sp>
            <p:nvSpPr>
              <p:cNvPr id="3498" name="Google Shape;3498;p13"/>
              <p:cNvSpPr/>
              <p:nvPr/>
            </p:nvSpPr>
            <p:spPr>
              <a:xfrm>
                <a:off x="8652980" y="607739"/>
                <a:ext cx="207819" cy="301855"/>
              </a:xfrm>
              <a:custGeom>
                <a:rect b="b" l="l" r="r" t="t"/>
                <a:pathLst>
                  <a:path extrusionOk="0" h="5197" w="3578">
                    <a:moveTo>
                      <a:pt x="2455" y="1"/>
                    </a:moveTo>
                    <a:cubicBezTo>
                      <a:pt x="1769" y="356"/>
                      <a:pt x="1755" y="389"/>
                      <a:pt x="2110" y="859"/>
                    </a:cubicBezTo>
                    <a:cubicBezTo>
                      <a:pt x="2210" y="993"/>
                      <a:pt x="2311" y="1132"/>
                      <a:pt x="2191" y="1281"/>
                    </a:cubicBezTo>
                    <a:cubicBezTo>
                      <a:pt x="2139" y="1344"/>
                      <a:pt x="2086" y="1369"/>
                      <a:pt x="2033" y="1369"/>
                    </a:cubicBezTo>
                    <a:cubicBezTo>
                      <a:pt x="1950" y="1369"/>
                      <a:pt x="1867" y="1308"/>
                      <a:pt x="1788" y="1237"/>
                    </a:cubicBezTo>
                    <a:cubicBezTo>
                      <a:pt x="1694" y="1158"/>
                      <a:pt x="1600" y="1126"/>
                      <a:pt x="1512" y="1126"/>
                    </a:cubicBezTo>
                    <a:cubicBezTo>
                      <a:pt x="1344" y="1126"/>
                      <a:pt x="1194" y="1239"/>
                      <a:pt x="1094" y="1352"/>
                    </a:cubicBezTo>
                    <a:cubicBezTo>
                      <a:pt x="959" y="1506"/>
                      <a:pt x="1137" y="1745"/>
                      <a:pt x="1223" y="1932"/>
                    </a:cubicBezTo>
                    <a:cubicBezTo>
                      <a:pt x="1290" y="2071"/>
                      <a:pt x="1549" y="1999"/>
                      <a:pt x="1549" y="2268"/>
                    </a:cubicBezTo>
                    <a:cubicBezTo>
                      <a:pt x="1530" y="2269"/>
                      <a:pt x="1510" y="2270"/>
                      <a:pt x="1489" y="2270"/>
                    </a:cubicBezTo>
                    <a:cubicBezTo>
                      <a:pt x="1426" y="2270"/>
                      <a:pt x="1358" y="2264"/>
                      <a:pt x="1293" y="2264"/>
                    </a:cubicBezTo>
                    <a:cubicBezTo>
                      <a:pt x="1117" y="2264"/>
                      <a:pt x="956" y="2305"/>
                      <a:pt x="931" y="2603"/>
                    </a:cubicBezTo>
                    <a:cubicBezTo>
                      <a:pt x="887" y="3078"/>
                      <a:pt x="691" y="3557"/>
                      <a:pt x="739" y="4012"/>
                    </a:cubicBezTo>
                    <a:cubicBezTo>
                      <a:pt x="782" y="4391"/>
                      <a:pt x="648" y="4554"/>
                      <a:pt x="399" y="4722"/>
                    </a:cubicBezTo>
                    <a:cubicBezTo>
                      <a:pt x="264" y="4813"/>
                      <a:pt x="68" y="4837"/>
                      <a:pt x="1" y="5019"/>
                    </a:cubicBezTo>
                    <a:cubicBezTo>
                      <a:pt x="149" y="5129"/>
                      <a:pt x="277" y="5197"/>
                      <a:pt x="397" y="5197"/>
                    </a:cubicBezTo>
                    <a:cubicBezTo>
                      <a:pt x="522" y="5197"/>
                      <a:pt x="638" y="5123"/>
                      <a:pt x="758" y="4947"/>
                    </a:cubicBezTo>
                    <a:cubicBezTo>
                      <a:pt x="911" y="4717"/>
                      <a:pt x="993" y="4405"/>
                      <a:pt x="1309" y="4295"/>
                    </a:cubicBezTo>
                    <a:cubicBezTo>
                      <a:pt x="1803" y="4127"/>
                      <a:pt x="1803" y="4113"/>
                      <a:pt x="1491" y="3773"/>
                    </a:cubicBezTo>
                    <a:cubicBezTo>
                      <a:pt x="1415" y="3686"/>
                      <a:pt x="1362" y="3638"/>
                      <a:pt x="1439" y="3514"/>
                    </a:cubicBezTo>
                    <a:cubicBezTo>
                      <a:pt x="1750" y="2996"/>
                      <a:pt x="2354" y="2747"/>
                      <a:pt x="2627" y="2201"/>
                    </a:cubicBezTo>
                    <a:cubicBezTo>
                      <a:pt x="2656" y="2168"/>
                      <a:pt x="2695" y="2146"/>
                      <a:pt x="2738" y="2146"/>
                    </a:cubicBezTo>
                    <a:cubicBezTo>
                      <a:pt x="2746" y="2146"/>
                      <a:pt x="2754" y="2147"/>
                      <a:pt x="2761" y="2148"/>
                    </a:cubicBezTo>
                    <a:cubicBezTo>
                      <a:pt x="2866" y="2180"/>
                      <a:pt x="2952" y="2195"/>
                      <a:pt x="3023" y="2195"/>
                    </a:cubicBezTo>
                    <a:cubicBezTo>
                      <a:pt x="3388" y="2195"/>
                      <a:pt x="3369" y="1816"/>
                      <a:pt x="3437" y="1491"/>
                    </a:cubicBezTo>
                    <a:cubicBezTo>
                      <a:pt x="3574" y="831"/>
                      <a:pt x="3577" y="616"/>
                      <a:pt x="3211" y="616"/>
                    </a:cubicBezTo>
                    <a:cubicBezTo>
                      <a:pt x="3078" y="616"/>
                      <a:pt x="2895" y="645"/>
                      <a:pt x="2651" y="691"/>
                    </a:cubicBezTo>
                    <a:cubicBezTo>
                      <a:pt x="2646" y="692"/>
                      <a:pt x="2642" y="693"/>
                      <a:pt x="2637" y="693"/>
                    </a:cubicBezTo>
                    <a:cubicBezTo>
                      <a:pt x="2597" y="693"/>
                      <a:pt x="2551" y="661"/>
                      <a:pt x="2512" y="648"/>
                    </a:cubicBezTo>
                    <a:cubicBezTo>
                      <a:pt x="2325" y="451"/>
                      <a:pt x="2632" y="241"/>
                      <a:pt x="2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13"/>
              <p:cNvSpPr/>
              <p:nvPr/>
            </p:nvSpPr>
            <p:spPr>
              <a:xfrm>
                <a:off x="7514737" y="423386"/>
                <a:ext cx="203579" cy="223327"/>
              </a:xfrm>
              <a:custGeom>
                <a:rect b="b" l="l" r="r" t="t"/>
                <a:pathLst>
                  <a:path extrusionOk="0" h="3845" w="3505">
                    <a:moveTo>
                      <a:pt x="323" y="1"/>
                    </a:moveTo>
                    <a:cubicBezTo>
                      <a:pt x="250" y="1"/>
                      <a:pt x="180" y="49"/>
                      <a:pt x="116" y="170"/>
                    </a:cubicBezTo>
                    <a:cubicBezTo>
                      <a:pt x="15" y="371"/>
                      <a:pt x="1" y="505"/>
                      <a:pt x="269" y="587"/>
                    </a:cubicBezTo>
                    <a:cubicBezTo>
                      <a:pt x="825" y="755"/>
                      <a:pt x="1213" y="1128"/>
                      <a:pt x="1467" y="1656"/>
                    </a:cubicBezTo>
                    <a:cubicBezTo>
                      <a:pt x="1587" y="1919"/>
                      <a:pt x="1798" y="2130"/>
                      <a:pt x="1985" y="2355"/>
                    </a:cubicBezTo>
                    <a:cubicBezTo>
                      <a:pt x="2220" y="2624"/>
                      <a:pt x="2527" y="2868"/>
                      <a:pt x="2412" y="3314"/>
                    </a:cubicBezTo>
                    <a:cubicBezTo>
                      <a:pt x="2380" y="3446"/>
                      <a:pt x="3018" y="3844"/>
                      <a:pt x="3227" y="3844"/>
                    </a:cubicBezTo>
                    <a:cubicBezTo>
                      <a:pt x="3238" y="3844"/>
                      <a:pt x="3247" y="3843"/>
                      <a:pt x="3255" y="3841"/>
                    </a:cubicBezTo>
                    <a:cubicBezTo>
                      <a:pt x="3360" y="3822"/>
                      <a:pt x="3432" y="3716"/>
                      <a:pt x="3413" y="3611"/>
                    </a:cubicBezTo>
                    <a:cubicBezTo>
                      <a:pt x="3092" y="3266"/>
                      <a:pt x="3504" y="2461"/>
                      <a:pt x="2680" y="2432"/>
                    </a:cubicBezTo>
                    <a:cubicBezTo>
                      <a:pt x="2637" y="2432"/>
                      <a:pt x="2555" y="2307"/>
                      <a:pt x="2565" y="2245"/>
                    </a:cubicBezTo>
                    <a:cubicBezTo>
                      <a:pt x="2603" y="1838"/>
                      <a:pt x="2335" y="1694"/>
                      <a:pt x="2019" y="1589"/>
                    </a:cubicBezTo>
                    <a:cubicBezTo>
                      <a:pt x="1841" y="1526"/>
                      <a:pt x="1640" y="1435"/>
                      <a:pt x="1602" y="1243"/>
                    </a:cubicBezTo>
                    <a:cubicBezTo>
                      <a:pt x="1496" y="635"/>
                      <a:pt x="940" y="467"/>
                      <a:pt x="562" y="127"/>
                    </a:cubicBezTo>
                    <a:cubicBezTo>
                      <a:pt x="479" y="52"/>
                      <a:pt x="399" y="1"/>
                      <a:pt x="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13"/>
              <p:cNvSpPr/>
              <p:nvPr/>
            </p:nvSpPr>
            <p:spPr>
              <a:xfrm>
                <a:off x="8394977" y="410375"/>
                <a:ext cx="153686" cy="95546"/>
              </a:xfrm>
              <a:custGeom>
                <a:rect b="b" l="l" r="r" t="t"/>
                <a:pathLst>
                  <a:path extrusionOk="0" h="1645" w="2646">
                    <a:moveTo>
                      <a:pt x="1280" y="1"/>
                    </a:moveTo>
                    <a:lnTo>
                      <a:pt x="1280" y="1"/>
                    </a:lnTo>
                    <a:cubicBezTo>
                      <a:pt x="1265" y="236"/>
                      <a:pt x="1337" y="480"/>
                      <a:pt x="1208" y="701"/>
                    </a:cubicBezTo>
                    <a:cubicBezTo>
                      <a:pt x="1118" y="736"/>
                      <a:pt x="1030" y="749"/>
                      <a:pt x="943" y="749"/>
                    </a:cubicBezTo>
                    <a:cubicBezTo>
                      <a:pt x="680" y="749"/>
                      <a:pt x="425" y="631"/>
                      <a:pt x="163" y="631"/>
                    </a:cubicBezTo>
                    <a:cubicBezTo>
                      <a:pt x="109" y="631"/>
                      <a:pt x="55" y="636"/>
                      <a:pt x="0" y="648"/>
                    </a:cubicBezTo>
                    <a:cubicBezTo>
                      <a:pt x="243" y="1180"/>
                      <a:pt x="370" y="1329"/>
                      <a:pt x="777" y="1329"/>
                    </a:cubicBezTo>
                    <a:cubicBezTo>
                      <a:pt x="869" y="1329"/>
                      <a:pt x="974" y="1322"/>
                      <a:pt x="1098" y="1309"/>
                    </a:cubicBezTo>
                    <a:cubicBezTo>
                      <a:pt x="1151" y="1303"/>
                      <a:pt x="1203" y="1297"/>
                      <a:pt x="1254" y="1297"/>
                    </a:cubicBezTo>
                    <a:cubicBezTo>
                      <a:pt x="1353" y="1297"/>
                      <a:pt x="1447" y="1318"/>
                      <a:pt x="1539" y="1391"/>
                    </a:cubicBezTo>
                    <a:cubicBezTo>
                      <a:pt x="1747" y="1554"/>
                      <a:pt x="1874" y="1644"/>
                      <a:pt x="1964" y="1644"/>
                    </a:cubicBezTo>
                    <a:cubicBezTo>
                      <a:pt x="2084" y="1644"/>
                      <a:pt x="2140" y="1487"/>
                      <a:pt x="2238" y="1132"/>
                    </a:cubicBezTo>
                    <a:cubicBezTo>
                      <a:pt x="2147" y="1060"/>
                      <a:pt x="2094" y="974"/>
                      <a:pt x="2176" y="873"/>
                    </a:cubicBezTo>
                    <a:cubicBezTo>
                      <a:pt x="2286" y="729"/>
                      <a:pt x="2559" y="883"/>
                      <a:pt x="2646" y="557"/>
                    </a:cubicBezTo>
                    <a:lnTo>
                      <a:pt x="2646" y="557"/>
                    </a:lnTo>
                    <a:cubicBezTo>
                      <a:pt x="2529" y="591"/>
                      <a:pt x="2420" y="609"/>
                      <a:pt x="2320" y="609"/>
                    </a:cubicBezTo>
                    <a:cubicBezTo>
                      <a:pt x="2052" y="609"/>
                      <a:pt x="1842" y="482"/>
                      <a:pt x="1692" y="193"/>
                    </a:cubicBezTo>
                    <a:cubicBezTo>
                      <a:pt x="1620" y="54"/>
                      <a:pt x="1443" y="11"/>
                      <a:pt x="1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13"/>
              <p:cNvSpPr/>
              <p:nvPr/>
            </p:nvSpPr>
            <p:spPr>
              <a:xfrm>
                <a:off x="7978236" y="372796"/>
                <a:ext cx="126446" cy="108672"/>
              </a:xfrm>
              <a:custGeom>
                <a:rect b="b" l="l" r="r" t="t"/>
                <a:pathLst>
                  <a:path extrusionOk="0" h="1871" w="2177">
                    <a:moveTo>
                      <a:pt x="935" y="1"/>
                    </a:moveTo>
                    <a:cubicBezTo>
                      <a:pt x="695" y="322"/>
                      <a:pt x="370" y="566"/>
                      <a:pt x="1" y="705"/>
                    </a:cubicBezTo>
                    <a:cubicBezTo>
                      <a:pt x="124" y="846"/>
                      <a:pt x="225" y="916"/>
                      <a:pt x="338" y="916"/>
                    </a:cubicBezTo>
                    <a:cubicBezTo>
                      <a:pt x="383" y="916"/>
                      <a:pt x="429" y="905"/>
                      <a:pt x="480" y="883"/>
                    </a:cubicBezTo>
                    <a:cubicBezTo>
                      <a:pt x="530" y="859"/>
                      <a:pt x="585" y="846"/>
                      <a:pt x="637" y="846"/>
                    </a:cubicBezTo>
                    <a:cubicBezTo>
                      <a:pt x="720" y="846"/>
                      <a:pt x="795" y="880"/>
                      <a:pt x="825" y="959"/>
                    </a:cubicBezTo>
                    <a:cubicBezTo>
                      <a:pt x="1050" y="1539"/>
                      <a:pt x="1707" y="1501"/>
                      <a:pt x="2090" y="1870"/>
                    </a:cubicBezTo>
                    <a:cubicBezTo>
                      <a:pt x="2176" y="1544"/>
                      <a:pt x="1956" y="1400"/>
                      <a:pt x="1788" y="1271"/>
                    </a:cubicBezTo>
                    <a:cubicBezTo>
                      <a:pt x="1453" y="1003"/>
                      <a:pt x="1975" y="801"/>
                      <a:pt x="1774" y="523"/>
                    </a:cubicBezTo>
                    <a:lnTo>
                      <a:pt x="1774" y="523"/>
                    </a:lnTo>
                    <a:cubicBezTo>
                      <a:pt x="1733" y="529"/>
                      <a:pt x="1694" y="531"/>
                      <a:pt x="1655" y="531"/>
                    </a:cubicBezTo>
                    <a:cubicBezTo>
                      <a:pt x="1350" y="531"/>
                      <a:pt x="1101" y="362"/>
                      <a:pt x="9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13"/>
              <p:cNvSpPr/>
              <p:nvPr/>
            </p:nvSpPr>
            <p:spPr>
              <a:xfrm>
                <a:off x="8570038" y="783671"/>
                <a:ext cx="88285" cy="92061"/>
              </a:xfrm>
              <a:custGeom>
                <a:rect b="b" l="l" r="r" t="t"/>
                <a:pathLst>
                  <a:path extrusionOk="0" h="1585" w="1520">
                    <a:moveTo>
                      <a:pt x="950" y="1"/>
                    </a:moveTo>
                    <a:cubicBezTo>
                      <a:pt x="835" y="202"/>
                      <a:pt x="744" y="389"/>
                      <a:pt x="628" y="562"/>
                    </a:cubicBezTo>
                    <a:cubicBezTo>
                      <a:pt x="499" y="763"/>
                      <a:pt x="379" y="964"/>
                      <a:pt x="178" y="1113"/>
                    </a:cubicBezTo>
                    <a:cubicBezTo>
                      <a:pt x="1" y="1247"/>
                      <a:pt x="92" y="1415"/>
                      <a:pt x="255" y="1487"/>
                    </a:cubicBezTo>
                    <a:cubicBezTo>
                      <a:pt x="403" y="1552"/>
                      <a:pt x="560" y="1584"/>
                      <a:pt x="717" y="1584"/>
                    </a:cubicBezTo>
                    <a:cubicBezTo>
                      <a:pt x="849" y="1584"/>
                      <a:pt x="981" y="1561"/>
                      <a:pt x="1108" y="1515"/>
                    </a:cubicBezTo>
                    <a:cubicBezTo>
                      <a:pt x="1371" y="1434"/>
                      <a:pt x="1266" y="1156"/>
                      <a:pt x="1319" y="964"/>
                    </a:cubicBezTo>
                    <a:cubicBezTo>
                      <a:pt x="1347" y="863"/>
                      <a:pt x="1391" y="763"/>
                      <a:pt x="1419" y="662"/>
                    </a:cubicBezTo>
                    <a:cubicBezTo>
                      <a:pt x="1520" y="308"/>
                      <a:pt x="1376" y="101"/>
                      <a:pt x="9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13"/>
              <p:cNvSpPr/>
              <p:nvPr/>
            </p:nvSpPr>
            <p:spPr>
              <a:xfrm>
                <a:off x="7449046" y="656877"/>
                <a:ext cx="101122" cy="92932"/>
              </a:xfrm>
              <a:custGeom>
                <a:rect b="b" l="l" r="r" t="t"/>
                <a:pathLst>
                  <a:path extrusionOk="0" h="1600" w="1741">
                    <a:moveTo>
                      <a:pt x="1263" y="1"/>
                    </a:moveTo>
                    <a:cubicBezTo>
                      <a:pt x="1073" y="1"/>
                      <a:pt x="942" y="215"/>
                      <a:pt x="763" y="358"/>
                    </a:cubicBezTo>
                    <a:cubicBezTo>
                      <a:pt x="15" y="933"/>
                      <a:pt x="1" y="919"/>
                      <a:pt x="662" y="1513"/>
                    </a:cubicBezTo>
                    <a:cubicBezTo>
                      <a:pt x="721" y="1562"/>
                      <a:pt x="777" y="1600"/>
                      <a:pt x="836" y="1600"/>
                    </a:cubicBezTo>
                    <a:cubicBezTo>
                      <a:pt x="868" y="1600"/>
                      <a:pt x="901" y="1588"/>
                      <a:pt x="935" y="1561"/>
                    </a:cubicBezTo>
                    <a:cubicBezTo>
                      <a:pt x="1328" y="1244"/>
                      <a:pt x="1137" y="564"/>
                      <a:pt x="1741" y="401"/>
                    </a:cubicBezTo>
                    <a:cubicBezTo>
                      <a:pt x="1688" y="315"/>
                      <a:pt x="1625" y="228"/>
                      <a:pt x="1558" y="152"/>
                    </a:cubicBezTo>
                    <a:cubicBezTo>
                      <a:pt x="1442" y="43"/>
                      <a:pt x="1347" y="1"/>
                      <a:pt x="1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13"/>
              <p:cNvSpPr/>
              <p:nvPr/>
            </p:nvSpPr>
            <p:spPr>
              <a:xfrm>
                <a:off x="7745499" y="512542"/>
                <a:ext cx="103387" cy="63484"/>
              </a:xfrm>
              <a:custGeom>
                <a:rect b="b" l="l" r="r" t="t"/>
                <a:pathLst>
                  <a:path extrusionOk="0" h="1093" w="1780">
                    <a:moveTo>
                      <a:pt x="6" y="475"/>
                    </a:moveTo>
                    <a:lnTo>
                      <a:pt x="1" y="480"/>
                    </a:lnTo>
                    <a:cubicBezTo>
                      <a:pt x="3" y="480"/>
                      <a:pt x="6" y="480"/>
                      <a:pt x="8" y="479"/>
                    </a:cubicBezTo>
                    <a:lnTo>
                      <a:pt x="8" y="479"/>
                    </a:lnTo>
                    <a:cubicBezTo>
                      <a:pt x="7" y="478"/>
                      <a:pt x="7" y="477"/>
                      <a:pt x="6" y="475"/>
                    </a:cubicBezTo>
                    <a:close/>
                    <a:moveTo>
                      <a:pt x="959" y="1"/>
                    </a:moveTo>
                    <a:cubicBezTo>
                      <a:pt x="807" y="477"/>
                      <a:pt x="385" y="437"/>
                      <a:pt x="8" y="479"/>
                    </a:cubicBezTo>
                    <a:lnTo>
                      <a:pt x="8" y="479"/>
                    </a:lnTo>
                    <a:cubicBezTo>
                      <a:pt x="387" y="1093"/>
                      <a:pt x="1056" y="902"/>
                      <a:pt x="1606" y="1046"/>
                    </a:cubicBezTo>
                    <a:cubicBezTo>
                      <a:pt x="1613" y="1047"/>
                      <a:pt x="1619" y="1048"/>
                      <a:pt x="1625" y="1048"/>
                    </a:cubicBezTo>
                    <a:cubicBezTo>
                      <a:pt x="1712" y="1048"/>
                      <a:pt x="1780" y="896"/>
                      <a:pt x="1726" y="811"/>
                    </a:cubicBezTo>
                    <a:cubicBezTo>
                      <a:pt x="1520" y="499"/>
                      <a:pt x="1448" y="49"/>
                      <a:pt x="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13"/>
              <p:cNvSpPr/>
              <p:nvPr/>
            </p:nvSpPr>
            <p:spPr>
              <a:xfrm>
                <a:off x="8654955" y="335855"/>
                <a:ext cx="85788" cy="84045"/>
              </a:xfrm>
              <a:custGeom>
                <a:rect b="b" l="l" r="r" t="t"/>
                <a:pathLst>
                  <a:path extrusionOk="0" h="1447" w="1477">
                    <a:moveTo>
                      <a:pt x="1096" y="0"/>
                    </a:moveTo>
                    <a:cubicBezTo>
                      <a:pt x="1042" y="0"/>
                      <a:pt x="986" y="5"/>
                      <a:pt x="934" y="5"/>
                    </a:cubicBezTo>
                    <a:cubicBezTo>
                      <a:pt x="921" y="5"/>
                      <a:pt x="909" y="5"/>
                      <a:pt x="897" y="4"/>
                    </a:cubicBezTo>
                    <a:cubicBezTo>
                      <a:pt x="875" y="3"/>
                      <a:pt x="853" y="2"/>
                      <a:pt x="832" y="2"/>
                    </a:cubicBezTo>
                    <a:cubicBezTo>
                      <a:pt x="697" y="2"/>
                      <a:pt x="571" y="33"/>
                      <a:pt x="480" y="153"/>
                    </a:cubicBezTo>
                    <a:cubicBezTo>
                      <a:pt x="480" y="292"/>
                      <a:pt x="456" y="416"/>
                      <a:pt x="317" y="488"/>
                    </a:cubicBezTo>
                    <a:cubicBezTo>
                      <a:pt x="326" y="728"/>
                      <a:pt x="317" y="953"/>
                      <a:pt x="0" y="968"/>
                    </a:cubicBezTo>
                    <a:cubicBezTo>
                      <a:pt x="120" y="1164"/>
                      <a:pt x="163" y="1442"/>
                      <a:pt x="480" y="1447"/>
                    </a:cubicBezTo>
                    <a:cubicBezTo>
                      <a:pt x="585" y="1279"/>
                      <a:pt x="810" y="1193"/>
                      <a:pt x="806" y="939"/>
                    </a:cubicBezTo>
                    <a:cubicBezTo>
                      <a:pt x="796" y="752"/>
                      <a:pt x="911" y="579"/>
                      <a:pt x="1088" y="517"/>
                    </a:cubicBezTo>
                    <a:cubicBezTo>
                      <a:pt x="1256" y="450"/>
                      <a:pt x="1477" y="416"/>
                      <a:pt x="1376" y="162"/>
                    </a:cubicBezTo>
                    <a:cubicBezTo>
                      <a:pt x="1321" y="23"/>
                      <a:pt x="1212" y="0"/>
                      <a:pt x="10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13"/>
              <p:cNvSpPr/>
              <p:nvPr/>
            </p:nvSpPr>
            <p:spPr>
              <a:xfrm>
                <a:off x="7736670" y="451323"/>
                <a:ext cx="35895" cy="40251"/>
              </a:xfrm>
              <a:custGeom>
                <a:rect b="b" l="l" r="r" t="t"/>
                <a:pathLst>
                  <a:path extrusionOk="0" h="693" w="618">
                    <a:moveTo>
                      <a:pt x="171" y="0"/>
                    </a:moveTo>
                    <a:cubicBezTo>
                      <a:pt x="46" y="0"/>
                      <a:pt x="1" y="130"/>
                      <a:pt x="9" y="259"/>
                    </a:cubicBezTo>
                    <a:cubicBezTo>
                      <a:pt x="27" y="504"/>
                      <a:pt x="114" y="693"/>
                      <a:pt x="378" y="693"/>
                    </a:cubicBezTo>
                    <a:cubicBezTo>
                      <a:pt x="393" y="693"/>
                      <a:pt x="409" y="692"/>
                      <a:pt x="426" y="691"/>
                    </a:cubicBezTo>
                    <a:cubicBezTo>
                      <a:pt x="589" y="676"/>
                      <a:pt x="613" y="537"/>
                      <a:pt x="618" y="422"/>
                    </a:cubicBezTo>
                    <a:cubicBezTo>
                      <a:pt x="613" y="144"/>
                      <a:pt x="417" y="44"/>
                      <a:pt x="215" y="5"/>
                    </a:cubicBezTo>
                    <a:cubicBezTo>
                      <a:pt x="199" y="2"/>
                      <a:pt x="185" y="0"/>
                      <a:pt x="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13"/>
              <p:cNvSpPr/>
              <p:nvPr/>
            </p:nvSpPr>
            <p:spPr>
              <a:xfrm>
                <a:off x="8126114" y="802025"/>
                <a:ext cx="42574" cy="33572"/>
              </a:xfrm>
              <a:custGeom>
                <a:rect b="b" l="l" r="r" t="t"/>
                <a:pathLst>
                  <a:path extrusionOk="0" h="578" w="733">
                    <a:moveTo>
                      <a:pt x="225" y="1"/>
                    </a:moveTo>
                    <a:cubicBezTo>
                      <a:pt x="82" y="1"/>
                      <a:pt x="0" y="114"/>
                      <a:pt x="33" y="265"/>
                    </a:cubicBezTo>
                    <a:cubicBezTo>
                      <a:pt x="73" y="471"/>
                      <a:pt x="199" y="578"/>
                      <a:pt x="381" y="578"/>
                    </a:cubicBezTo>
                    <a:cubicBezTo>
                      <a:pt x="415" y="578"/>
                      <a:pt x="451" y="574"/>
                      <a:pt x="488" y="567"/>
                    </a:cubicBezTo>
                    <a:cubicBezTo>
                      <a:pt x="632" y="547"/>
                      <a:pt x="733" y="423"/>
                      <a:pt x="728" y="279"/>
                    </a:cubicBezTo>
                    <a:cubicBezTo>
                      <a:pt x="642" y="73"/>
                      <a:pt x="440" y="15"/>
                      <a:pt x="234" y="1"/>
                    </a:cubicBezTo>
                    <a:cubicBezTo>
                      <a:pt x="231" y="1"/>
                      <a:pt x="228" y="1"/>
                      <a:pt x="2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13"/>
              <p:cNvSpPr/>
              <p:nvPr/>
            </p:nvSpPr>
            <p:spPr>
              <a:xfrm>
                <a:off x="8663841" y="344974"/>
                <a:ext cx="18993" cy="19283"/>
              </a:xfrm>
              <a:custGeom>
                <a:rect b="b" l="l" r="r" t="t"/>
                <a:pathLst>
                  <a:path extrusionOk="0" h="332" w="327">
                    <a:moveTo>
                      <a:pt x="327" y="1"/>
                    </a:moveTo>
                    <a:lnTo>
                      <a:pt x="6" y="5"/>
                    </a:lnTo>
                    <a:cubicBezTo>
                      <a:pt x="1" y="58"/>
                      <a:pt x="1" y="116"/>
                      <a:pt x="1" y="173"/>
                    </a:cubicBezTo>
                    <a:cubicBezTo>
                      <a:pt x="53" y="226"/>
                      <a:pt x="111" y="279"/>
                      <a:pt x="164" y="331"/>
                    </a:cubicBezTo>
                    <a:cubicBezTo>
                      <a:pt x="298" y="259"/>
                      <a:pt x="327" y="135"/>
                      <a:pt x="3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13"/>
              <p:cNvSpPr/>
              <p:nvPr/>
            </p:nvSpPr>
            <p:spPr>
              <a:xfrm>
                <a:off x="7786157" y="498312"/>
                <a:ext cx="15101" cy="14288"/>
              </a:xfrm>
              <a:custGeom>
                <a:rect b="b" l="l" r="r" t="t"/>
                <a:pathLst>
                  <a:path extrusionOk="0" h="246" w="260">
                    <a:moveTo>
                      <a:pt x="83" y="0"/>
                    </a:moveTo>
                    <a:cubicBezTo>
                      <a:pt x="75" y="0"/>
                      <a:pt x="67" y="1"/>
                      <a:pt x="58" y="1"/>
                    </a:cubicBezTo>
                    <a:cubicBezTo>
                      <a:pt x="34" y="11"/>
                      <a:pt x="15" y="30"/>
                      <a:pt x="10" y="54"/>
                    </a:cubicBezTo>
                    <a:cubicBezTo>
                      <a:pt x="1" y="236"/>
                      <a:pt x="140" y="231"/>
                      <a:pt x="259" y="246"/>
                    </a:cubicBezTo>
                    <a:lnTo>
                      <a:pt x="259" y="241"/>
                    </a:lnTo>
                    <a:cubicBezTo>
                      <a:pt x="241" y="132"/>
                      <a:pt x="240" y="0"/>
                      <a:pt x="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13"/>
              <p:cNvSpPr/>
              <p:nvPr/>
            </p:nvSpPr>
            <p:spPr>
              <a:xfrm>
                <a:off x="7730804" y="526192"/>
                <a:ext cx="14753" cy="14288"/>
              </a:xfrm>
              <a:custGeom>
                <a:rect b="b" l="l" r="r" t="t"/>
                <a:pathLst>
                  <a:path extrusionOk="0" h="246" w="254">
                    <a:moveTo>
                      <a:pt x="71" y="1"/>
                    </a:moveTo>
                    <a:cubicBezTo>
                      <a:pt x="68" y="1"/>
                      <a:pt x="65" y="1"/>
                      <a:pt x="62" y="1"/>
                    </a:cubicBezTo>
                    <a:cubicBezTo>
                      <a:pt x="38" y="10"/>
                      <a:pt x="19" y="25"/>
                      <a:pt x="14" y="49"/>
                    </a:cubicBezTo>
                    <a:cubicBezTo>
                      <a:pt x="0" y="223"/>
                      <a:pt x="134" y="221"/>
                      <a:pt x="248" y="239"/>
                    </a:cubicBezTo>
                    <a:lnTo>
                      <a:pt x="248" y="239"/>
                    </a:lnTo>
                    <a:cubicBezTo>
                      <a:pt x="231" y="128"/>
                      <a:pt x="236" y="1"/>
                      <a:pt x="71" y="1"/>
                    </a:cubicBezTo>
                    <a:close/>
                    <a:moveTo>
                      <a:pt x="248" y="239"/>
                    </a:moveTo>
                    <a:cubicBezTo>
                      <a:pt x="249" y="241"/>
                      <a:pt x="249" y="243"/>
                      <a:pt x="249" y="245"/>
                    </a:cubicBezTo>
                    <a:lnTo>
                      <a:pt x="254" y="240"/>
                    </a:lnTo>
                    <a:cubicBezTo>
                      <a:pt x="252" y="240"/>
                      <a:pt x="250" y="240"/>
                      <a:pt x="248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13"/>
              <p:cNvSpPr/>
              <p:nvPr/>
            </p:nvSpPr>
            <p:spPr>
              <a:xfrm>
                <a:off x="8366866" y="592464"/>
                <a:ext cx="5169" cy="3659"/>
              </a:xfrm>
              <a:custGeom>
                <a:rect b="b" l="l" r="r" t="t"/>
                <a:pathLst>
                  <a:path extrusionOk="0" h="63" w="89">
                    <a:moveTo>
                      <a:pt x="38" y="0"/>
                    </a:moveTo>
                    <a:cubicBezTo>
                      <a:pt x="34" y="0"/>
                      <a:pt x="22" y="31"/>
                      <a:pt x="9" y="55"/>
                    </a:cubicBezTo>
                    <a:lnTo>
                      <a:pt x="9" y="55"/>
                    </a:lnTo>
                    <a:cubicBezTo>
                      <a:pt x="78" y="32"/>
                      <a:pt x="89" y="9"/>
                      <a:pt x="38" y="0"/>
                    </a:cubicBezTo>
                    <a:close/>
                    <a:moveTo>
                      <a:pt x="9" y="55"/>
                    </a:moveTo>
                    <a:cubicBezTo>
                      <a:pt x="6" y="56"/>
                      <a:pt x="3" y="57"/>
                      <a:pt x="0" y="58"/>
                    </a:cubicBezTo>
                    <a:lnTo>
                      <a:pt x="5" y="63"/>
                    </a:lnTo>
                    <a:cubicBezTo>
                      <a:pt x="6" y="60"/>
                      <a:pt x="8" y="58"/>
                      <a:pt x="9" y="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13"/>
              <p:cNvSpPr/>
              <p:nvPr/>
            </p:nvSpPr>
            <p:spPr>
              <a:xfrm>
                <a:off x="8362219" y="595774"/>
                <a:ext cx="5227" cy="3717"/>
              </a:xfrm>
              <a:custGeom>
                <a:rect b="b" l="l" r="r" t="t"/>
                <a:pathLst>
                  <a:path extrusionOk="0" h="64" w="90">
                    <a:moveTo>
                      <a:pt x="85" y="1"/>
                    </a:moveTo>
                    <a:cubicBezTo>
                      <a:pt x="84" y="3"/>
                      <a:pt x="83" y="6"/>
                      <a:pt x="82" y="8"/>
                    </a:cubicBezTo>
                    <a:lnTo>
                      <a:pt x="82" y="8"/>
                    </a:lnTo>
                    <a:cubicBezTo>
                      <a:pt x="84" y="7"/>
                      <a:pt x="87" y="6"/>
                      <a:pt x="90" y="6"/>
                    </a:cubicBezTo>
                    <a:lnTo>
                      <a:pt x="85" y="1"/>
                    </a:lnTo>
                    <a:close/>
                    <a:moveTo>
                      <a:pt x="82" y="8"/>
                    </a:moveTo>
                    <a:cubicBezTo>
                      <a:pt x="12" y="31"/>
                      <a:pt x="0" y="54"/>
                      <a:pt x="51" y="63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57" y="63"/>
                      <a:pt x="72" y="31"/>
                      <a:pt x="82" y="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13"/>
              <p:cNvSpPr/>
              <p:nvPr/>
            </p:nvSpPr>
            <p:spPr>
              <a:xfrm>
                <a:off x="7650360" y="800109"/>
                <a:ext cx="11733" cy="7435"/>
              </a:xfrm>
              <a:custGeom>
                <a:rect b="b" l="l" r="r" t="t"/>
                <a:pathLst>
                  <a:path extrusionOk="0" h="128" w="202">
                    <a:moveTo>
                      <a:pt x="201" y="1"/>
                    </a:moveTo>
                    <a:cubicBezTo>
                      <a:pt x="191" y="8"/>
                      <a:pt x="176" y="10"/>
                      <a:pt x="159" y="10"/>
                    </a:cubicBezTo>
                    <a:cubicBezTo>
                      <a:pt x="132" y="10"/>
                      <a:pt x="101" y="4"/>
                      <a:pt x="74" y="4"/>
                    </a:cubicBezTo>
                    <a:cubicBezTo>
                      <a:pt x="29" y="4"/>
                      <a:pt x="1" y="21"/>
                      <a:pt x="43" y="116"/>
                    </a:cubicBezTo>
                    <a:cubicBezTo>
                      <a:pt x="46" y="124"/>
                      <a:pt x="52" y="127"/>
                      <a:pt x="60" y="127"/>
                    </a:cubicBezTo>
                    <a:cubicBezTo>
                      <a:pt x="96" y="127"/>
                      <a:pt x="174" y="59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13"/>
              <p:cNvSpPr/>
              <p:nvPr/>
            </p:nvSpPr>
            <p:spPr>
              <a:xfrm>
                <a:off x="7649140" y="774668"/>
                <a:ext cx="7376" cy="4879"/>
              </a:xfrm>
              <a:custGeom>
                <a:rect b="b" l="l" r="r" t="t"/>
                <a:pathLst>
                  <a:path extrusionOk="0" h="84" w="127">
                    <a:moveTo>
                      <a:pt x="60" y="0"/>
                    </a:moveTo>
                    <a:cubicBezTo>
                      <a:pt x="18" y="0"/>
                      <a:pt x="0" y="23"/>
                      <a:pt x="21" y="60"/>
                    </a:cubicBezTo>
                    <a:cubicBezTo>
                      <a:pt x="26" y="74"/>
                      <a:pt x="54" y="74"/>
                      <a:pt x="74" y="84"/>
                    </a:cubicBezTo>
                    <a:lnTo>
                      <a:pt x="126" y="46"/>
                    </a:lnTo>
                    <a:cubicBezTo>
                      <a:pt x="112" y="31"/>
                      <a:pt x="98" y="2"/>
                      <a:pt x="83" y="2"/>
                    </a:cubicBezTo>
                    <a:cubicBezTo>
                      <a:pt x="75" y="1"/>
                      <a:pt x="67" y="0"/>
                      <a:pt x="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13"/>
              <p:cNvSpPr/>
              <p:nvPr/>
            </p:nvSpPr>
            <p:spPr>
              <a:xfrm>
                <a:off x="7662034" y="796217"/>
                <a:ext cx="3950" cy="3950"/>
              </a:xfrm>
              <a:custGeom>
                <a:rect b="b" l="l" r="r" t="t"/>
                <a:pathLst>
                  <a:path extrusionOk="0" h="68" w="68">
                    <a:moveTo>
                      <a:pt x="67" y="0"/>
                    </a:moveTo>
                    <a:lnTo>
                      <a:pt x="0" y="68"/>
                    </a:lnTo>
                    <a:cubicBezTo>
                      <a:pt x="19" y="63"/>
                      <a:pt x="38" y="53"/>
                      <a:pt x="53" y="44"/>
                    </a:cubicBezTo>
                    <a:cubicBezTo>
                      <a:pt x="67" y="34"/>
                      <a:pt x="67" y="15"/>
                      <a:pt x="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13"/>
              <p:cNvSpPr/>
              <p:nvPr/>
            </p:nvSpPr>
            <p:spPr>
              <a:xfrm>
                <a:off x="8636833" y="382554"/>
                <a:ext cx="8712" cy="9235"/>
              </a:xfrm>
              <a:custGeom>
                <a:rect b="b" l="l" r="r" t="t"/>
                <a:pathLst>
                  <a:path extrusionOk="0" h="159" w="150">
                    <a:moveTo>
                      <a:pt x="1" y="1"/>
                    </a:moveTo>
                    <a:lnTo>
                      <a:pt x="149" y="15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13"/>
              <p:cNvSpPr/>
              <p:nvPr/>
            </p:nvSpPr>
            <p:spPr>
              <a:xfrm>
                <a:off x="8206209" y="440810"/>
                <a:ext cx="9526" cy="10281"/>
              </a:xfrm>
              <a:custGeom>
                <a:rect b="b" l="l" r="r" t="t"/>
                <a:pathLst>
                  <a:path extrusionOk="0" h="177" w="164">
                    <a:moveTo>
                      <a:pt x="60" y="0"/>
                    </a:moveTo>
                    <a:cubicBezTo>
                      <a:pt x="26" y="0"/>
                      <a:pt x="1" y="29"/>
                      <a:pt x="1" y="71"/>
                    </a:cubicBezTo>
                    <a:cubicBezTo>
                      <a:pt x="5" y="100"/>
                      <a:pt x="20" y="119"/>
                      <a:pt x="39" y="138"/>
                    </a:cubicBezTo>
                    <a:cubicBezTo>
                      <a:pt x="62" y="164"/>
                      <a:pt x="85" y="176"/>
                      <a:pt x="105" y="176"/>
                    </a:cubicBezTo>
                    <a:cubicBezTo>
                      <a:pt x="127" y="176"/>
                      <a:pt x="146" y="163"/>
                      <a:pt x="164" y="138"/>
                    </a:cubicBezTo>
                    <a:cubicBezTo>
                      <a:pt x="144" y="95"/>
                      <a:pt x="135" y="33"/>
                      <a:pt x="101" y="14"/>
                    </a:cubicBezTo>
                    <a:cubicBezTo>
                      <a:pt x="87" y="5"/>
                      <a:pt x="73" y="0"/>
                      <a:pt x="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18" name="Google Shape;3518;p13"/>
            <p:cNvGrpSpPr/>
            <p:nvPr/>
          </p:nvGrpSpPr>
          <p:grpSpPr>
            <a:xfrm flipH="1">
              <a:off x="7671616" y="496265"/>
              <a:ext cx="966613" cy="1323526"/>
              <a:chOff x="403766" y="3472965"/>
              <a:chExt cx="966613" cy="1323526"/>
            </a:xfrm>
          </p:grpSpPr>
          <p:sp>
            <p:nvSpPr>
              <p:cNvPr id="3519" name="Google Shape;3519;p13"/>
              <p:cNvSpPr/>
              <p:nvPr/>
            </p:nvSpPr>
            <p:spPr>
              <a:xfrm flipH="1">
                <a:off x="433981" y="3512268"/>
                <a:ext cx="312311" cy="302050"/>
              </a:xfrm>
              <a:custGeom>
                <a:rect b="b" l="l" r="r" t="t"/>
                <a:pathLst>
                  <a:path extrusionOk="0" h="9007" w="9313">
                    <a:moveTo>
                      <a:pt x="8190" y="7616"/>
                    </a:moveTo>
                    <a:cubicBezTo>
                      <a:pt x="8205" y="7616"/>
                      <a:pt x="8221" y="7621"/>
                      <a:pt x="8239" y="7631"/>
                    </a:cubicBezTo>
                    <a:cubicBezTo>
                      <a:pt x="8291" y="7674"/>
                      <a:pt x="8325" y="7736"/>
                      <a:pt x="8335" y="7803"/>
                    </a:cubicBezTo>
                    <a:cubicBezTo>
                      <a:pt x="8338" y="7858"/>
                      <a:pt x="8317" y="7925"/>
                      <a:pt x="8263" y="7925"/>
                    </a:cubicBezTo>
                    <a:cubicBezTo>
                      <a:pt x="8247" y="7925"/>
                      <a:pt x="8228" y="7918"/>
                      <a:pt x="8205" y="7904"/>
                    </a:cubicBezTo>
                    <a:cubicBezTo>
                      <a:pt x="8148" y="7870"/>
                      <a:pt x="8119" y="7798"/>
                      <a:pt x="8090" y="7755"/>
                    </a:cubicBezTo>
                    <a:cubicBezTo>
                      <a:pt x="8105" y="7670"/>
                      <a:pt x="8140" y="7616"/>
                      <a:pt x="8190" y="7616"/>
                    </a:cubicBezTo>
                    <a:close/>
                    <a:moveTo>
                      <a:pt x="4266" y="1"/>
                    </a:moveTo>
                    <a:cubicBezTo>
                      <a:pt x="4381" y="125"/>
                      <a:pt x="4467" y="226"/>
                      <a:pt x="4553" y="317"/>
                    </a:cubicBezTo>
                    <a:cubicBezTo>
                      <a:pt x="4644" y="418"/>
                      <a:pt x="4692" y="547"/>
                      <a:pt x="4692" y="681"/>
                    </a:cubicBezTo>
                    <a:lnTo>
                      <a:pt x="4754" y="753"/>
                    </a:lnTo>
                    <a:lnTo>
                      <a:pt x="4683" y="691"/>
                    </a:lnTo>
                    <a:cubicBezTo>
                      <a:pt x="4553" y="657"/>
                      <a:pt x="4429" y="614"/>
                      <a:pt x="4299" y="586"/>
                    </a:cubicBezTo>
                    <a:cubicBezTo>
                      <a:pt x="4199" y="565"/>
                      <a:pt x="4108" y="554"/>
                      <a:pt x="4026" y="554"/>
                    </a:cubicBezTo>
                    <a:cubicBezTo>
                      <a:pt x="3602" y="554"/>
                      <a:pt x="3435" y="833"/>
                      <a:pt x="3552" y="1348"/>
                    </a:cubicBezTo>
                    <a:cubicBezTo>
                      <a:pt x="3590" y="1520"/>
                      <a:pt x="3772" y="1707"/>
                      <a:pt x="3638" y="1870"/>
                    </a:cubicBezTo>
                    <a:cubicBezTo>
                      <a:pt x="3460" y="2095"/>
                      <a:pt x="3465" y="2177"/>
                      <a:pt x="3729" y="2335"/>
                    </a:cubicBezTo>
                    <a:cubicBezTo>
                      <a:pt x="3973" y="2483"/>
                      <a:pt x="4117" y="2862"/>
                      <a:pt x="3978" y="3092"/>
                    </a:cubicBezTo>
                    <a:cubicBezTo>
                      <a:pt x="3910" y="3205"/>
                      <a:pt x="3817" y="3240"/>
                      <a:pt x="3713" y="3240"/>
                    </a:cubicBezTo>
                    <a:cubicBezTo>
                      <a:pt x="3540" y="3240"/>
                      <a:pt x="3335" y="3143"/>
                      <a:pt x="3154" y="3143"/>
                    </a:cubicBezTo>
                    <a:cubicBezTo>
                      <a:pt x="3139" y="3143"/>
                      <a:pt x="3125" y="3143"/>
                      <a:pt x="3111" y="3145"/>
                    </a:cubicBezTo>
                    <a:cubicBezTo>
                      <a:pt x="3108" y="3145"/>
                      <a:pt x="3105" y="3145"/>
                      <a:pt x="3103" y="3145"/>
                    </a:cubicBezTo>
                    <a:cubicBezTo>
                      <a:pt x="3032" y="3145"/>
                      <a:pt x="2945" y="3027"/>
                      <a:pt x="2871" y="2953"/>
                    </a:cubicBezTo>
                    <a:cubicBezTo>
                      <a:pt x="2727" y="2801"/>
                      <a:pt x="2554" y="2764"/>
                      <a:pt x="2364" y="2764"/>
                    </a:cubicBezTo>
                    <a:cubicBezTo>
                      <a:pt x="2338" y="2764"/>
                      <a:pt x="2312" y="2765"/>
                      <a:pt x="2286" y="2766"/>
                    </a:cubicBezTo>
                    <a:lnTo>
                      <a:pt x="2286" y="2761"/>
                    </a:lnTo>
                    <a:lnTo>
                      <a:pt x="2286" y="2761"/>
                    </a:lnTo>
                    <a:cubicBezTo>
                      <a:pt x="2267" y="2939"/>
                      <a:pt x="2344" y="3135"/>
                      <a:pt x="2190" y="3303"/>
                    </a:cubicBezTo>
                    <a:cubicBezTo>
                      <a:pt x="1663" y="3245"/>
                      <a:pt x="1270" y="2944"/>
                      <a:pt x="920" y="2575"/>
                    </a:cubicBezTo>
                    <a:cubicBezTo>
                      <a:pt x="815" y="2459"/>
                      <a:pt x="733" y="2311"/>
                      <a:pt x="585" y="2244"/>
                    </a:cubicBezTo>
                    <a:cubicBezTo>
                      <a:pt x="493" y="2204"/>
                      <a:pt x="401" y="2147"/>
                      <a:pt x="308" y="2147"/>
                    </a:cubicBezTo>
                    <a:cubicBezTo>
                      <a:pt x="255" y="2147"/>
                      <a:pt x="202" y="2165"/>
                      <a:pt x="149" y="2215"/>
                    </a:cubicBezTo>
                    <a:cubicBezTo>
                      <a:pt x="0" y="2349"/>
                      <a:pt x="72" y="2507"/>
                      <a:pt x="178" y="2637"/>
                    </a:cubicBezTo>
                    <a:cubicBezTo>
                      <a:pt x="417" y="2924"/>
                      <a:pt x="547" y="3289"/>
                      <a:pt x="542" y="3662"/>
                    </a:cubicBezTo>
                    <a:cubicBezTo>
                      <a:pt x="542" y="3860"/>
                      <a:pt x="1061" y="4287"/>
                      <a:pt x="1277" y="4287"/>
                    </a:cubicBezTo>
                    <a:cubicBezTo>
                      <a:pt x="1297" y="4287"/>
                      <a:pt x="1314" y="4284"/>
                      <a:pt x="1328" y="4276"/>
                    </a:cubicBezTo>
                    <a:cubicBezTo>
                      <a:pt x="1658" y="4094"/>
                      <a:pt x="1376" y="3816"/>
                      <a:pt x="1385" y="3576"/>
                    </a:cubicBezTo>
                    <a:cubicBezTo>
                      <a:pt x="1385" y="3538"/>
                      <a:pt x="1438" y="3499"/>
                      <a:pt x="1486" y="3437"/>
                    </a:cubicBezTo>
                    <a:cubicBezTo>
                      <a:pt x="1587" y="3461"/>
                      <a:pt x="1678" y="3495"/>
                      <a:pt x="1764" y="3543"/>
                    </a:cubicBezTo>
                    <a:cubicBezTo>
                      <a:pt x="1965" y="3684"/>
                      <a:pt x="2155" y="3814"/>
                      <a:pt x="2360" y="3814"/>
                    </a:cubicBezTo>
                    <a:cubicBezTo>
                      <a:pt x="2496" y="3814"/>
                      <a:pt x="2640" y="3756"/>
                      <a:pt x="2799" y="3605"/>
                    </a:cubicBezTo>
                    <a:cubicBezTo>
                      <a:pt x="2859" y="3549"/>
                      <a:pt x="2955" y="3520"/>
                      <a:pt x="3062" y="3520"/>
                    </a:cubicBezTo>
                    <a:cubicBezTo>
                      <a:pt x="3195" y="3520"/>
                      <a:pt x="3344" y="3565"/>
                      <a:pt x="3460" y="3658"/>
                    </a:cubicBezTo>
                    <a:cubicBezTo>
                      <a:pt x="3504" y="3964"/>
                      <a:pt x="2991" y="4099"/>
                      <a:pt x="3259" y="4578"/>
                    </a:cubicBezTo>
                    <a:cubicBezTo>
                      <a:pt x="3540" y="4221"/>
                      <a:pt x="3797" y="3828"/>
                      <a:pt x="4202" y="3828"/>
                    </a:cubicBezTo>
                    <a:cubicBezTo>
                      <a:pt x="4308" y="3828"/>
                      <a:pt x="4424" y="3855"/>
                      <a:pt x="4553" y="3916"/>
                    </a:cubicBezTo>
                    <a:cubicBezTo>
                      <a:pt x="4836" y="4051"/>
                      <a:pt x="4946" y="4295"/>
                      <a:pt x="4927" y="4654"/>
                    </a:cubicBezTo>
                    <a:cubicBezTo>
                      <a:pt x="4771" y="4613"/>
                      <a:pt x="4677" y="4563"/>
                      <a:pt x="4585" y="4563"/>
                    </a:cubicBezTo>
                    <a:cubicBezTo>
                      <a:pt x="4581" y="4563"/>
                      <a:pt x="4576" y="4563"/>
                      <a:pt x="4572" y="4563"/>
                    </a:cubicBezTo>
                    <a:cubicBezTo>
                      <a:pt x="4568" y="4564"/>
                      <a:pt x="4564" y="4564"/>
                      <a:pt x="4559" y="4564"/>
                    </a:cubicBezTo>
                    <a:cubicBezTo>
                      <a:pt x="4416" y="4564"/>
                      <a:pt x="4252" y="4464"/>
                      <a:pt x="4114" y="4464"/>
                    </a:cubicBezTo>
                    <a:cubicBezTo>
                      <a:pt x="4042" y="4464"/>
                      <a:pt x="3977" y="4491"/>
                      <a:pt x="3925" y="4573"/>
                    </a:cubicBezTo>
                    <a:cubicBezTo>
                      <a:pt x="3762" y="4841"/>
                      <a:pt x="4074" y="4976"/>
                      <a:pt x="4222" y="5143"/>
                    </a:cubicBezTo>
                    <a:cubicBezTo>
                      <a:pt x="4242" y="5167"/>
                      <a:pt x="4208" y="5234"/>
                      <a:pt x="4194" y="5297"/>
                    </a:cubicBezTo>
                    <a:cubicBezTo>
                      <a:pt x="4146" y="5308"/>
                      <a:pt x="4099" y="5314"/>
                      <a:pt x="4054" y="5314"/>
                    </a:cubicBezTo>
                    <a:cubicBezTo>
                      <a:pt x="3676" y="5314"/>
                      <a:pt x="3406" y="4941"/>
                      <a:pt x="3029" y="4932"/>
                    </a:cubicBezTo>
                    <a:cubicBezTo>
                      <a:pt x="2911" y="4681"/>
                      <a:pt x="2779" y="4598"/>
                      <a:pt x="2624" y="4598"/>
                    </a:cubicBezTo>
                    <a:cubicBezTo>
                      <a:pt x="2413" y="4598"/>
                      <a:pt x="2160" y="4751"/>
                      <a:pt x="1845" y="4837"/>
                    </a:cubicBezTo>
                    <a:cubicBezTo>
                      <a:pt x="2243" y="4985"/>
                      <a:pt x="2454" y="5091"/>
                      <a:pt x="2535" y="5335"/>
                    </a:cubicBezTo>
                    <a:cubicBezTo>
                      <a:pt x="2605" y="5547"/>
                      <a:pt x="2478" y="5666"/>
                      <a:pt x="2332" y="5666"/>
                    </a:cubicBezTo>
                    <a:cubicBezTo>
                      <a:pt x="2326" y="5666"/>
                      <a:pt x="2321" y="5666"/>
                      <a:pt x="2315" y="5666"/>
                    </a:cubicBezTo>
                    <a:cubicBezTo>
                      <a:pt x="2104" y="5651"/>
                      <a:pt x="1730" y="5584"/>
                      <a:pt x="1702" y="5469"/>
                    </a:cubicBezTo>
                    <a:cubicBezTo>
                      <a:pt x="1534" y="4741"/>
                      <a:pt x="705" y="4937"/>
                      <a:pt x="369" y="4472"/>
                    </a:cubicBezTo>
                    <a:cubicBezTo>
                      <a:pt x="330" y="4442"/>
                      <a:pt x="284" y="4427"/>
                      <a:pt x="237" y="4427"/>
                    </a:cubicBezTo>
                    <a:cubicBezTo>
                      <a:pt x="209" y="4427"/>
                      <a:pt x="181" y="4433"/>
                      <a:pt x="154" y="4444"/>
                    </a:cubicBezTo>
                    <a:cubicBezTo>
                      <a:pt x="53" y="4501"/>
                      <a:pt x="29" y="4631"/>
                      <a:pt x="96" y="4722"/>
                    </a:cubicBezTo>
                    <a:cubicBezTo>
                      <a:pt x="436" y="5062"/>
                      <a:pt x="364" y="5474"/>
                      <a:pt x="273" y="5862"/>
                    </a:cubicBezTo>
                    <a:cubicBezTo>
                      <a:pt x="309" y="5873"/>
                      <a:pt x="344" y="5878"/>
                      <a:pt x="378" y="5878"/>
                    </a:cubicBezTo>
                    <a:cubicBezTo>
                      <a:pt x="574" y="5878"/>
                      <a:pt x="738" y="5717"/>
                      <a:pt x="893" y="5717"/>
                    </a:cubicBezTo>
                    <a:cubicBezTo>
                      <a:pt x="951" y="5717"/>
                      <a:pt x="1008" y="5739"/>
                      <a:pt x="1064" y="5800"/>
                    </a:cubicBezTo>
                    <a:cubicBezTo>
                      <a:pt x="1361" y="6126"/>
                      <a:pt x="1821" y="6294"/>
                      <a:pt x="1970" y="6758"/>
                    </a:cubicBezTo>
                    <a:lnTo>
                      <a:pt x="2128" y="6912"/>
                    </a:lnTo>
                    <a:cubicBezTo>
                      <a:pt x="2132" y="6912"/>
                      <a:pt x="2136" y="6912"/>
                      <a:pt x="2140" y="6912"/>
                    </a:cubicBezTo>
                    <a:cubicBezTo>
                      <a:pt x="2351" y="6912"/>
                      <a:pt x="2542" y="7040"/>
                      <a:pt x="2622" y="7233"/>
                    </a:cubicBezTo>
                    <a:lnTo>
                      <a:pt x="2766" y="7233"/>
                    </a:lnTo>
                    <a:lnTo>
                      <a:pt x="3245" y="7219"/>
                    </a:lnTo>
                    <a:cubicBezTo>
                      <a:pt x="3305" y="7148"/>
                      <a:pt x="3368" y="7117"/>
                      <a:pt x="3428" y="7117"/>
                    </a:cubicBezTo>
                    <a:cubicBezTo>
                      <a:pt x="3502" y="7117"/>
                      <a:pt x="3571" y="7165"/>
                      <a:pt x="3619" y="7247"/>
                    </a:cubicBezTo>
                    <a:cubicBezTo>
                      <a:pt x="3873" y="7688"/>
                      <a:pt x="4290" y="7923"/>
                      <a:pt x="4687" y="8191"/>
                    </a:cubicBezTo>
                    <a:cubicBezTo>
                      <a:pt x="4872" y="8307"/>
                      <a:pt x="5084" y="8369"/>
                      <a:pt x="5301" y="8369"/>
                    </a:cubicBezTo>
                    <a:cubicBezTo>
                      <a:pt x="5309" y="8369"/>
                      <a:pt x="5317" y="8369"/>
                      <a:pt x="5325" y="8369"/>
                    </a:cubicBezTo>
                    <a:cubicBezTo>
                      <a:pt x="5354" y="8302"/>
                      <a:pt x="5397" y="8239"/>
                      <a:pt x="5445" y="8182"/>
                    </a:cubicBezTo>
                    <a:cubicBezTo>
                      <a:pt x="5486" y="8145"/>
                      <a:pt x="5567" y="8097"/>
                      <a:pt x="5613" y="8097"/>
                    </a:cubicBezTo>
                    <a:cubicBezTo>
                      <a:pt x="5620" y="8097"/>
                      <a:pt x="5626" y="8098"/>
                      <a:pt x="5632" y="8100"/>
                    </a:cubicBezTo>
                    <a:cubicBezTo>
                      <a:pt x="5756" y="8163"/>
                      <a:pt x="5670" y="8268"/>
                      <a:pt x="5632" y="8345"/>
                    </a:cubicBezTo>
                    <a:cubicBezTo>
                      <a:pt x="5569" y="8479"/>
                      <a:pt x="5449" y="8503"/>
                      <a:pt x="5320" y="8513"/>
                    </a:cubicBezTo>
                    <a:cubicBezTo>
                      <a:pt x="5413" y="8762"/>
                      <a:pt x="5597" y="8836"/>
                      <a:pt x="5821" y="8836"/>
                    </a:cubicBezTo>
                    <a:cubicBezTo>
                      <a:pt x="5864" y="8836"/>
                      <a:pt x="5908" y="8833"/>
                      <a:pt x="5953" y="8829"/>
                    </a:cubicBezTo>
                    <a:cubicBezTo>
                      <a:pt x="5978" y="8696"/>
                      <a:pt x="6004" y="8561"/>
                      <a:pt x="6096" y="8561"/>
                    </a:cubicBezTo>
                    <a:cubicBezTo>
                      <a:pt x="6141" y="8561"/>
                      <a:pt x="6201" y="8593"/>
                      <a:pt x="6283" y="8671"/>
                    </a:cubicBezTo>
                    <a:cubicBezTo>
                      <a:pt x="6295" y="8670"/>
                      <a:pt x="6307" y="8669"/>
                      <a:pt x="6318" y="8669"/>
                    </a:cubicBezTo>
                    <a:cubicBezTo>
                      <a:pt x="6609" y="8669"/>
                      <a:pt x="6754" y="9007"/>
                      <a:pt x="7052" y="9007"/>
                    </a:cubicBezTo>
                    <a:cubicBezTo>
                      <a:pt x="7057" y="9007"/>
                      <a:pt x="7063" y="9006"/>
                      <a:pt x="7069" y="9006"/>
                    </a:cubicBezTo>
                    <a:lnTo>
                      <a:pt x="7088" y="8987"/>
                    </a:lnTo>
                    <a:cubicBezTo>
                      <a:pt x="7079" y="8556"/>
                      <a:pt x="7314" y="8158"/>
                      <a:pt x="7237" y="7717"/>
                    </a:cubicBezTo>
                    <a:cubicBezTo>
                      <a:pt x="6969" y="7703"/>
                      <a:pt x="6758" y="7588"/>
                      <a:pt x="6791" y="7295"/>
                    </a:cubicBezTo>
                    <a:cubicBezTo>
                      <a:pt x="6820" y="7036"/>
                      <a:pt x="7098" y="6955"/>
                      <a:pt x="7290" y="6840"/>
                    </a:cubicBezTo>
                    <a:cubicBezTo>
                      <a:pt x="7339" y="6810"/>
                      <a:pt x="7376" y="6791"/>
                      <a:pt x="7411" y="6791"/>
                    </a:cubicBezTo>
                    <a:cubicBezTo>
                      <a:pt x="7499" y="6791"/>
                      <a:pt x="7579" y="6909"/>
                      <a:pt x="7822" y="7262"/>
                    </a:cubicBezTo>
                    <a:cubicBezTo>
                      <a:pt x="7673" y="7468"/>
                      <a:pt x="7309" y="7415"/>
                      <a:pt x="7242" y="7717"/>
                    </a:cubicBezTo>
                    <a:cubicBezTo>
                      <a:pt x="7783" y="7885"/>
                      <a:pt x="8133" y="8311"/>
                      <a:pt x="8517" y="8685"/>
                    </a:cubicBezTo>
                    <a:lnTo>
                      <a:pt x="8684" y="8680"/>
                    </a:lnTo>
                    <a:cubicBezTo>
                      <a:pt x="8670" y="8498"/>
                      <a:pt x="8795" y="8340"/>
                      <a:pt x="8737" y="8148"/>
                    </a:cubicBezTo>
                    <a:cubicBezTo>
                      <a:pt x="8680" y="7928"/>
                      <a:pt x="8833" y="7894"/>
                      <a:pt x="9001" y="7880"/>
                    </a:cubicBezTo>
                    <a:lnTo>
                      <a:pt x="9312" y="7870"/>
                    </a:lnTo>
                    <a:cubicBezTo>
                      <a:pt x="9255" y="7487"/>
                      <a:pt x="8886" y="7386"/>
                      <a:pt x="8651" y="7171"/>
                    </a:cubicBezTo>
                    <a:cubicBezTo>
                      <a:pt x="8464" y="6998"/>
                      <a:pt x="8335" y="6854"/>
                      <a:pt x="8363" y="6600"/>
                    </a:cubicBezTo>
                    <a:cubicBezTo>
                      <a:pt x="8314" y="6514"/>
                      <a:pt x="8240" y="6488"/>
                      <a:pt x="8161" y="6488"/>
                    </a:cubicBezTo>
                    <a:cubicBezTo>
                      <a:pt x="8049" y="6488"/>
                      <a:pt x="7928" y="6541"/>
                      <a:pt x="7865" y="6541"/>
                    </a:cubicBezTo>
                    <a:cubicBezTo>
                      <a:pt x="7839" y="6541"/>
                      <a:pt x="7823" y="6531"/>
                      <a:pt x="7822" y="6504"/>
                    </a:cubicBezTo>
                    <a:cubicBezTo>
                      <a:pt x="7807" y="6040"/>
                      <a:pt x="7175" y="5968"/>
                      <a:pt x="7242" y="5488"/>
                    </a:cubicBezTo>
                    <a:lnTo>
                      <a:pt x="7242" y="5488"/>
                    </a:lnTo>
                    <a:cubicBezTo>
                      <a:pt x="7064" y="5551"/>
                      <a:pt x="6887" y="5594"/>
                      <a:pt x="6705" y="5627"/>
                    </a:cubicBezTo>
                    <a:cubicBezTo>
                      <a:pt x="6678" y="5630"/>
                      <a:pt x="6652" y="5631"/>
                      <a:pt x="6625" y="5631"/>
                    </a:cubicBezTo>
                    <a:cubicBezTo>
                      <a:pt x="6103" y="5631"/>
                      <a:pt x="5538" y="5161"/>
                      <a:pt x="5670" y="4760"/>
                    </a:cubicBezTo>
                    <a:cubicBezTo>
                      <a:pt x="5833" y="4266"/>
                      <a:pt x="5574" y="4108"/>
                      <a:pt x="5253" y="3892"/>
                    </a:cubicBezTo>
                    <a:cubicBezTo>
                      <a:pt x="4606" y="3461"/>
                      <a:pt x="4170" y="2781"/>
                      <a:pt x="4050" y="2014"/>
                    </a:cubicBezTo>
                    <a:cubicBezTo>
                      <a:pt x="3964" y="1487"/>
                      <a:pt x="4069" y="1448"/>
                      <a:pt x="4601" y="1415"/>
                    </a:cubicBezTo>
                    <a:cubicBezTo>
                      <a:pt x="4607" y="1414"/>
                      <a:pt x="4612" y="1414"/>
                      <a:pt x="4618" y="1414"/>
                    </a:cubicBezTo>
                    <a:cubicBezTo>
                      <a:pt x="4808" y="1414"/>
                      <a:pt x="4940" y="1596"/>
                      <a:pt x="5104" y="1596"/>
                    </a:cubicBezTo>
                    <a:cubicBezTo>
                      <a:pt x="5150" y="1596"/>
                      <a:pt x="5199" y="1581"/>
                      <a:pt x="5253" y="1544"/>
                    </a:cubicBezTo>
                    <a:cubicBezTo>
                      <a:pt x="5344" y="653"/>
                      <a:pt x="5032" y="140"/>
                      <a:pt x="42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13"/>
              <p:cNvSpPr/>
              <p:nvPr/>
            </p:nvSpPr>
            <p:spPr>
              <a:xfrm flipH="1">
                <a:off x="423216" y="3966164"/>
                <a:ext cx="274149" cy="226730"/>
              </a:xfrm>
              <a:custGeom>
                <a:rect b="b" l="l" r="r" t="t"/>
                <a:pathLst>
                  <a:path extrusionOk="0" h="6761" w="8175">
                    <a:moveTo>
                      <a:pt x="3564" y="2873"/>
                    </a:moveTo>
                    <a:cubicBezTo>
                      <a:pt x="3573" y="2873"/>
                      <a:pt x="3583" y="2874"/>
                      <a:pt x="3593" y="2876"/>
                    </a:cubicBezTo>
                    <a:cubicBezTo>
                      <a:pt x="3621" y="2885"/>
                      <a:pt x="3631" y="2948"/>
                      <a:pt x="3650" y="2991"/>
                    </a:cubicBezTo>
                    <a:cubicBezTo>
                      <a:pt x="3618" y="3014"/>
                      <a:pt x="3582" y="3063"/>
                      <a:pt x="3553" y="3063"/>
                    </a:cubicBezTo>
                    <a:cubicBezTo>
                      <a:pt x="3552" y="3063"/>
                      <a:pt x="3551" y="3063"/>
                      <a:pt x="3549" y="3063"/>
                    </a:cubicBezTo>
                    <a:cubicBezTo>
                      <a:pt x="3547" y="3063"/>
                      <a:pt x="3545" y="3063"/>
                      <a:pt x="3543" y="3063"/>
                    </a:cubicBezTo>
                    <a:cubicBezTo>
                      <a:pt x="3466" y="3063"/>
                      <a:pt x="3421" y="2975"/>
                      <a:pt x="3468" y="2914"/>
                    </a:cubicBezTo>
                    <a:cubicBezTo>
                      <a:pt x="3495" y="2887"/>
                      <a:pt x="3527" y="2873"/>
                      <a:pt x="3564" y="2873"/>
                    </a:cubicBezTo>
                    <a:close/>
                    <a:moveTo>
                      <a:pt x="4674" y="5754"/>
                    </a:moveTo>
                    <a:cubicBezTo>
                      <a:pt x="4687" y="5754"/>
                      <a:pt x="4701" y="5756"/>
                      <a:pt x="4714" y="5761"/>
                    </a:cubicBezTo>
                    <a:cubicBezTo>
                      <a:pt x="4748" y="5780"/>
                      <a:pt x="4752" y="5838"/>
                      <a:pt x="4767" y="5881"/>
                    </a:cubicBezTo>
                    <a:cubicBezTo>
                      <a:pt x="4730" y="5903"/>
                      <a:pt x="4690" y="5943"/>
                      <a:pt x="4661" y="5943"/>
                    </a:cubicBezTo>
                    <a:cubicBezTo>
                      <a:pt x="4660" y="5943"/>
                      <a:pt x="4658" y="5943"/>
                      <a:pt x="4657" y="5943"/>
                    </a:cubicBezTo>
                    <a:cubicBezTo>
                      <a:pt x="4575" y="5938"/>
                      <a:pt x="4542" y="5842"/>
                      <a:pt x="4594" y="5785"/>
                    </a:cubicBezTo>
                    <a:cubicBezTo>
                      <a:pt x="4617" y="5765"/>
                      <a:pt x="4645" y="5754"/>
                      <a:pt x="4674" y="5754"/>
                    </a:cubicBezTo>
                    <a:close/>
                    <a:moveTo>
                      <a:pt x="7499" y="0"/>
                    </a:moveTo>
                    <a:cubicBezTo>
                      <a:pt x="7384" y="154"/>
                      <a:pt x="7417" y="240"/>
                      <a:pt x="7470" y="340"/>
                    </a:cubicBezTo>
                    <a:cubicBezTo>
                      <a:pt x="7714" y="815"/>
                      <a:pt x="7556" y="1150"/>
                      <a:pt x="7048" y="1208"/>
                    </a:cubicBezTo>
                    <a:cubicBezTo>
                      <a:pt x="6955" y="1215"/>
                      <a:pt x="6861" y="1219"/>
                      <a:pt x="6768" y="1219"/>
                    </a:cubicBezTo>
                    <a:cubicBezTo>
                      <a:pt x="6675" y="1219"/>
                      <a:pt x="6583" y="1215"/>
                      <a:pt x="6492" y="1208"/>
                    </a:cubicBezTo>
                    <a:cubicBezTo>
                      <a:pt x="6329" y="1203"/>
                      <a:pt x="6137" y="1198"/>
                      <a:pt x="6137" y="987"/>
                    </a:cubicBezTo>
                    <a:cubicBezTo>
                      <a:pt x="6142" y="828"/>
                      <a:pt x="6194" y="786"/>
                      <a:pt x="6264" y="786"/>
                    </a:cubicBezTo>
                    <a:cubicBezTo>
                      <a:pt x="6342" y="786"/>
                      <a:pt x="6443" y="840"/>
                      <a:pt x="6525" y="840"/>
                    </a:cubicBezTo>
                    <a:cubicBezTo>
                      <a:pt x="6530" y="840"/>
                      <a:pt x="6535" y="839"/>
                      <a:pt x="6540" y="839"/>
                    </a:cubicBezTo>
                    <a:cubicBezTo>
                      <a:pt x="6607" y="834"/>
                      <a:pt x="6669" y="772"/>
                      <a:pt x="6732" y="733"/>
                    </a:cubicBezTo>
                    <a:cubicBezTo>
                      <a:pt x="6540" y="436"/>
                      <a:pt x="6339" y="144"/>
                      <a:pt x="5941" y="101"/>
                    </a:cubicBezTo>
                    <a:lnTo>
                      <a:pt x="5735" y="786"/>
                    </a:lnTo>
                    <a:cubicBezTo>
                      <a:pt x="5399" y="614"/>
                      <a:pt x="5395" y="134"/>
                      <a:pt x="4978" y="96"/>
                    </a:cubicBezTo>
                    <a:lnTo>
                      <a:pt x="4978" y="96"/>
                    </a:lnTo>
                    <a:cubicBezTo>
                      <a:pt x="5006" y="254"/>
                      <a:pt x="5021" y="422"/>
                      <a:pt x="5059" y="566"/>
                    </a:cubicBezTo>
                    <a:cubicBezTo>
                      <a:pt x="5093" y="709"/>
                      <a:pt x="5107" y="848"/>
                      <a:pt x="4935" y="872"/>
                    </a:cubicBezTo>
                    <a:cubicBezTo>
                      <a:pt x="4661" y="911"/>
                      <a:pt x="4537" y="968"/>
                      <a:pt x="4748" y="1256"/>
                    </a:cubicBezTo>
                    <a:cubicBezTo>
                      <a:pt x="4911" y="1481"/>
                      <a:pt x="4724" y="1615"/>
                      <a:pt x="4556" y="1773"/>
                    </a:cubicBezTo>
                    <a:cubicBezTo>
                      <a:pt x="4345" y="1975"/>
                      <a:pt x="4000" y="1956"/>
                      <a:pt x="3861" y="2262"/>
                    </a:cubicBezTo>
                    <a:cubicBezTo>
                      <a:pt x="3787" y="2422"/>
                      <a:pt x="3709" y="2490"/>
                      <a:pt x="3627" y="2490"/>
                    </a:cubicBezTo>
                    <a:cubicBezTo>
                      <a:pt x="3536" y="2490"/>
                      <a:pt x="3440" y="2402"/>
                      <a:pt x="3343" y="2262"/>
                    </a:cubicBezTo>
                    <a:cubicBezTo>
                      <a:pt x="3262" y="2138"/>
                      <a:pt x="3252" y="1941"/>
                      <a:pt x="3041" y="1932"/>
                    </a:cubicBezTo>
                    <a:cubicBezTo>
                      <a:pt x="2832" y="2264"/>
                      <a:pt x="2701" y="2420"/>
                      <a:pt x="2570" y="2420"/>
                    </a:cubicBezTo>
                    <a:cubicBezTo>
                      <a:pt x="2468" y="2420"/>
                      <a:pt x="2366" y="2324"/>
                      <a:pt x="2227" y="2142"/>
                    </a:cubicBezTo>
                    <a:cubicBezTo>
                      <a:pt x="2021" y="1869"/>
                      <a:pt x="2116" y="1529"/>
                      <a:pt x="1997" y="1232"/>
                    </a:cubicBezTo>
                    <a:cubicBezTo>
                      <a:pt x="1920" y="1031"/>
                      <a:pt x="2222" y="968"/>
                      <a:pt x="2275" y="825"/>
                    </a:cubicBezTo>
                    <a:cubicBezTo>
                      <a:pt x="1656" y="451"/>
                      <a:pt x="971" y="192"/>
                      <a:pt x="262" y="58"/>
                    </a:cubicBezTo>
                    <a:lnTo>
                      <a:pt x="262" y="58"/>
                    </a:lnTo>
                    <a:cubicBezTo>
                      <a:pt x="108" y="374"/>
                      <a:pt x="540" y="441"/>
                      <a:pt x="501" y="695"/>
                    </a:cubicBezTo>
                    <a:cubicBezTo>
                      <a:pt x="489" y="768"/>
                      <a:pt x="525" y="923"/>
                      <a:pt x="444" y="923"/>
                    </a:cubicBezTo>
                    <a:cubicBezTo>
                      <a:pt x="429" y="923"/>
                      <a:pt x="410" y="918"/>
                      <a:pt x="386" y="906"/>
                    </a:cubicBezTo>
                    <a:cubicBezTo>
                      <a:pt x="265" y="846"/>
                      <a:pt x="187" y="822"/>
                      <a:pt x="139" y="822"/>
                    </a:cubicBezTo>
                    <a:cubicBezTo>
                      <a:pt x="1" y="822"/>
                      <a:pt x="110" y="1021"/>
                      <a:pt x="156" y="1160"/>
                    </a:cubicBezTo>
                    <a:cubicBezTo>
                      <a:pt x="276" y="1492"/>
                      <a:pt x="365" y="1604"/>
                      <a:pt x="617" y="1604"/>
                    </a:cubicBezTo>
                    <a:cubicBezTo>
                      <a:pt x="699" y="1604"/>
                      <a:pt x="799" y="1592"/>
                      <a:pt x="923" y="1572"/>
                    </a:cubicBezTo>
                    <a:cubicBezTo>
                      <a:pt x="1129" y="1534"/>
                      <a:pt x="1335" y="1510"/>
                      <a:pt x="1522" y="1481"/>
                    </a:cubicBezTo>
                    <a:cubicBezTo>
                      <a:pt x="1561" y="1524"/>
                      <a:pt x="1599" y="1543"/>
                      <a:pt x="1599" y="1563"/>
                    </a:cubicBezTo>
                    <a:cubicBezTo>
                      <a:pt x="1589" y="1970"/>
                      <a:pt x="2212" y="2392"/>
                      <a:pt x="1556" y="2794"/>
                    </a:cubicBezTo>
                    <a:cubicBezTo>
                      <a:pt x="1465" y="2847"/>
                      <a:pt x="1608" y="3048"/>
                      <a:pt x="1743" y="3077"/>
                    </a:cubicBezTo>
                    <a:cubicBezTo>
                      <a:pt x="1925" y="3111"/>
                      <a:pt x="2107" y="3125"/>
                      <a:pt x="2294" y="3130"/>
                    </a:cubicBezTo>
                    <a:cubicBezTo>
                      <a:pt x="2898" y="3182"/>
                      <a:pt x="3085" y="3331"/>
                      <a:pt x="3233" y="3791"/>
                    </a:cubicBezTo>
                    <a:cubicBezTo>
                      <a:pt x="3387" y="4275"/>
                      <a:pt x="3319" y="4615"/>
                      <a:pt x="2783" y="4764"/>
                    </a:cubicBezTo>
                    <a:cubicBezTo>
                      <a:pt x="2663" y="4778"/>
                      <a:pt x="2610" y="4913"/>
                      <a:pt x="2677" y="5008"/>
                    </a:cubicBezTo>
                    <a:cubicBezTo>
                      <a:pt x="2733" y="5115"/>
                      <a:pt x="2846" y="5184"/>
                      <a:pt x="2964" y="5184"/>
                    </a:cubicBezTo>
                    <a:cubicBezTo>
                      <a:pt x="2979" y="5184"/>
                      <a:pt x="2993" y="5183"/>
                      <a:pt x="3008" y="5181"/>
                    </a:cubicBezTo>
                    <a:cubicBezTo>
                      <a:pt x="3161" y="5167"/>
                      <a:pt x="3200" y="5008"/>
                      <a:pt x="3295" y="4927"/>
                    </a:cubicBezTo>
                    <a:cubicBezTo>
                      <a:pt x="3444" y="4803"/>
                      <a:pt x="3577" y="4739"/>
                      <a:pt x="3687" y="4739"/>
                    </a:cubicBezTo>
                    <a:cubicBezTo>
                      <a:pt x="3836" y="4739"/>
                      <a:pt x="3943" y="4857"/>
                      <a:pt x="3990" y="5100"/>
                    </a:cubicBezTo>
                    <a:cubicBezTo>
                      <a:pt x="4057" y="5449"/>
                      <a:pt x="4302" y="5732"/>
                      <a:pt x="4216" y="6154"/>
                    </a:cubicBezTo>
                    <a:cubicBezTo>
                      <a:pt x="4135" y="6529"/>
                      <a:pt x="4344" y="6760"/>
                      <a:pt x="4649" y="6760"/>
                    </a:cubicBezTo>
                    <a:cubicBezTo>
                      <a:pt x="4762" y="6760"/>
                      <a:pt x="4887" y="6729"/>
                      <a:pt x="5016" y="6662"/>
                    </a:cubicBezTo>
                    <a:cubicBezTo>
                      <a:pt x="5184" y="6571"/>
                      <a:pt x="5351" y="6504"/>
                      <a:pt x="5519" y="6432"/>
                    </a:cubicBezTo>
                    <a:cubicBezTo>
                      <a:pt x="5644" y="6379"/>
                      <a:pt x="5725" y="6255"/>
                      <a:pt x="5721" y="6120"/>
                    </a:cubicBezTo>
                    <a:cubicBezTo>
                      <a:pt x="5768" y="5421"/>
                      <a:pt x="5768" y="5421"/>
                      <a:pt x="6411" y="5368"/>
                    </a:cubicBezTo>
                    <a:cubicBezTo>
                      <a:pt x="6540" y="5181"/>
                      <a:pt x="6598" y="4951"/>
                      <a:pt x="6578" y="4726"/>
                    </a:cubicBezTo>
                    <a:cubicBezTo>
                      <a:pt x="6422" y="4700"/>
                      <a:pt x="6315" y="4683"/>
                      <a:pt x="6233" y="4683"/>
                    </a:cubicBezTo>
                    <a:cubicBezTo>
                      <a:pt x="6051" y="4683"/>
                      <a:pt x="5987" y="4767"/>
                      <a:pt x="5783" y="5037"/>
                    </a:cubicBezTo>
                    <a:cubicBezTo>
                      <a:pt x="5500" y="4481"/>
                      <a:pt x="5054" y="4160"/>
                      <a:pt x="4450" y="4103"/>
                    </a:cubicBezTo>
                    <a:cubicBezTo>
                      <a:pt x="4421" y="4100"/>
                      <a:pt x="4396" y="4097"/>
                      <a:pt x="4374" y="4097"/>
                    </a:cubicBezTo>
                    <a:cubicBezTo>
                      <a:pt x="4260" y="4097"/>
                      <a:pt x="4216" y="4156"/>
                      <a:pt x="3947" y="4453"/>
                    </a:cubicBezTo>
                    <a:lnTo>
                      <a:pt x="3650" y="3868"/>
                    </a:lnTo>
                    <a:cubicBezTo>
                      <a:pt x="3739" y="3779"/>
                      <a:pt x="3833" y="3762"/>
                      <a:pt x="3923" y="3762"/>
                    </a:cubicBezTo>
                    <a:cubicBezTo>
                      <a:pt x="3964" y="3762"/>
                      <a:pt x="4004" y="3766"/>
                      <a:pt x="4043" y="3767"/>
                    </a:cubicBezTo>
                    <a:cubicBezTo>
                      <a:pt x="4053" y="3768"/>
                      <a:pt x="4063" y="3768"/>
                      <a:pt x="4073" y="3768"/>
                    </a:cubicBezTo>
                    <a:cubicBezTo>
                      <a:pt x="4338" y="3768"/>
                      <a:pt x="4439" y="3642"/>
                      <a:pt x="4518" y="3369"/>
                    </a:cubicBezTo>
                    <a:cubicBezTo>
                      <a:pt x="4676" y="2770"/>
                      <a:pt x="4743" y="2152"/>
                      <a:pt x="5246" y="1658"/>
                    </a:cubicBezTo>
                    <a:cubicBezTo>
                      <a:pt x="5384" y="1523"/>
                      <a:pt x="5482" y="1468"/>
                      <a:pt x="5576" y="1468"/>
                    </a:cubicBezTo>
                    <a:cubicBezTo>
                      <a:pt x="5650" y="1468"/>
                      <a:pt x="5721" y="1501"/>
                      <a:pt x="5807" y="1558"/>
                    </a:cubicBezTo>
                    <a:cubicBezTo>
                      <a:pt x="6042" y="1706"/>
                      <a:pt x="6377" y="1850"/>
                      <a:pt x="6118" y="2229"/>
                    </a:cubicBezTo>
                    <a:cubicBezTo>
                      <a:pt x="5965" y="2454"/>
                      <a:pt x="5907" y="2607"/>
                      <a:pt x="6262" y="2650"/>
                    </a:cubicBezTo>
                    <a:lnTo>
                      <a:pt x="6588" y="2650"/>
                    </a:lnTo>
                    <a:cubicBezTo>
                      <a:pt x="6741" y="2507"/>
                      <a:pt x="7096" y="2574"/>
                      <a:pt x="6904" y="2104"/>
                    </a:cubicBezTo>
                    <a:cubicBezTo>
                      <a:pt x="6800" y="1842"/>
                      <a:pt x="6972" y="1681"/>
                      <a:pt x="7292" y="1681"/>
                    </a:cubicBezTo>
                    <a:cubicBezTo>
                      <a:pt x="7428" y="1681"/>
                      <a:pt x="7591" y="1710"/>
                      <a:pt x="7772" y="1773"/>
                    </a:cubicBezTo>
                    <a:cubicBezTo>
                      <a:pt x="7906" y="1318"/>
                      <a:pt x="8040" y="868"/>
                      <a:pt x="8174" y="412"/>
                    </a:cubicBezTo>
                    <a:lnTo>
                      <a:pt x="749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13"/>
              <p:cNvSpPr/>
              <p:nvPr/>
            </p:nvSpPr>
            <p:spPr>
              <a:xfrm flipH="1">
                <a:off x="1114305" y="4491222"/>
                <a:ext cx="112242" cy="107681"/>
              </a:xfrm>
              <a:custGeom>
                <a:rect b="b" l="l" r="r" t="t"/>
                <a:pathLst>
                  <a:path extrusionOk="0" h="3211" w="3347">
                    <a:moveTo>
                      <a:pt x="695" y="0"/>
                    </a:moveTo>
                    <a:cubicBezTo>
                      <a:pt x="662" y="0"/>
                      <a:pt x="626" y="12"/>
                      <a:pt x="586" y="39"/>
                    </a:cubicBezTo>
                    <a:cubicBezTo>
                      <a:pt x="384" y="168"/>
                      <a:pt x="494" y="394"/>
                      <a:pt x="648" y="581"/>
                    </a:cubicBezTo>
                    <a:cubicBezTo>
                      <a:pt x="820" y="801"/>
                      <a:pt x="1084" y="863"/>
                      <a:pt x="1290" y="1017"/>
                    </a:cubicBezTo>
                    <a:cubicBezTo>
                      <a:pt x="1386" y="1074"/>
                      <a:pt x="1415" y="1199"/>
                      <a:pt x="1362" y="1295"/>
                    </a:cubicBezTo>
                    <a:cubicBezTo>
                      <a:pt x="1327" y="1368"/>
                      <a:pt x="1281" y="1396"/>
                      <a:pt x="1209" y="1396"/>
                    </a:cubicBezTo>
                    <a:cubicBezTo>
                      <a:pt x="1182" y="1396"/>
                      <a:pt x="1152" y="1392"/>
                      <a:pt x="1118" y="1386"/>
                    </a:cubicBezTo>
                    <a:cubicBezTo>
                      <a:pt x="1056" y="1375"/>
                      <a:pt x="996" y="1370"/>
                      <a:pt x="937" y="1370"/>
                    </a:cubicBezTo>
                    <a:cubicBezTo>
                      <a:pt x="541" y="1370"/>
                      <a:pt x="209" y="1602"/>
                      <a:pt x="1" y="1994"/>
                    </a:cubicBezTo>
                    <a:lnTo>
                      <a:pt x="308" y="2004"/>
                    </a:lnTo>
                    <a:cubicBezTo>
                      <a:pt x="361" y="2004"/>
                      <a:pt x="415" y="2003"/>
                      <a:pt x="468" y="2003"/>
                    </a:cubicBezTo>
                    <a:cubicBezTo>
                      <a:pt x="649" y="2003"/>
                      <a:pt x="827" y="2014"/>
                      <a:pt x="993" y="2114"/>
                    </a:cubicBezTo>
                    <a:cubicBezTo>
                      <a:pt x="1137" y="2196"/>
                      <a:pt x="1280" y="2272"/>
                      <a:pt x="1247" y="2464"/>
                    </a:cubicBezTo>
                    <a:cubicBezTo>
                      <a:pt x="1226" y="2604"/>
                      <a:pt x="1153" y="2719"/>
                      <a:pt x="1006" y="2719"/>
                    </a:cubicBezTo>
                    <a:cubicBezTo>
                      <a:pt x="981" y="2719"/>
                      <a:pt x="955" y="2715"/>
                      <a:pt x="926" y="2708"/>
                    </a:cubicBezTo>
                    <a:cubicBezTo>
                      <a:pt x="892" y="2700"/>
                      <a:pt x="862" y="2697"/>
                      <a:pt x="836" y="2697"/>
                    </a:cubicBezTo>
                    <a:cubicBezTo>
                      <a:pt x="690" y="2697"/>
                      <a:pt x="650" y="2812"/>
                      <a:pt x="638" y="2962"/>
                    </a:cubicBezTo>
                    <a:lnTo>
                      <a:pt x="792" y="3121"/>
                    </a:lnTo>
                    <a:cubicBezTo>
                      <a:pt x="938" y="3124"/>
                      <a:pt x="1084" y="3210"/>
                      <a:pt x="1230" y="3210"/>
                    </a:cubicBezTo>
                    <a:cubicBezTo>
                      <a:pt x="1323" y="3210"/>
                      <a:pt x="1417" y="3174"/>
                      <a:pt x="1511" y="3058"/>
                    </a:cubicBezTo>
                    <a:cubicBezTo>
                      <a:pt x="1585" y="2966"/>
                      <a:pt x="1690" y="2944"/>
                      <a:pt x="1802" y="2944"/>
                    </a:cubicBezTo>
                    <a:cubicBezTo>
                      <a:pt x="1905" y="2944"/>
                      <a:pt x="2013" y="2962"/>
                      <a:pt x="2110" y="2962"/>
                    </a:cubicBezTo>
                    <a:cubicBezTo>
                      <a:pt x="2416" y="2962"/>
                      <a:pt x="2670" y="2948"/>
                      <a:pt x="2733" y="2545"/>
                    </a:cubicBezTo>
                    <a:cubicBezTo>
                      <a:pt x="2781" y="2234"/>
                      <a:pt x="3265" y="2330"/>
                      <a:pt x="3346" y="2004"/>
                    </a:cubicBezTo>
                    <a:lnTo>
                      <a:pt x="3346" y="1688"/>
                    </a:lnTo>
                    <a:cubicBezTo>
                      <a:pt x="2819" y="1611"/>
                      <a:pt x="2560" y="1189"/>
                      <a:pt x="2258" y="830"/>
                    </a:cubicBezTo>
                    <a:cubicBezTo>
                      <a:pt x="1955" y="468"/>
                      <a:pt x="1833" y="318"/>
                      <a:pt x="1644" y="318"/>
                    </a:cubicBezTo>
                    <a:cubicBezTo>
                      <a:pt x="1512" y="318"/>
                      <a:pt x="1348" y="390"/>
                      <a:pt x="1070" y="513"/>
                    </a:cubicBezTo>
                    <a:cubicBezTo>
                      <a:pt x="1026" y="456"/>
                      <a:pt x="983" y="394"/>
                      <a:pt x="955" y="327"/>
                    </a:cubicBezTo>
                    <a:cubicBezTo>
                      <a:pt x="897" y="185"/>
                      <a:pt x="824" y="0"/>
                      <a:pt x="6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13"/>
              <p:cNvSpPr/>
              <p:nvPr/>
            </p:nvSpPr>
            <p:spPr>
              <a:xfrm flipH="1">
                <a:off x="414061" y="3623269"/>
                <a:ext cx="91819" cy="110766"/>
              </a:xfrm>
              <a:custGeom>
                <a:rect b="b" l="l" r="r" t="t"/>
                <a:pathLst>
                  <a:path extrusionOk="0" h="3303" w="2738">
                    <a:moveTo>
                      <a:pt x="1477" y="1"/>
                    </a:moveTo>
                    <a:cubicBezTo>
                      <a:pt x="1378" y="1"/>
                      <a:pt x="1276" y="83"/>
                      <a:pt x="1175" y="194"/>
                    </a:cubicBezTo>
                    <a:cubicBezTo>
                      <a:pt x="1060" y="314"/>
                      <a:pt x="1022" y="482"/>
                      <a:pt x="1065" y="635"/>
                    </a:cubicBezTo>
                    <a:cubicBezTo>
                      <a:pt x="1166" y="1023"/>
                      <a:pt x="1070" y="1460"/>
                      <a:pt x="1381" y="1800"/>
                    </a:cubicBezTo>
                    <a:cubicBezTo>
                      <a:pt x="1491" y="1910"/>
                      <a:pt x="1554" y="2111"/>
                      <a:pt x="1410" y="2231"/>
                    </a:cubicBezTo>
                    <a:cubicBezTo>
                      <a:pt x="1313" y="2312"/>
                      <a:pt x="1203" y="2347"/>
                      <a:pt x="1092" y="2347"/>
                    </a:cubicBezTo>
                    <a:cubicBezTo>
                      <a:pt x="973" y="2347"/>
                      <a:pt x="853" y="2307"/>
                      <a:pt x="744" y="2241"/>
                    </a:cubicBezTo>
                    <a:cubicBezTo>
                      <a:pt x="566" y="2135"/>
                      <a:pt x="542" y="1972"/>
                      <a:pt x="629" y="1761"/>
                    </a:cubicBezTo>
                    <a:cubicBezTo>
                      <a:pt x="801" y="1335"/>
                      <a:pt x="787" y="1330"/>
                      <a:pt x="226" y="1215"/>
                    </a:cubicBezTo>
                    <a:lnTo>
                      <a:pt x="226" y="1215"/>
                    </a:lnTo>
                    <a:cubicBezTo>
                      <a:pt x="284" y="1555"/>
                      <a:pt x="121" y="1862"/>
                      <a:pt x="68" y="2178"/>
                    </a:cubicBezTo>
                    <a:cubicBezTo>
                      <a:pt x="1" y="2658"/>
                      <a:pt x="638" y="2730"/>
                      <a:pt x="653" y="3194"/>
                    </a:cubicBezTo>
                    <a:cubicBezTo>
                      <a:pt x="654" y="3221"/>
                      <a:pt x="670" y="3231"/>
                      <a:pt x="696" y="3231"/>
                    </a:cubicBezTo>
                    <a:cubicBezTo>
                      <a:pt x="758" y="3231"/>
                      <a:pt x="877" y="3178"/>
                      <a:pt x="990" y="3178"/>
                    </a:cubicBezTo>
                    <a:cubicBezTo>
                      <a:pt x="1069" y="3178"/>
                      <a:pt x="1144" y="3204"/>
                      <a:pt x="1194" y="3290"/>
                    </a:cubicBezTo>
                    <a:cubicBezTo>
                      <a:pt x="1323" y="3290"/>
                      <a:pt x="1466" y="3303"/>
                      <a:pt x="1604" y="3303"/>
                    </a:cubicBezTo>
                    <a:cubicBezTo>
                      <a:pt x="1835" y="3303"/>
                      <a:pt x="2051" y="3267"/>
                      <a:pt x="2153" y="3075"/>
                    </a:cubicBezTo>
                    <a:cubicBezTo>
                      <a:pt x="2364" y="2706"/>
                      <a:pt x="2507" y="2284"/>
                      <a:pt x="2718" y="1900"/>
                    </a:cubicBezTo>
                    <a:cubicBezTo>
                      <a:pt x="2738" y="1867"/>
                      <a:pt x="2675" y="1747"/>
                      <a:pt x="2618" y="1709"/>
                    </a:cubicBezTo>
                    <a:cubicBezTo>
                      <a:pt x="2186" y="1436"/>
                      <a:pt x="1942" y="1067"/>
                      <a:pt x="1937" y="539"/>
                    </a:cubicBezTo>
                    <a:cubicBezTo>
                      <a:pt x="1932" y="429"/>
                      <a:pt x="1793" y="324"/>
                      <a:pt x="1726" y="209"/>
                    </a:cubicBezTo>
                    <a:cubicBezTo>
                      <a:pt x="1645" y="59"/>
                      <a:pt x="1562" y="1"/>
                      <a:pt x="1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13"/>
              <p:cNvSpPr/>
              <p:nvPr/>
            </p:nvSpPr>
            <p:spPr>
              <a:xfrm flipH="1">
                <a:off x="763965" y="4040713"/>
                <a:ext cx="122973" cy="108955"/>
              </a:xfrm>
              <a:custGeom>
                <a:rect b="b" l="l" r="r" t="t"/>
                <a:pathLst>
                  <a:path extrusionOk="0" h="3249" w="3667">
                    <a:moveTo>
                      <a:pt x="1556" y="0"/>
                    </a:moveTo>
                    <a:cubicBezTo>
                      <a:pt x="1524" y="0"/>
                      <a:pt x="1490" y="6"/>
                      <a:pt x="1453" y="20"/>
                    </a:cubicBezTo>
                    <a:cubicBezTo>
                      <a:pt x="1290" y="68"/>
                      <a:pt x="1208" y="250"/>
                      <a:pt x="1285" y="404"/>
                    </a:cubicBezTo>
                    <a:cubicBezTo>
                      <a:pt x="1391" y="672"/>
                      <a:pt x="1419" y="916"/>
                      <a:pt x="1151" y="1113"/>
                    </a:cubicBezTo>
                    <a:cubicBezTo>
                      <a:pt x="1065" y="1181"/>
                      <a:pt x="1007" y="1311"/>
                      <a:pt x="883" y="1311"/>
                    </a:cubicBezTo>
                    <a:cubicBezTo>
                      <a:pt x="868" y="1311"/>
                      <a:pt x="852" y="1309"/>
                      <a:pt x="835" y="1305"/>
                    </a:cubicBezTo>
                    <a:cubicBezTo>
                      <a:pt x="657" y="1261"/>
                      <a:pt x="619" y="1103"/>
                      <a:pt x="576" y="945"/>
                    </a:cubicBezTo>
                    <a:cubicBezTo>
                      <a:pt x="528" y="739"/>
                      <a:pt x="705" y="456"/>
                      <a:pt x="379" y="336"/>
                    </a:cubicBezTo>
                    <a:cubicBezTo>
                      <a:pt x="116" y="595"/>
                      <a:pt x="1" y="864"/>
                      <a:pt x="274" y="1166"/>
                    </a:cubicBezTo>
                    <a:cubicBezTo>
                      <a:pt x="518" y="1440"/>
                      <a:pt x="506" y="2001"/>
                      <a:pt x="1003" y="2001"/>
                    </a:cubicBezTo>
                    <a:cubicBezTo>
                      <a:pt x="1062" y="2001"/>
                      <a:pt x="1129" y="1993"/>
                      <a:pt x="1204" y="1976"/>
                    </a:cubicBezTo>
                    <a:cubicBezTo>
                      <a:pt x="1206" y="1975"/>
                      <a:pt x="1209" y="1974"/>
                      <a:pt x="1212" y="1974"/>
                    </a:cubicBezTo>
                    <a:cubicBezTo>
                      <a:pt x="1283" y="1974"/>
                      <a:pt x="1423" y="2187"/>
                      <a:pt x="1510" y="2306"/>
                    </a:cubicBezTo>
                    <a:cubicBezTo>
                      <a:pt x="1664" y="2522"/>
                      <a:pt x="1793" y="2757"/>
                      <a:pt x="1946" y="2972"/>
                    </a:cubicBezTo>
                    <a:cubicBezTo>
                      <a:pt x="2028" y="3088"/>
                      <a:pt x="2147" y="3248"/>
                      <a:pt x="2266" y="3248"/>
                    </a:cubicBezTo>
                    <a:cubicBezTo>
                      <a:pt x="2281" y="3248"/>
                      <a:pt x="2296" y="3246"/>
                      <a:pt x="2311" y="3241"/>
                    </a:cubicBezTo>
                    <a:cubicBezTo>
                      <a:pt x="2699" y="3111"/>
                      <a:pt x="3135" y="3222"/>
                      <a:pt x="3667" y="3006"/>
                    </a:cubicBezTo>
                    <a:cubicBezTo>
                      <a:pt x="3130" y="2781"/>
                      <a:pt x="2756" y="2455"/>
                      <a:pt x="2708" y="2043"/>
                    </a:cubicBezTo>
                    <a:cubicBezTo>
                      <a:pt x="2613" y="1314"/>
                      <a:pt x="2018" y="883"/>
                      <a:pt x="1822" y="231"/>
                    </a:cubicBezTo>
                    <a:cubicBezTo>
                      <a:pt x="1787" y="111"/>
                      <a:pt x="1693" y="0"/>
                      <a:pt x="15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13"/>
              <p:cNvSpPr/>
              <p:nvPr/>
            </p:nvSpPr>
            <p:spPr>
              <a:xfrm flipH="1">
                <a:off x="1162361" y="4216436"/>
                <a:ext cx="85212" cy="82295"/>
              </a:xfrm>
              <a:custGeom>
                <a:rect b="b" l="l" r="r" t="t"/>
                <a:pathLst>
                  <a:path extrusionOk="0" h="2454" w="2541">
                    <a:moveTo>
                      <a:pt x="699" y="1"/>
                    </a:moveTo>
                    <a:cubicBezTo>
                      <a:pt x="625" y="1"/>
                      <a:pt x="543" y="32"/>
                      <a:pt x="451" y="109"/>
                    </a:cubicBezTo>
                    <a:cubicBezTo>
                      <a:pt x="91" y="416"/>
                      <a:pt x="0" y="919"/>
                      <a:pt x="292" y="1145"/>
                    </a:cubicBezTo>
                    <a:cubicBezTo>
                      <a:pt x="872" y="1595"/>
                      <a:pt x="1323" y="2213"/>
                      <a:pt x="2090" y="2410"/>
                    </a:cubicBezTo>
                    <a:cubicBezTo>
                      <a:pt x="2191" y="2436"/>
                      <a:pt x="2271" y="2454"/>
                      <a:pt x="2334" y="2454"/>
                    </a:cubicBezTo>
                    <a:cubicBezTo>
                      <a:pt x="2478" y="2454"/>
                      <a:pt x="2533" y="2364"/>
                      <a:pt x="2540" y="2084"/>
                    </a:cubicBezTo>
                    <a:cubicBezTo>
                      <a:pt x="2492" y="1686"/>
                      <a:pt x="2296" y="1317"/>
                      <a:pt x="1984" y="1063"/>
                    </a:cubicBezTo>
                    <a:cubicBezTo>
                      <a:pt x="1677" y="819"/>
                      <a:pt x="1385" y="555"/>
                      <a:pt x="1107" y="277"/>
                    </a:cubicBezTo>
                    <a:cubicBezTo>
                      <a:pt x="972" y="132"/>
                      <a:pt x="850" y="1"/>
                      <a:pt x="6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13"/>
              <p:cNvSpPr/>
              <p:nvPr/>
            </p:nvSpPr>
            <p:spPr>
              <a:xfrm flipH="1">
                <a:off x="726339" y="4250608"/>
                <a:ext cx="94602" cy="53589"/>
              </a:xfrm>
              <a:custGeom>
                <a:rect b="b" l="l" r="r" t="t"/>
                <a:pathLst>
                  <a:path extrusionOk="0" h="1598" w="2821">
                    <a:moveTo>
                      <a:pt x="1135" y="1"/>
                    </a:moveTo>
                    <a:cubicBezTo>
                      <a:pt x="1005" y="1"/>
                      <a:pt x="864" y="56"/>
                      <a:pt x="707" y="202"/>
                    </a:cubicBezTo>
                    <a:cubicBezTo>
                      <a:pt x="682" y="225"/>
                      <a:pt x="651" y="234"/>
                      <a:pt x="617" y="234"/>
                    </a:cubicBezTo>
                    <a:cubicBezTo>
                      <a:pt x="530" y="234"/>
                      <a:pt x="422" y="177"/>
                      <a:pt x="328" y="159"/>
                    </a:cubicBezTo>
                    <a:cubicBezTo>
                      <a:pt x="299" y="155"/>
                      <a:pt x="272" y="152"/>
                      <a:pt x="247" y="152"/>
                    </a:cubicBezTo>
                    <a:cubicBezTo>
                      <a:pt x="17" y="152"/>
                      <a:pt x="1" y="343"/>
                      <a:pt x="122" y="490"/>
                    </a:cubicBezTo>
                    <a:cubicBezTo>
                      <a:pt x="506" y="955"/>
                      <a:pt x="817" y="1525"/>
                      <a:pt x="1517" y="1597"/>
                    </a:cubicBezTo>
                    <a:cubicBezTo>
                      <a:pt x="1766" y="1444"/>
                      <a:pt x="1488" y="1055"/>
                      <a:pt x="1804" y="931"/>
                    </a:cubicBezTo>
                    <a:cubicBezTo>
                      <a:pt x="2159" y="984"/>
                      <a:pt x="2317" y="1372"/>
                      <a:pt x="2658" y="1439"/>
                    </a:cubicBezTo>
                    <a:cubicBezTo>
                      <a:pt x="2820" y="1161"/>
                      <a:pt x="2653" y="1012"/>
                      <a:pt x="2490" y="873"/>
                    </a:cubicBezTo>
                    <a:cubicBezTo>
                      <a:pt x="2288" y="706"/>
                      <a:pt x="2082" y="543"/>
                      <a:pt x="1862" y="394"/>
                    </a:cubicBezTo>
                    <a:cubicBezTo>
                      <a:pt x="1627" y="233"/>
                      <a:pt x="1403" y="1"/>
                      <a:pt x="1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13"/>
              <p:cNvSpPr/>
              <p:nvPr/>
            </p:nvSpPr>
            <p:spPr>
              <a:xfrm flipH="1">
                <a:off x="535894" y="3573369"/>
                <a:ext cx="47922" cy="68646"/>
              </a:xfrm>
              <a:custGeom>
                <a:rect b="b" l="l" r="r" t="t"/>
                <a:pathLst>
                  <a:path extrusionOk="0" h="2047" w="1429">
                    <a:moveTo>
                      <a:pt x="63" y="0"/>
                    </a:moveTo>
                    <a:cubicBezTo>
                      <a:pt x="1" y="340"/>
                      <a:pt x="600" y="642"/>
                      <a:pt x="10" y="844"/>
                    </a:cubicBezTo>
                    <a:cubicBezTo>
                      <a:pt x="10" y="882"/>
                      <a:pt x="20" y="925"/>
                      <a:pt x="44" y="963"/>
                    </a:cubicBezTo>
                    <a:cubicBezTo>
                      <a:pt x="298" y="1294"/>
                      <a:pt x="547" y="1634"/>
                      <a:pt x="820" y="1955"/>
                    </a:cubicBezTo>
                    <a:cubicBezTo>
                      <a:pt x="877" y="2016"/>
                      <a:pt x="953" y="2047"/>
                      <a:pt x="1031" y="2047"/>
                    </a:cubicBezTo>
                    <a:cubicBezTo>
                      <a:pt x="1083" y="2047"/>
                      <a:pt x="1136" y="2032"/>
                      <a:pt x="1184" y="2003"/>
                    </a:cubicBezTo>
                    <a:cubicBezTo>
                      <a:pt x="1309" y="1941"/>
                      <a:pt x="1429" y="1826"/>
                      <a:pt x="1371" y="1697"/>
                    </a:cubicBezTo>
                    <a:cubicBezTo>
                      <a:pt x="1093" y="1050"/>
                      <a:pt x="1017" y="240"/>
                      <a:pt x="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13"/>
              <p:cNvSpPr/>
              <p:nvPr/>
            </p:nvSpPr>
            <p:spPr>
              <a:xfrm flipH="1">
                <a:off x="546189" y="3472965"/>
                <a:ext cx="81993" cy="38867"/>
              </a:xfrm>
              <a:custGeom>
                <a:rect b="b" l="l" r="r" t="t"/>
                <a:pathLst>
                  <a:path extrusionOk="0" h="1159" w="2445">
                    <a:moveTo>
                      <a:pt x="1964" y="0"/>
                    </a:moveTo>
                    <a:cubicBezTo>
                      <a:pt x="1858" y="0"/>
                      <a:pt x="1762" y="74"/>
                      <a:pt x="1678" y="200"/>
                    </a:cubicBezTo>
                    <a:cubicBezTo>
                      <a:pt x="1599" y="319"/>
                      <a:pt x="1524" y="367"/>
                      <a:pt x="1453" y="367"/>
                    </a:cubicBezTo>
                    <a:cubicBezTo>
                      <a:pt x="1360" y="367"/>
                      <a:pt x="1273" y="285"/>
                      <a:pt x="1189" y="171"/>
                    </a:cubicBezTo>
                    <a:cubicBezTo>
                      <a:pt x="1153" y="120"/>
                      <a:pt x="1102" y="55"/>
                      <a:pt x="1052" y="55"/>
                    </a:cubicBezTo>
                    <a:cubicBezTo>
                      <a:pt x="1037" y="55"/>
                      <a:pt x="1022" y="61"/>
                      <a:pt x="1007" y="75"/>
                    </a:cubicBezTo>
                    <a:cubicBezTo>
                      <a:pt x="768" y="339"/>
                      <a:pt x="384" y="368"/>
                      <a:pt x="145" y="612"/>
                    </a:cubicBezTo>
                    <a:cubicBezTo>
                      <a:pt x="1" y="761"/>
                      <a:pt x="39" y="962"/>
                      <a:pt x="207" y="1101"/>
                    </a:cubicBezTo>
                    <a:cubicBezTo>
                      <a:pt x="250" y="1135"/>
                      <a:pt x="304" y="1159"/>
                      <a:pt x="354" y="1159"/>
                    </a:cubicBezTo>
                    <a:cubicBezTo>
                      <a:pt x="403" y="1159"/>
                      <a:pt x="449" y="1135"/>
                      <a:pt x="475" y="1072"/>
                    </a:cubicBezTo>
                    <a:cubicBezTo>
                      <a:pt x="591" y="788"/>
                      <a:pt x="774" y="731"/>
                      <a:pt x="970" y="731"/>
                    </a:cubicBezTo>
                    <a:cubicBezTo>
                      <a:pt x="1100" y="731"/>
                      <a:pt x="1236" y="756"/>
                      <a:pt x="1361" y="756"/>
                    </a:cubicBezTo>
                    <a:cubicBezTo>
                      <a:pt x="1428" y="756"/>
                      <a:pt x="1491" y="749"/>
                      <a:pt x="1549" y="727"/>
                    </a:cubicBezTo>
                    <a:cubicBezTo>
                      <a:pt x="1640" y="732"/>
                      <a:pt x="1731" y="742"/>
                      <a:pt x="1822" y="766"/>
                    </a:cubicBezTo>
                    <a:cubicBezTo>
                      <a:pt x="1906" y="802"/>
                      <a:pt x="1983" y="825"/>
                      <a:pt x="2054" y="825"/>
                    </a:cubicBezTo>
                    <a:cubicBezTo>
                      <a:pt x="2169" y="825"/>
                      <a:pt x="2265" y="765"/>
                      <a:pt x="2340" y="607"/>
                    </a:cubicBezTo>
                    <a:cubicBezTo>
                      <a:pt x="2445" y="387"/>
                      <a:pt x="2344" y="253"/>
                      <a:pt x="2205" y="119"/>
                    </a:cubicBezTo>
                    <a:cubicBezTo>
                      <a:pt x="2120" y="37"/>
                      <a:pt x="2039" y="0"/>
                      <a:pt x="19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13"/>
              <p:cNvSpPr/>
              <p:nvPr/>
            </p:nvSpPr>
            <p:spPr>
              <a:xfrm flipH="1">
                <a:off x="782108" y="4373246"/>
                <a:ext cx="67372" cy="63381"/>
              </a:xfrm>
              <a:custGeom>
                <a:rect b="b" l="l" r="r" t="t"/>
                <a:pathLst>
                  <a:path extrusionOk="0" h="1890" w="2009">
                    <a:moveTo>
                      <a:pt x="748" y="1"/>
                    </a:moveTo>
                    <a:lnTo>
                      <a:pt x="748" y="1"/>
                    </a:lnTo>
                    <a:cubicBezTo>
                      <a:pt x="868" y="499"/>
                      <a:pt x="513" y="581"/>
                      <a:pt x="0" y="681"/>
                    </a:cubicBezTo>
                    <a:cubicBezTo>
                      <a:pt x="484" y="993"/>
                      <a:pt x="901" y="758"/>
                      <a:pt x="1151" y="979"/>
                    </a:cubicBezTo>
                    <a:cubicBezTo>
                      <a:pt x="1414" y="1213"/>
                      <a:pt x="1587" y="1554"/>
                      <a:pt x="1807" y="1846"/>
                    </a:cubicBezTo>
                    <a:cubicBezTo>
                      <a:pt x="1826" y="1870"/>
                      <a:pt x="1893" y="1865"/>
                      <a:pt x="2008" y="1889"/>
                    </a:cubicBezTo>
                    <a:cubicBezTo>
                      <a:pt x="1769" y="1151"/>
                      <a:pt x="1721" y="355"/>
                      <a:pt x="7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13"/>
              <p:cNvSpPr/>
              <p:nvPr/>
            </p:nvSpPr>
            <p:spPr>
              <a:xfrm flipH="1">
                <a:off x="482405" y="3499257"/>
                <a:ext cx="57043" cy="39571"/>
              </a:xfrm>
              <a:custGeom>
                <a:rect b="b" l="l" r="r" t="t"/>
                <a:pathLst>
                  <a:path extrusionOk="0" h="1180" w="1701">
                    <a:moveTo>
                      <a:pt x="604" y="0"/>
                    </a:moveTo>
                    <a:cubicBezTo>
                      <a:pt x="580" y="0"/>
                      <a:pt x="557" y="4"/>
                      <a:pt x="537" y="10"/>
                    </a:cubicBezTo>
                    <a:cubicBezTo>
                      <a:pt x="360" y="68"/>
                      <a:pt x="63" y="39"/>
                      <a:pt x="34" y="293"/>
                    </a:cubicBezTo>
                    <a:cubicBezTo>
                      <a:pt x="0" y="552"/>
                      <a:pt x="202" y="686"/>
                      <a:pt x="446" y="787"/>
                    </a:cubicBezTo>
                    <a:cubicBezTo>
                      <a:pt x="786" y="921"/>
                      <a:pt x="1174" y="902"/>
                      <a:pt x="1472" y="1156"/>
                    </a:cubicBezTo>
                    <a:cubicBezTo>
                      <a:pt x="1490" y="1172"/>
                      <a:pt x="1511" y="1179"/>
                      <a:pt x="1532" y="1179"/>
                    </a:cubicBezTo>
                    <a:cubicBezTo>
                      <a:pt x="1600" y="1179"/>
                      <a:pt x="1673" y="1107"/>
                      <a:pt x="1687" y="1012"/>
                    </a:cubicBezTo>
                    <a:cubicBezTo>
                      <a:pt x="1701" y="693"/>
                      <a:pt x="962" y="0"/>
                      <a:pt x="6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13"/>
              <p:cNvSpPr/>
              <p:nvPr/>
            </p:nvSpPr>
            <p:spPr>
              <a:xfrm flipH="1">
                <a:off x="588912" y="3750903"/>
                <a:ext cx="52449" cy="44467"/>
              </a:xfrm>
              <a:custGeom>
                <a:rect b="b" l="l" r="r" t="t"/>
                <a:pathLst>
                  <a:path extrusionOk="0" h="1326" w="1564">
                    <a:moveTo>
                      <a:pt x="302" y="1"/>
                    </a:moveTo>
                    <a:cubicBezTo>
                      <a:pt x="242" y="1"/>
                      <a:pt x="178" y="32"/>
                      <a:pt x="116" y="103"/>
                    </a:cubicBezTo>
                    <a:cubicBezTo>
                      <a:pt x="168" y="424"/>
                      <a:pt x="1" y="774"/>
                      <a:pt x="284" y="1075"/>
                    </a:cubicBezTo>
                    <a:cubicBezTo>
                      <a:pt x="461" y="1261"/>
                      <a:pt x="635" y="1326"/>
                      <a:pt x="808" y="1326"/>
                    </a:cubicBezTo>
                    <a:cubicBezTo>
                      <a:pt x="1060" y="1326"/>
                      <a:pt x="1310" y="1186"/>
                      <a:pt x="1563" y="1075"/>
                    </a:cubicBezTo>
                    <a:cubicBezTo>
                      <a:pt x="1165" y="807"/>
                      <a:pt x="744" y="572"/>
                      <a:pt x="494" y="131"/>
                    </a:cubicBezTo>
                    <a:cubicBezTo>
                      <a:pt x="444" y="49"/>
                      <a:pt x="376" y="1"/>
                      <a:pt x="3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13"/>
              <p:cNvSpPr/>
              <p:nvPr/>
            </p:nvSpPr>
            <p:spPr>
              <a:xfrm flipH="1">
                <a:off x="471272" y="3596843"/>
                <a:ext cx="42321" cy="40041"/>
              </a:xfrm>
              <a:custGeom>
                <a:rect b="b" l="l" r="r" t="t"/>
                <a:pathLst>
                  <a:path extrusionOk="0" h="1194" w="1262">
                    <a:moveTo>
                      <a:pt x="1097" y="0"/>
                    </a:moveTo>
                    <a:cubicBezTo>
                      <a:pt x="1062" y="0"/>
                      <a:pt x="1023" y="15"/>
                      <a:pt x="983" y="48"/>
                    </a:cubicBezTo>
                    <a:cubicBezTo>
                      <a:pt x="902" y="105"/>
                      <a:pt x="840" y="187"/>
                      <a:pt x="715" y="187"/>
                    </a:cubicBezTo>
                    <a:cubicBezTo>
                      <a:pt x="1" y="201"/>
                      <a:pt x="1" y="201"/>
                      <a:pt x="140" y="872"/>
                    </a:cubicBezTo>
                    <a:cubicBezTo>
                      <a:pt x="149" y="925"/>
                      <a:pt x="149" y="982"/>
                      <a:pt x="149" y="1035"/>
                    </a:cubicBezTo>
                    <a:cubicBezTo>
                      <a:pt x="274" y="1045"/>
                      <a:pt x="394" y="1073"/>
                      <a:pt x="461" y="1193"/>
                    </a:cubicBezTo>
                    <a:lnTo>
                      <a:pt x="619" y="1193"/>
                    </a:lnTo>
                    <a:cubicBezTo>
                      <a:pt x="763" y="1184"/>
                      <a:pt x="916" y="1136"/>
                      <a:pt x="907" y="987"/>
                    </a:cubicBezTo>
                    <a:cubicBezTo>
                      <a:pt x="878" y="642"/>
                      <a:pt x="1261" y="450"/>
                      <a:pt x="1218" y="120"/>
                    </a:cubicBezTo>
                    <a:cubicBezTo>
                      <a:pt x="1206" y="46"/>
                      <a:pt x="1159" y="0"/>
                      <a:pt x="10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13"/>
              <p:cNvSpPr/>
              <p:nvPr/>
            </p:nvSpPr>
            <p:spPr>
              <a:xfrm flipH="1">
                <a:off x="498133" y="3631519"/>
                <a:ext cx="37962" cy="45373"/>
              </a:xfrm>
              <a:custGeom>
                <a:rect b="b" l="l" r="r" t="t"/>
                <a:pathLst>
                  <a:path extrusionOk="0" h="1353" w="1132">
                    <a:moveTo>
                      <a:pt x="820" y="1"/>
                    </a:moveTo>
                    <a:cubicBezTo>
                      <a:pt x="672" y="145"/>
                      <a:pt x="533" y="298"/>
                      <a:pt x="384" y="432"/>
                    </a:cubicBezTo>
                    <a:cubicBezTo>
                      <a:pt x="1" y="792"/>
                      <a:pt x="1" y="792"/>
                      <a:pt x="351" y="1353"/>
                    </a:cubicBezTo>
                    <a:cubicBezTo>
                      <a:pt x="648" y="1233"/>
                      <a:pt x="341" y="821"/>
                      <a:pt x="662" y="710"/>
                    </a:cubicBezTo>
                    <a:cubicBezTo>
                      <a:pt x="829" y="766"/>
                      <a:pt x="920" y="960"/>
                      <a:pt x="1112" y="960"/>
                    </a:cubicBezTo>
                    <a:cubicBezTo>
                      <a:pt x="1118" y="960"/>
                      <a:pt x="1125" y="960"/>
                      <a:pt x="1132" y="960"/>
                    </a:cubicBezTo>
                    <a:cubicBezTo>
                      <a:pt x="1103" y="696"/>
                      <a:pt x="912" y="428"/>
                      <a:pt x="1132" y="159"/>
                    </a:cubicBezTo>
                    <a:cubicBezTo>
                      <a:pt x="1065" y="39"/>
                      <a:pt x="945" y="1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13"/>
              <p:cNvSpPr/>
              <p:nvPr/>
            </p:nvSpPr>
            <p:spPr>
              <a:xfrm flipH="1">
                <a:off x="548570" y="3810059"/>
                <a:ext cx="46345" cy="36385"/>
              </a:xfrm>
              <a:custGeom>
                <a:rect b="b" l="l" r="r" t="t"/>
                <a:pathLst>
                  <a:path extrusionOk="0" h="1085" w="1382">
                    <a:moveTo>
                      <a:pt x="179" y="0"/>
                    </a:moveTo>
                    <a:cubicBezTo>
                      <a:pt x="72" y="0"/>
                      <a:pt x="24" y="123"/>
                      <a:pt x="1" y="275"/>
                    </a:cubicBezTo>
                    <a:cubicBezTo>
                      <a:pt x="375" y="414"/>
                      <a:pt x="629" y="653"/>
                      <a:pt x="648" y="1080"/>
                    </a:cubicBezTo>
                    <a:lnTo>
                      <a:pt x="969" y="1085"/>
                    </a:lnTo>
                    <a:cubicBezTo>
                      <a:pt x="1381" y="1022"/>
                      <a:pt x="1280" y="701"/>
                      <a:pt x="1290" y="433"/>
                    </a:cubicBezTo>
                    <a:cubicBezTo>
                      <a:pt x="955" y="366"/>
                      <a:pt x="633" y="275"/>
                      <a:pt x="351" y="73"/>
                    </a:cubicBezTo>
                    <a:cubicBezTo>
                      <a:pt x="281" y="22"/>
                      <a:pt x="225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13"/>
              <p:cNvSpPr/>
              <p:nvPr/>
            </p:nvSpPr>
            <p:spPr>
              <a:xfrm flipH="1">
                <a:off x="1343986" y="3734505"/>
                <a:ext cx="26392" cy="29175"/>
              </a:xfrm>
              <a:custGeom>
                <a:rect b="b" l="l" r="r" t="t"/>
                <a:pathLst>
                  <a:path extrusionOk="0" h="870" w="787">
                    <a:moveTo>
                      <a:pt x="341" y="1"/>
                    </a:moveTo>
                    <a:cubicBezTo>
                      <a:pt x="190" y="1"/>
                      <a:pt x="57" y="107"/>
                      <a:pt x="34" y="261"/>
                    </a:cubicBezTo>
                    <a:cubicBezTo>
                      <a:pt x="0" y="414"/>
                      <a:pt x="389" y="846"/>
                      <a:pt x="561" y="870"/>
                    </a:cubicBezTo>
                    <a:cubicBezTo>
                      <a:pt x="667" y="870"/>
                      <a:pt x="758" y="783"/>
                      <a:pt x="758" y="673"/>
                    </a:cubicBezTo>
                    <a:cubicBezTo>
                      <a:pt x="786" y="381"/>
                      <a:pt x="585" y="7"/>
                      <a:pt x="369" y="2"/>
                    </a:cubicBezTo>
                    <a:cubicBezTo>
                      <a:pt x="360" y="1"/>
                      <a:pt x="350" y="1"/>
                      <a:pt x="3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13"/>
              <p:cNvSpPr/>
              <p:nvPr/>
            </p:nvSpPr>
            <p:spPr>
              <a:xfrm flipH="1">
                <a:off x="426435" y="3891583"/>
                <a:ext cx="21898" cy="26862"/>
              </a:xfrm>
              <a:custGeom>
                <a:rect b="b" l="l" r="r" t="t"/>
                <a:pathLst>
                  <a:path extrusionOk="0" h="801" w="653">
                    <a:moveTo>
                      <a:pt x="394" y="0"/>
                    </a:moveTo>
                    <a:cubicBezTo>
                      <a:pt x="173" y="10"/>
                      <a:pt x="1" y="192"/>
                      <a:pt x="5" y="413"/>
                    </a:cubicBezTo>
                    <a:cubicBezTo>
                      <a:pt x="15" y="630"/>
                      <a:pt x="192" y="801"/>
                      <a:pt x="409" y="801"/>
                    </a:cubicBezTo>
                    <a:cubicBezTo>
                      <a:pt x="412" y="801"/>
                      <a:pt x="415" y="801"/>
                      <a:pt x="418" y="801"/>
                    </a:cubicBezTo>
                    <a:cubicBezTo>
                      <a:pt x="624" y="791"/>
                      <a:pt x="571" y="571"/>
                      <a:pt x="590" y="422"/>
                    </a:cubicBezTo>
                    <a:cubicBezTo>
                      <a:pt x="566" y="259"/>
                      <a:pt x="652" y="0"/>
                      <a:pt x="3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13"/>
              <p:cNvSpPr/>
              <p:nvPr/>
            </p:nvSpPr>
            <p:spPr>
              <a:xfrm flipH="1">
                <a:off x="514196" y="3851072"/>
                <a:ext cx="28941" cy="21597"/>
              </a:xfrm>
              <a:custGeom>
                <a:rect b="b" l="l" r="r" t="t"/>
                <a:pathLst>
                  <a:path extrusionOk="0" h="644" w="863">
                    <a:moveTo>
                      <a:pt x="546" y="1"/>
                    </a:moveTo>
                    <a:cubicBezTo>
                      <a:pt x="321" y="154"/>
                      <a:pt x="91" y="307"/>
                      <a:pt x="0" y="633"/>
                    </a:cubicBezTo>
                    <a:cubicBezTo>
                      <a:pt x="58" y="640"/>
                      <a:pt x="112" y="644"/>
                      <a:pt x="164" y="644"/>
                    </a:cubicBezTo>
                    <a:cubicBezTo>
                      <a:pt x="580" y="644"/>
                      <a:pt x="786" y="421"/>
                      <a:pt x="863" y="20"/>
                    </a:cubicBezTo>
                    <a:lnTo>
                      <a:pt x="5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13"/>
              <p:cNvSpPr/>
              <p:nvPr/>
            </p:nvSpPr>
            <p:spPr>
              <a:xfrm flipH="1">
                <a:off x="454403" y="3879845"/>
                <a:ext cx="26224" cy="24615"/>
              </a:xfrm>
              <a:custGeom>
                <a:rect b="b" l="l" r="r" t="t"/>
                <a:pathLst>
                  <a:path extrusionOk="0" h="734" w="782">
                    <a:moveTo>
                      <a:pt x="0" y="1"/>
                    </a:moveTo>
                    <a:lnTo>
                      <a:pt x="0" y="1"/>
                    </a:lnTo>
                    <a:cubicBezTo>
                      <a:pt x="44" y="456"/>
                      <a:pt x="259" y="648"/>
                      <a:pt x="782" y="734"/>
                    </a:cubicBezTo>
                    <a:cubicBezTo>
                      <a:pt x="595" y="307"/>
                      <a:pt x="427" y="58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13"/>
              <p:cNvSpPr/>
              <p:nvPr/>
            </p:nvSpPr>
            <p:spPr>
              <a:xfrm flipH="1">
                <a:off x="681033" y="3778100"/>
                <a:ext cx="19383" cy="18914"/>
              </a:xfrm>
              <a:custGeom>
                <a:rect b="b" l="l" r="r" t="t"/>
                <a:pathLst>
                  <a:path extrusionOk="0" h="564" w="578">
                    <a:moveTo>
                      <a:pt x="265" y="1"/>
                    </a:moveTo>
                    <a:cubicBezTo>
                      <a:pt x="122" y="1"/>
                      <a:pt x="0" y="128"/>
                      <a:pt x="17" y="279"/>
                    </a:cubicBezTo>
                    <a:cubicBezTo>
                      <a:pt x="22" y="456"/>
                      <a:pt x="156" y="547"/>
                      <a:pt x="329" y="562"/>
                    </a:cubicBezTo>
                    <a:cubicBezTo>
                      <a:pt x="340" y="563"/>
                      <a:pt x="351" y="563"/>
                      <a:pt x="361" y="563"/>
                    </a:cubicBezTo>
                    <a:cubicBezTo>
                      <a:pt x="494" y="563"/>
                      <a:pt x="565" y="478"/>
                      <a:pt x="578" y="332"/>
                    </a:cubicBezTo>
                    <a:cubicBezTo>
                      <a:pt x="564" y="169"/>
                      <a:pt x="492" y="30"/>
                      <a:pt x="314" y="6"/>
                    </a:cubicBezTo>
                    <a:cubicBezTo>
                      <a:pt x="298" y="2"/>
                      <a:pt x="281" y="1"/>
                      <a:pt x="2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13"/>
              <p:cNvSpPr/>
              <p:nvPr/>
            </p:nvSpPr>
            <p:spPr>
              <a:xfrm flipH="1">
                <a:off x="958267" y="4574825"/>
                <a:ext cx="21898" cy="15761"/>
              </a:xfrm>
              <a:custGeom>
                <a:rect b="b" l="l" r="r" t="t"/>
                <a:pathLst>
                  <a:path extrusionOk="0" h="470" w="653">
                    <a:moveTo>
                      <a:pt x="247" y="0"/>
                    </a:moveTo>
                    <a:cubicBezTo>
                      <a:pt x="179" y="0"/>
                      <a:pt x="109" y="5"/>
                      <a:pt x="41" y="5"/>
                    </a:cubicBezTo>
                    <a:cubicBezTo>
                      <a:pt x="28" y="5"/>
                      <a:pt x="14" y="5"/>
                      <a:pt x="1" y="5"/>
                    </a:cubicBezTo>
                    <a:lnTo>
                      <a:pt x="1" y="5"/>
                    </a:lnTo>
                    <a:cubicBezTo>
                      <a:pt x="63" y="333"/>
                      <a:pt x="107" y="470"/>
                      <a:pt x="249" y="470"/>
                    </a:cubicBezTo>
                    <a:cubicBezTo>
                      <a:pt x="337" y="470"/>
                      <a:pt x="462" y="417"/>
                      <a:pt x="653" y="326"/>
                    </a:cubicBezTo>
                    <a:cubicBezTo>
                      <a:pt x="603" y="38"/>
                      <a:pt x="434" y="0"/>
                      <a:pt x="2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13"/>
              <p:cNvSpPr/>
              <p:nvPr/>
            </p:nvSpPr>
            <p:spPr>
              <a:xfrm flipH="1">
                <a:off x="443203" y="3926258"/>
                <a:ext cx="17807" cy="21597"/>
              </a:xfrm>
              <a:custGeom>
                <a:rect b="b" l="l" r="r" t="t"/>
                <a:pathLst>
                  <a:path extrusionOk="0" h="644" w="531">
                    <a:moveTo>
                      <a:pt x="121" y="0"/>
                    </a:moveTo>
                    <a:cubicBezTo>
                      <a:pt x="90" y="0"/>
                      <a:pt x="56" y="2"/>
                      <a:pt x="19" y="6"/>
                    </a:cubicBezTo>
                    <a:cubicBezTo>
                      <a:pt x="0" y="347"/>
                      <a:pt x="82" y="615"/>
                      <a:pt x="489" y="644"/>
                    </a:cubicBezTo>
                    <a:cubicBezTo>
                      <a:pt x="489" y="337"/>
                      <a:pt x="530" y="0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13"/>
              <p:cNvSpPr/>
              <p:nvPr/>
            </p:nvSpPr>
            <p:spPr>
              <a:xfrm flipH="1">
                <a:off x="669195" y="3588929"/>
                <a:ext cx="22468" cy="16264"/>
              </a:xfrm>
              <a:custGeom>
                <a:rect b="b" l="l" r="r" t="t"/>
                <a:pathLst>
                  <a:path extrusionOk="0" h="485" w="670">
                    <a:moveTo>
                      <a:pt x="323" y="0"/>
                    </a:moveTo>
                    <a:cubicBezTo>
                      <a:pt x="256" y="0"/>
                      <a:pt x="193" y="26"/>
                      <a:pt x="149" y="82"/>
                    </a:cubicBezTo>
                    <a:cubicBezTo>
                      <a:pt x="1" y="284"/>
                      <a:pt x="245" y="327"/>
                      <a:pt x="360" y="399"/>
                    </a:cubicBezTo>
                    <a:cubicBezTo>
                      <a:pt x="454" y="436"/>
                      <a:pt x="553" y="465"/>
                      <a:pt x="652" y="475"/>
                    </a:cubicBezTo>
                    <a:lnTo>
                      <a:pt x="652" y="475"/>
                    </a:lnTo>
                    <a:cubicBezTo>
                      <a:pt x="649" y="344"/>
                      <a:pt x="669" y="205"/>
                      <a:pt x="571" y="111"/>
                    </a:cubicBezTo>
                    <a:cubicBezTo>
                      <a:pt x="501" y="41"/>
                      <a:pt x="409" y="0"/>
                      <a:pt x="323" y="0"/>
                    </a:cubicBezTo>
                    <a:close/>
                    <a:moveTo>
                      <a:pt x="652" y="475"/>
                    </a:moveTo>
                    <a:cubicBezTo>
                      <a:pt x="652" y="478"/>
                      <a:pt x="652" y="482"/>
                      <a:pt x="652" y="485"/>
                    </a:cubicBezTo>
                    <a:lnTo>
                      <a:pt x="657" y="475"/>
                    </a:lnTo>
                    <a:cubicBezTo>
                      <a:pt x="656" y="475"/>
                      <a:pt x="654" y="475"/>
                      <a:pt x="652" y="4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13"/>
              <p:cNvSpPr/>
              <p:nvPr/>
            </p:nvSpPr>
            <p:spPr>
              <a:xfrm flipH="1">
                <a:off x="674762" y="3738898"/>
                <a:ext cx="24615" cy="10932"/>
              </a:xfrm>
              <a:custGeom>
                <a:rect b="b" l="l" r="r" t="t"/>
                <a:pathLst>
                  <a:path extrusionOk="0" h="326" w="734">
                    <a:moveTo>
                      <a:pt x="576" y="0"/>
                    </a:moveTo>
                    <a:cubicBezTo>
                      <a:pt x="543" y="10"/>
                      <a:pt x="509" y="13"/>
                      <a:pt x="472" y="13"/>
                    </a:cubicBezTo>
                    <a:cubicBezTo>
                      <a:pt x="412" y="13"/>
                      <a:pt x="349" y="5"/>
                      <a:pt x="288" y="5"/>
                    </a:cubicBezTo>
                    <a:cubicBezTo>
                      <a:pt x="167" y="5"/>
                      <a:pt x="56" y="37"/>
                      <a:pt x="1" y="230"/>
                    </a:cubicBezTo>
                    <a:cubicBezTo>
                      <a:pt x="136" y="286"/>
                      <a:pt x="262" y="325"/>
                      <a:pt x="379" y="325"/>
                    </a:cubicBezTo>
                    <a:cubicBezTo>
                      <a:pt x="507" y="325"/>
                      <a:pt x="624" y="279"/>
                      <a:pt x="734" y="154"/>
                    </a:cubicBezTo>
                    <a:lnTo>
                      <a:pt x="5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13"/>
              <p:cNvSpPr/>
              <p:nvPr/>
            </p:nvSpPr>
            <p:spPr>
              <a:xfrm flipH="1">
                <a:off x="654339" y="3788261"/>
                <a:ext cx="14185" cy="13984"/>
              </a:xfrm>
              <a:custGeom>
                <a:rect b="b" l="l" r="r" t="t"/>
                <a:pathLst>
                  <a:path extrusionOk="0" h="417" w="423">
                    <a:moveTo>
                      <a:pt x="194" y="1"/>
                    </a:moveTo>
                    <a:cubicBezTo>
                      <a:pt x="75" y="1"/>
                      <a:pt x="10" y="85"/>
                      <a:pt x="6" y="211"/>
                    </a:cubicBezTo>
                    <a:cubicBezTo>
                      <a:pt x="1" y="326"/>
                      <a:pt x="82" y="398"/>
                      <a:pt x="207" y="417"/>
                    </a:cubicBezTo>
                    <a:cubicBezTo>
                      <a:pt x="303" y="398"/>
                      <a:pt x="403" y="369"/>
                      <a:pt x="418" y="239"/>
                    </a:cubicBezTo>
                    <a:cubicBezTo>
                      <a:pt x="423" y="124"/>
                      <a:pt x="384" y="33"/>
                      <a:pt x="264" y="9"/>
                    </a:cubicBezTo>
                    <a:cubicBezTo>
                      <a:pt x="239" y="3"/>
                      <a:pt x="216" y="1"/>
                      <a:pt x="1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13"/>
              <p:cNvSpPr/>
              <p:nvPr/>
            </p:nvSpPr>
            <p:spPr>
              <a:xfrm flipH="1">
                <a:off x="491594" y="3813413"/>
                <a:ext cx="17807" cy="16533"/>
              </a:xfrm>
              <a:custGeom>
                <a:rect b="b" l="l" r="r" t="t"/>
                <a:pathLst>
                  <a:path extrusionOk="0" h="493" w="531">
                    <a:moveTo>
                      <a:pt x="75" y="1"/>
                    </a:moveTo>
                    <a:cubicBezTo>
                      <a:pt x="57" y="1"/>
                      <a:pt x="39" y="1"/>
                      <a:pt x="20" y="2"/>
                    </a:cubicBezTo>
                    <a:lnTo>
                      <a:pt x="0" y="21"/>
                    </a:lnTo>
                    <a:cubicBezTo>
                      <a:pt x="5" y="127"/>
                      <a:pt x="10" y="227"/>
                      <a:pt x="10" y="333"/>
                    </a:cubicBezTo>
                    <a:cubicBezTo>
                      <a:pt x="158" y="400"/>
                      <a:pt x="293" y="492"/>
                      <a:pt x="455" y="492"/>
                    </a:cubicBezTo>
                    <a:cubicBezTo>
                      <a:pt x="466" y="492"/>
                      <a:pt x="478" y="492"/>
                      <a:pt x="489" y="491"/>
                    </a:cubicBezTo>
                    <a:cubicBezTo>
                      <a:pt x="530" y="160"/>
                      <a:pt x="391" y="1"/>
                      <a:pt x="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13"/>
              <p:cNvSpPr/>
              <p:nvPr/>
            </p:nvSpPr>
            <p:spPr>
              <a:xfrm flipH="1">
                <a:off x="424658" y="3776189"/>
                <a:ext cx="20725" cy="15225"/>
              </a:xfrm>
              <a:custGeom>
                <a:rect b="b" l="l" r="r" t="t"/>
                <a:pathLst>
                  <a:path extrusionOk="0" h="454" w="618">
                    <a:moveTo>
                      <a:pt x="339" y="0"/>
                    </a:moveTo>
                    <a:lnTo>
                      <a:pt x="23" y="10"/>
                    </a:lnTo>
                    <a:cubicBezTo>
                      <a:pt x="44" y="186"/>
                      <a:pt x="1" y="453"/>
                      <a:pt x="221" y="453"/>
                    </a:cubicBezTo>
                    <a:cubicBezTo>
                      <a:pt x="247" y="453"/>
                      <a:pt x="276" y="449"/>
                      <a:pt x="310" y="441"/>
                    </a:cubicBezTo>
                    <a:cubicBezTo>
                      <a:pt x="617" y="374"/>
                      <a:pt x="368" y="154"/>
                      <a:pt x="3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13"/>
              <p:cNvSpPr/>
              <p:nvPr/>
            </p:nvSpPr>
            <p:spPr>
              <a:xfrm flipH="1">
                <a:off x="439782" y="3843359"/>
                <a:ext cx="11771" cy="12945"/>
              </a:xfrm>
              <a:custGeom>
                <a:rect b="b" l="l" r="r" t="t"/>
                <a:pathLst>
                  <a:path extrusionOk="0" h="386" w="351">
                    <a:moveTo>
                      <a:pt x="220" y="0"/>
                    </a:moveTo>
                    <a:cubicBezTo>
                      <a:pt x="217" y="0"/>
                      <a:pt x="214" y="0"/>
                      <a:pt x="212" y="1"/>
                    </a:cubicBezTo>
                    <a:cubicBezTo>
                      <a:pt x="54" y="10"/>
                      <a:pt x="25" y="144"/>
                      <a:pt x="1" y="269"/>
                    </a:cubicBezTo>
                    <a:cubicBezTo>
                      <a:pt x="9" y="337"/>
                      <a:pt x="67" y="385"/>
                      <a:pt x="131" y="385"/>
                    </a:cubicBezTo>
                    <a:cubicBezTo>
                      <a:pt x="143" y="385"/>
                      <a:pt x="156" y="383"/>
                      <a:pt x="169" y="379"/>
                    </a:cubicBezTo>
                    <a:cubicBezTo>
                      <a:pt x="274" y="365"/>
                      <a:pt x="351" y="269"/>
                      <a:pt x="341" y="159"/>
                    </a:cubicBezTo>
                    <a:cubicBezTo>
                      <a:pt x="341" y="75"/>
                      <a:pt x="305" y="0"/>
                      <a:pt x="2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13"/>
              <p:cNvSpPr/>
              <p:nvPr/>
            </p:nvSpPr>
            <p:spPr>
              <a:xfrm flipH="1">
                <a:off x="653065" y="3754793"/>
                <a:ext cx="12408" cy="13582"/>
              </a:xfrm>
              <a:custGeom>
                <a:rect b="b" l="l" r="r" t="t"/>
                <a:pathLst>
                  <a:path extrusionOk="0" h="405" w="370">
                    <a:moveTo>
                      <a:pt x="212" y="1"/>
                    </a:moveTo>
                    <a:cubicBezTo>
                      <a:pt x="73" y="97"/>
                      <a:pt x="1" y="212"/>
                      <a:pt x="111" y="365"/>
                    </a:cubicBezTo>
                    <a:cubicBezTo>
                      <a:pt x="136" y="390"/>
                      <a:pt x="168" y="404"/>
                      <a:pt x="203" y="404"/>
                    </a:cubicBezTo>
                    <a:cubicBezTo>
                      <a:pt x="215" y="404"/>
                      <a:pt x="228" y="402"/>
                      <a:pt x="240" y="399"/>
                    </a:cubicBezTo>
                    <a:cubicBezTo>
                      <a:pt x="370" y="327"/>
                      <a:pt x="346" y="193"/>
                      <a:pt x="356" y="73"/>
                    </a:cubicBezTo>
                    <a:lnTo>
                      <a:pt x="3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13"/>
              <p:cNvSpPr/>
              <p:nvPr/>
            </p:nvSpPr>
            <p:spPr>
              <a:xfrm flipH="1">
                <a:off x="553231" y="3783700"/>
                <a:ext cx="14688" cy="14051"/>
              </a:xfrm>
              <a:custGeom>
                <a:rect b="b" l="l" r="r" t="t"/>
                <a:pathLst>
                  <a:path extrusionOk="0" h="419" w="438">
                    <a:moveTo>
                      <a:pt x="290" y="1"/>
                    </a:moveTo>
                    <a:cubicBezTo>
                      <a:pt x="243" y="1"/>
                      <a:pt x="166" y="48"/>
                      <a:pt x="126" y="88"/>
                    </a:cubicBezTo>
                    <a:cubicBezTo>
                      <a:pt x="78" y="145"/>
                      <a:pt x="35" y="208"/>
                      <a:pt x="6" y="275"/>
                    </a:cubicBezTo>
                    <a:cubicBezTo>
                      <a:pt x="6" y="323"/>
                      <a:pt x="6" y="366"/>
                      <a:pt x="1" y="419"/>
                    </a:cubicBezTo>
                    <a:cubicBezTo>
                      <a:pt x="130" y="414"/>
                      <a:pt x="250" y="385"/>
                      <a:pt x="313" y="251"/>
                    </a:cubicBezTo>
                    <a:cubicBezTo>
                      <a:pt x="356" y="169"/>
                      <a:pt x="437" y="73"/>
                      <a:pt x="313" y="6"/>
                    </a:cubicBezTo>
                    <a:cubicBezTo>
                      <a:pt x="306" y="3"/>
                      <a:pt x="298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13"/>
              <p:cNvSpPr/>
              <p:nvPr/>
            </p:nvSpPr>
            <p:spPr>
              <a:xfrm flipH="1">
                <a:off x="940896" y="4585422"/>
                <a:ext cx="12911" cy="15929"/>
              </a:xfrm>
              <a:custGeom>
                <a:rect b="b" l="l" r="r" t="t"/>
                <a:pathLst>
                  <a:path extrusionOk="0" h="475" w="385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158"/>
                      <a:pt x="10" y="316"/>
                      <a:pt x="20" y="475"/>
                    </a:cubicBezTo>
                    <a:cubicBezTo>
                      <a:pt x="384" y="168"/>
                      <a:pt x="384" y="153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13"/>
              <p:cNvSpPr/>
              <p:nvPr/>
            </p:nvSpPr>
            <p:spPr>
              <a:xfrm flipH="1">
                <a:off x="414396" y="3767973"/>
                <a:ext cx="6774" cy="6472"/>
              </a:xfrm>
              <a:custGeom>
                <a:rect b="b" l="l" r="r" t="t"/>
                <a:pathLst>
                  <a:path extrusionOk="0" h="193" w="202">
                    <a:moveTo>
                      <a:pt x="63" y="1"/>
                    </a:moveTo>
                    <a:cubicBezTo>
                      <a:pt x="44" y="49"/>
                      <a:pt x="1" y="102"/>
                      <a:pt x="15" y="135"/>
                    </a:cubicBezTo>
                    <a:cubicBezTo>
                      <a:pt x="29" y="164"/>
                      <a:pt x="96" y="173"/>
                      <a:pt x="140" y="193"/>
                    </a:cubicBezTo>
                    <a:cubicBezTo>
                      <a:pt x="159" y="149"/>
                      <a:pt x="202" y="97"/>
                      <a:pt x="192" y="63"/>
                    </a:cubicBezTo>
                    <a:cubicBezTo>
                      <a:pt x="178" y="30"/>
                      <a:pt x="111" y="20"/>
                      <a:pt x="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13"/>
              <p:cNvSpPr/>
              <p:nvPr/>
            </p:nvSpPr>
            <p:spPr>
              <a:xfrm flipH="1">
                <a:off x="535558" y="3799361"/>
                <a:ext cx="11134" cy="9021"/>
              </a:xfrm>
              <a:custGeom>
                <a:rect b="b" l="l" r="r" t="t"/>
                <a:pathLst>
                  <a:path extrusionOk="0" h="269" w="332">
                    <a:moveTo>
                      <a:pt x="147" y="0"/>
                    </a:moveTo>
                    <a:cubicBezTo>
                      <a:pt x="55" y="0"/>
                      <a:pt x="26" y="135"/>
                      <a:pt x="1" y="268"/>
                    </a:cubicBezTo>
                    <a:cubicBezTo>
                      <a:pt x="10" y="268"/>
                      <a:pt x="19" y="268"/>
                      <a:pt x="28" y="268"/>
                    </a:cubicBezTo>
                    <a:cubicBezTo>
                      <a:pt x="155" y="268"/>
                      <a:pt x="264" y="235"/>
                      <a:pt x="331" y="110"/>
                    </a:cubicBezTo>
                    <a:cubicBezTo>
                      <a:pt x="250" y="32"/>
                      <a:pt x="191" y="0"/>
                      <a:pt x="1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13"/>
              <p:cNvSpPr/>
              <p:nvPr/>
            </p:nvSpPr>
            <p:spPr>
              <a:xfrm flipH="1">
                <a:off x="449407" y="3803352"/>
                <a:ext cx="11301" cy="8283"/>
              </a:xfrm>
              <a:custGeom>
                <a:rect b="b" l="l" r="r" t="t"/>
                <a:pathLst>
                  <a:path extrusionOk="0" h="247" w="337">
                    <a:moveTo>
                      <a:pt x="168" y="0"/>
                    </a:moveTo>
                    <a:lnTo>
                      <a:pt x="1" y="5"/>
                    </a:lnTo>
                    <a:cubicBezTo>
                      <a:pt x="21" y="106"/>
                      <a:pt x="27" y="247"/>
                      <a:pt x="137" y="247"/>
                    </a:cubicBezTo>
                    <a:cubicBezTo>
                      <a:pt x="158" y="247"/>
                      <a:pt x="182" y="242"/>
                      <a:pt x="212" y="230"/>
                    </a:cubicBezTo>
                    <a:cubicBezTo>
                      <a:pt x="336" y="178"/>
                      <a:pt x="259" y="63"/>
                      <a:pt x="1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13"/>
              <p:cNvSpPr/>
              <p:nvPr/>
            </p:nvSpPr>
            <p:spPr>
              <a:xfrm flipH="1">
                <a:off x="425161" y="3832393"/>
                <a:ext cx="6305" cy="6103"/>
              </a:xfrm>
              <a:custGeom>
                <a:rect b="b" l="l" r="r" t="t"/>
                <a:pathLst>
                  <a:path extrusionOk="0" h="182" w="188">
                    <a:moveTo>
                      <a:pt x="120" y="0"/>
                    </a:moveTo>
                    <a:cubicBezTo>
                      <a:pt x="89" y="0"/>
                      <a:pt x="39" y="33"/>
                      <a:pt x="1" y="50"/>
                    </a:cubicBezTo>
                    <a:cubicBezTo>
                      <a:pt x="15" y="98"/>
                      <a:pt x="25" y="165"/>
                      <a:pt x="54" y="179"/>
                    </a:cubicBezTo>
                    <a:cubicBezTo>
                      <a:pt x="58" y="181"/>
                      <a:pt x="63" y="182"/>
                      <a:pt x="69" y="182"/>
                    </a:cubicBezTo>
                    <a:cubicBezTo>
                      <a:pt x="103" y="182"/>
                      <a:pt x="151" y="148"/>
                      <a:pt x="188" y="131"/>
                    </a:cubicBezTo>
                    <a:cubicBezTo>
                      <a:pt x="169" y="88"/>
                      <a:pt x="164" y="16"/>
                      <a:pt x="130" y="2"/>
                    </a:cubicBezTo>
                    <a:cubicBezTo>
                      <a:pt x="127" y="1"/>
                      <a:pt x="124" y="0"/>
                      <a:pt x="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13"/>
              <p:cNvSpPr/>
              <p:nvPr/>
            </p:nvSpPr>
            <p:spPr>
              <a:xfrm flipH="1">
                <a:off x="462921" y="3851408"/>
                <a:ext cx="8551" cy="8082"/>
              </a:xfrm>
              <a:custGeom>
                <a:rect b="b" l="l" r="r" t="t"/>
                <a:pathLst>
                  <a:path extrusionOk="0" h="241" w="255">
                    <a:moveTo>
                      <a:pt x="1" y="0"/>
                    </a:moveTo>
                    <a:cubicBezTo>
                      <a:pt x="19" y="110"/>
                      <a:pt x="15" y="241"/>
                      <a:pt x="168" y="241"/>
                    </a:cubicBezTo>
                    <a:cubicBezTo>
                      <a:pt x="176" y="241"/>
                      <a:pt x="184" y="241"/>
                      <a:pt x="192" y="240"/>
                    </a:cubicBezTo>
                    <a:cubicBezTo>
                      <a:pt x="216" y="235"/>
                      <a:pt x="235" y="216"/>
                      <a:pt x="245" y="192"/>
                    </a:cubicBezTo>
                    <a:cubicBezTo>
                      <a:pt x="255" y="15"/>
                      <a:pt x="120" y="19"/>
                      <a:pt x="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13"/>
              <p:cNvSpPr/>
              <p:nvPr/>
            </p:nvSpPr>
            <p:spPr>
              <a:xfrm flipH="1">
                <a:off x="602092" y="3939001"/>
                <a:ext cx="6640" cy="6439"/>
              </a:xfrm>
              <a:custGeom>
                <a:rect b="b" l="l" r="r" t="t"/>
                <a:pathLst>
                  <a:path extrusionOk="0" h="192" w="198">
                    <a:moveTo>
                      <a:pt x="63" y="0"/>
                    </a:moveTo>
                    <a:cubicBezTo>
                      <a:pt x="44" y="48"/>
                      <a:pt x="1" y="101"/>
                      <a:pt x="10" y="134"/>
                    </a:cubicBezTo>
                    <a:cubicBezTo>
                      <a:pt x="25" y="163"/>
                      <a:pt x="92" y="173"/>
                      <a:pt x="140" y="192"/>
                    </a:cubicBezTo>
                    <a:lnTo>
                      <a:pt x="197" y="63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13"/>
              <p:cNvSpPr/>
              <p:nvPr/>
            </p:nvSpPr>
            <p:spPr>
              <a:xfrm flipH="1">
                <a:off x="645016" y="4083872"/>
                <a:ext cx="7680" cy="6103"/>
              </a:xfrm>
              <a:custGeom>
                <a:rect b="b" l="l" r="r" t="t"/>
                <a:pathLst>
                  <a:path extrusionOk="0" h="182" w="229">
                    <a:moveTo>
                      <a:pt x="113" y="0"/>
                    </a:moveTo>
                    <a:cubicBezTo>
                      <a:pt x="108" y="0"/>
                      <a:pt x="103" y="1"/>
                      <a:pt x="99" y="3"/>
                    </a:cubicBezTo>
                    <a:cubicBezTo>
                      <a:pt x="0" y="46"/>
                      <a:pt x="44" y="181"/>
                      <a:pt x="133" y="181"/>
                    </a:cubicBezTo>
                    <a:cubicBezTo>
                      <a:pt x="144" y="181"/>
                      <a:pt x="155" y="180"/>
                      <a:pt x="166" y="176"/>
                    </a:cubicBezTo>
                    <a:cubicBezTo>
                      <a:pt x="200" y="161"/>
                      <a:pt x="209" y="94"/>
                      <a:pt x="229" y="51"/>
                    </a:cubicBezTo>
                    <a:cubicBezTo>
                      <a:pt x="191" y="35"/>
                      <a:pt x="144" y="0"/>
                      <a:pt x="1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13"/>
              <p:cNvSpPr/>
              <p:nvPr/>
            </p:nvSpPr>
            <p:spPr>
              <a:xfrm flipH="1">
                <a:off x="519160" y="3881824"/>
                <a:ext cx="6741" cy="7042"/>
              </a:xfrm>
              <a:custGeom>
                <a:rect b="b" l="l" r="r" t="t"/>
                <a:pathLst>
                  <a:path extrusionOk="0" h="210" w="201">
                    <a:moveTo>
                      <a:pt x="76" y="1"/>
                    </a:moveTo>
                    <a:cubicBezTo>
                      <a:pt x="0" y="1"/>
                      <a:pt x="61" y="152"/>
                      <a:pt x="32" y="210"/>
                    </a:cubicBezTo>
                    <a:lnTo>
                      <a:pt x="200" y="57"/>
                    </a:lnTo>
                    <a:cubicBezTo>
                      <a:pt x="139" y="17"/>
                      <a:pt x="100" y="1"/>
                      <a:pt x="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13"/>
              <p:cNvSpPr/>
              <p:nvPr/>
            </p:nvSpPr>
            <p:spPr>
              <a:xfrm flipH="1">
                <a:off x="841733" y="4601787"/>
                <a:ext cx="129915" cy="136152"/>
              </a:xfrm>
              <a:custGeom>
                <a:rect b="b" l="l" r="r" t="t"/>
                <a:pathLst>
                  <a:path extrusionOk="0" h="4060" w="3874">
                    <a:moveTo>
                      <a:pt x="1496" y="1"/>
                    </a:moveTo>
                    <a:cubicBezTo>
                      <a:pt x="1496" y="54"/>
                      <a:pt x="1491" y="102"/>
                      <a:pt x="1487" y="154"/>
                    </a:cubicBezTo>
                    <a:cubicBezTo>
                      <a:pt x="1451" y="260"/>
                      <a:pt x="1551" y="505"/>
                      <a:pt x="1406" y="505"/>
                    </a:cubicBezTo>
                    <a:cubicBezTo>
                      <a:pt x="1374" y="505"/>
                      <a:pt x="1330" y="493"/>
                      <a:pt x="1271" y="466"/>
                    </a:cubicBezTo>
                    <a:cubicBezTo>
                      <a:pt x="1174" y="421"/>
                      <a:pt x="1098" y="398"/>
                      <a:pt x="1035" y="398"/>
                    </a:cubicBezTo>
                    <a:cubicBezTo>
                      <a:pt x="924" y="398"/>
                      <a:pt x="854" y="471"/>
                      <a:pt x="787" y="624"/>
                    </a:cubicBezTo>
                    <a:cubicBezTo>
                      <a:pt x="672" y="897"/>
                      <a:pt x="811" y="1031"/>
                      <a:pt x="1046" y="1098"/>
                    </a:cubicBezTo>
                    <a:cubicBezTo>
                      <a:pt x="1319" y="1170"/>
                      <a:pt x="1530" y="1295"/>
                      <a:pt x="1621" y="1654"/>
                    </a:cubicBezTo>
                    <a:cubicBezTo>
                      <a:pt x="1301" y="1654"/>
                      <a:pt x="1071" y="1904"/>
                      <a:pt x="767" y="1904"/>
                    </a:cubicBezTo>
                    <a:cubicBezTo>
                      <a:pt x="711" y="1904"/>
                      <a:pt x="653" y="1895"/>
                      <a:pt x="590" y="1875"/>
                    </a:cubicBezTo>
                    <a:lnTo>
                      <a:pt x="590" y="1875"/>
                    </a:lnTo>
                    <a:cubicBezTo>
                      <a:pt x="590" y="2134"/>
                      <a:pt x="868" y="2215"/>
                      <a:pt x="768" y="2469"/>
                    </a:cubicBezTo>
                    <a:cubicBezTo>
                      <a:pt x="538" y="2608"/>
                      <a:pt x="130" y="2522"/>
                      <a:pt x="63" y="2953"/>
                    </a:cubicBezTo>
                    <a:cubicBezTo>
                      <a:pt x="1" y="3346"/>
                      <a:pt x="408" y="3298"/>
                      <a:pt x="533" y="3504"/>
                    </a:cubicBezTo>
                    <a:cubicBezTo>
                      <a:pt x="633" y="3178"/>
                      <a:pt x="800" y="2978"/>
                      <a:pt x="1100" y="2978"/>
                    </a:cubicBezTo>
                    <a:cubicBezTo>
                      <a:pt x="1174" y="2978"/>
                      <a:pt x="1256" y="2990"/>
                      <a:pt x="1348" y="3015"/>
                    </a:cubicBezTo>
                    <a:cubicBezTo>
                      <a:pt x="1412" y="3033"/>
                      <a:pt x="1479" y="3037"/>
                      <a:pt x="1549" y="3037"/>
                    </a:cubicBezTo>
                    <a:cubicBezTo>
                      <a:pt x="1635" y="3037"/>
                      <a:pt x="1725" y="3030"/>
                      <a:pt x="1813" y="3030"/>
                    </a:cubicBezTo>
                    <a:cubicBezTo>
                      <a:pt x="2004" y="2920"/>
                      <a:pt x="1961" y="2733"/>
                      <a:pt x="1966" y="2560"/>
                    </a:cubicBezTo>
                    <a:cubicBezTo>
                      <a:pt x="1803" y="2431"/>
                      <a:pt x="1520" y="2345"/>
                      <a:pt x="1808" y="2067"/>
                    </a:cubicBezTo>
                    <a:cubicBezTo>
                      <a:pt x="1822" y="1908"/>
                      <a:pt x="1846" y="1736"/>
                      <a:pt x="2019" y="1688"/>
                    </a:cubicBezTo>
                    <a:cubicBezTo>
                      <a:pt x="2036" y="1683"/>
                      <a:pt x="2052" y="1681"/>
                      <a:pt x="2067" y="1681"/>
                    </a:cubicBezTo>
                    <a:cubicBezTo>
                      <a:pt x="2179" y="1681"/>
                      <a:pt x="2241" y="1798"/>
                      <a:pt x="2292" y="1904"/>
                    </a:cubicBezTo>
                    <a:cubicBezTo>
                      <a:pt x="2300" y="1903"/>
                      <a:pt x="2308" y="1903"/>
                      <a:pt x="2316" y="1903"/>
                    </a:cubicBezTo>
                    <a:cubicBezTo>
                      <a:pt x="2491" y="1903"/>
                      <a:pt x="2624" y="2002"/>
                      <a:pt x="2771" y="2067"/>
                    </a:cubicBezTo>
                    <a:cubicBezTo>
                      <a:pt x="3303" y="2335"/>
                      <a:pt x="3428" y="2805"/>
                      <a:pt x="3092" y="3250"/>
                    </a:cubicBezTo>
                    <a:cubicBezTo>
                      <a:pt x="2790" y="3653"/>
                      <a:pt x="2795" y="3648"/>
                      <a:pt x="3207" y="3936"/>
                    </a:cubicBezTo>
                    <a:cubicBezTo>
                      <a:pt x="3276" y="3984"/>
                      <a:pt x="3331" y="4059"/>
                      <a:pt x="3429" y="4059"/>
                    </a:cubicBezTo>
                    <a:cubicBezTo>
                      <a:pt x="3448" y="4059"/>
                      <a:pt x="3468" y="4057"/>
                      <a:pt x="3490" y="4051"/>
                    </a:cubicBezTo>
                    <a:cubicBezTo>
                      <a:pt x="3873" y="3667"/>
                      <a:pt x="3691" y="3164"/>
                      <a:pt x="3734" y="2709"/>
                    </a:cubicBezTo>
                    <a:cubicBezTo>
                      <a:pt x="3576" y="2464"/>
                      <a:pt x="3567" y="2186"/>
                      <a:pt x="3567" y="1908"/>
                    </a:cubicBezTo>
                    <a:cubicBezTo>
                      <a:pt x="3539" y="1905"/>
                      <a:pt x="3510" y="1904"/>
                      <a:pt x="3481" y="1904"/>
                    </a:cubicBezTo>
                    <a:cubicBezTo>
                      <a:pt x="3418" y="1904"/>
                      <a:pt x="3352" y="1909"/>
                      <a:pt x="3288" y="1909"/>
                    </a:cubicBezTo>
                    <a:cubicBezTo>
                      <a:pt x="3120" y="1909"/>
                      <a:pt x="2968" y="1873"/>
                      <a:pt x="2924" y="1611"/>
                    </a:cubicBezTo>
                    <a:lnTo>
                      <a:pt x="2613" y="1434"/>
                    </a:lnTo>
                    <a:cubicBezTo>
                      <a:pt x="1884" y="1285"/>
                      <a:pt x="1765" y="1175"/>
                      <a:pt x="1884" y="523"/>
                    </a:cubicBezTo>
                    <a:cubicBezTo>
                      <a:pt x="1952" y="140"/>
                      <a:pt x="1808" y="39"/>
                      <a:pt x="14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13"/>
              <p:cNvSpPr/>
              <p:nvPr/>
            </p:nvSpPr>
            <p:spPr>
              <a:xfrm flipH="1">
                <a:off x="465336" y="4659668"/>
                <a:ext cx="81658" cy="75253"/>
              </a:xfrm>
              <a:custGeom>
                <a:rect b="b" l="l" r="r" t="t"/>
                <a:pathLst>
                  <a:path extrusionOk="0" h="2244" w="2435">
                    <a:moveTo>
                      <a:pt x="1159" y="0"/>
                    </a:moveTo>
                    <a:cubicBezTo>
                      <a:pt x="797" y="0"/>
                      <a:pt x="482" y="139"/>
                      <a:pt x="211" y="475"/>
                    </a:cubicBezTo>
                    <a:cubicBezTo>
                      <a:pt x="0" y="734"/>
                      <a:pt x="91" y="920"/>
                      <a:pt x="321" y="930"/>
                    </a:cubicBezTo>
                    <a:cubicBezTo>
                      <a:pt x="867" y="954"/>
                      <a:pt x="1131" y="1352"/>
                      <a:pt x="1347" y="1711"/>
                    </a:cubicBezTo>
                    <a:cubicBezTo>
                      <a:pt x="1591" y="2109"/>
                      <a:pt x="1893" y="2205"/>
                      <a:pt x="2305" y="2243"/>
                    </a:cubicBezTo>
                    <a:cubicBezTo>
                      <a:pt x="2214" y="1865"/>
                      <a:pt x="2435" y="1400"/>
                      <a:pt x="1879" y="1261"/>
                    </a:cubicBezTo>
                    <a:cubicBezTo>
                      <a:pt x="1831" y="1251"/>
                      <a:pt x="1807" y="1079"/>
                      <a:pt x="1788" y="978"/>
                    </a:cubicBezTo>
                    <a:cubicBezTo>
                      <a:pt x="1735" y="671"/>
                      <a:pt x="1687" y="364"/>
                      <a:pt x="1634" y="67"/>
                    </a:cubicBezTo>
                    <a:cubicBezTo>
                      <a:pt x="1467" y="24"/>
                      <a:pt x="1309" y="0"/>
                      <a:pt x="11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13"/>
              <p:cNvSpPr/>
              <p:nvPr/>
            </p:nvSpPr>
            <p:spPr>
              <a:xfrm flipH="1">
                <a:off x="996363" y="4662284"/>
                <a:ext cx="48894" cy="51577"/>
              </a:xfrm>
              <a:custGeom>
                <a:rect b="b" l="l" r="r" t="t"/>
                <a:pathLst>
                  <a:path extrusionOk="0" h="1538" w="1458">
                    <a:moveTo>
                      <a:pt x="446" y="1"/>
                    </a:moveTo>
                    <a:cubicBezTo>
                      <a:pt x="385" y="1"/>
                      <a:pt x="320" y="32"/>
                      <a:pt x="250" y="109"/>
                    </a:cubicBezTo>
                    <a:cubicBezTo>
                      <a:pt x="1" y="387"/>
                      <a:pt x="523" y="517"/>
                      <a:pt x="662" y="737"/>
                    </a:cubicBezTo>
                    <a:cubicBezTo>
                      <a:pt x="844" y="852"/>
                      <a:pt x="816" y="1039"/>
                      <a:pt x="825" y="1216"/>
                    </a:cubicBezTo>
                    <a:cubicBezTo>
                      <a:pt x="969" y="1279"/>
                      <a:pt x="1084" y="1394"/>
                      <a:pt x="1142" y="1537"/>
                    </a:cubicBezTo>
                    <a:cubicBezTo>
                      <a:pt x="1271" y="1533"/>
                      <a:pt x="1391" y="1509"/>
                      <a:pt x="1458" y="1379"/>
                    </a:cubicBezTo>
                    <a:cubicBezTo>
                      <a:pt x="1376" y="1025"/>
                      <a:pt x="1218" y="670"/>
                      <a:pt x="959" y="459"/>
                    </a:cubicBezTo>
                    <a:cubicBezTo>
                      <a:pt x="809" y="334"/>
                      <a:pt x="647" y="1"/>
                      <a:pt x="4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13"/>
              <p:cNvSpPr/>
              <p:nvPr/>
            </p:nvSpPr>
            <p:spPr>
              <a:xfrm flipH="1">
                <a:off x="502291" y="4586730"/>
                <a:ext cx="44870" cy="26761"/>
              </a:xfrm>
              <a:custGeom>
                <a:rect b="b" l="l" r="r" t="t"/>
                <a:pathLst>
                  <a:path extrusionOk="0" h="798" w="1338">
                    <a:moveTo>
                      <a:pt x="501" y="1"/>
                    </a:moveTo>
                    <a:cubicBezTo>
                      <a:pt x="385" y="1"/>
                      <a:pt x="283" y="101"/>
                      <a:pt x="202" y="206"/>
                    </a:cubicBezTo>
                    <a:cubicBezTo>
                      <a:pt x="0" y="450"/>
                      <a:pt x="302" y="512"/>
                      <a:pt x="393" y="632"/>
                    </a:cubicBezTo>
                    <a:cubicBezTo>
                      <a:pt x="501" y="777"/>
                      <a:pt x="680" y="798"/>
                      <a:pt x="844" y="798"/>
                    </a:cubicBezTo>
                    <a:cubicBezTo>
                      <a:pt x="892" y="798"/>
                      <a:pt x="939" y="796"/>
                      <a:pt x="983" y="795"/>
                    </a:cubicBezTo>
                    <a:cubicBezTo>
                      <a:pt x="1198" y="785"/>
                      <a:pt x="1194" y="483"/>
                      <a:pt x="1337" y="330"/>
                    </a:cubicBezTo>
                    <a:cubicBezTo>
                      <a:pt x="1098" y="263"/>
                      <a:pt x="853" y="244"/>
                      <a:pt x="671" y="76"/>
                    </a:cubicBezTo>
                    <a:cubicBezTo>
                      <a:pt x="612" y="23"/>
                      <a:pt x="555" y="1"/>
                      <a:pt x="5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13"/>
              <p:cNvSpPr/>
              <p:nvPr/>
            </p:nvSpPr>
            <p:spPr>
              <a:xfrm flipH="1">
                <a:off x="403766" y="4544274"/>
                <a:ext cx="31556" cy="33367"/>
              </a:xfrm>
              <a:custGeom>
                <a:rect b="b" l="l" r="r" t="t"/>
                <a:pathLst>
                  <a:path extrusionOk="0" h="995" w="941">
                    <a:moveTo>
                      <a:pt x="940" y="0"/>
                    </a:moveTo>
                    <a:lnTo>
                      <a:pt x="940" y="0"/>
                    </a:lnTo>
                    <a:cubicBezTo>
                      <a:pt x="648" y="86"/>
                      <a:pt x="475" y="269"/>
                      <a:pt x="241" y="302"/>
                    </a:cubicBezTo>
                    <a:cubicBezTo>
                      <a:pt x="1" y="336"/>
                      <a:pt x="34" y="570"/>
                      <a:pt x="49" y="753"/>
                    </a:cubicBezTo>
                    <a:cubicBezTo>
                      <a:pt x="58" y="858"/>
                      <a:pt x="63" y="978"/>
                      <a:pt x="207" y="992"/>
                    </a:cubicBezTo>
                    <a:cubicBezTo>
                      <a:pt x="218" y="994"/>
                      <a:pt x="228" y="994"/>
                      <a:pt x="238" y="994"/>
                    </a:cubicBezTo>
                    <a:cubicBezTo>
                      <a:pt x="364" y="994"/>
                      <a:pt x="449" y="890"/>
                      <a:pt x="533" y="810"/>
                    </a:cubicBezTo>
                    <a:cubicBezTo>
                      <a:pt x="744" y="609"/>
                      <a:pt x="935" y="398"/>
                      <a:pt x="9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13"/>
              <p:cNvSpPr/>
              <p:nvPr/>
            </p:nvSpPr>
            <p:spPr>
              <a:xfrm flipH="1">
                <a:off x="420801" y="4518721"/>
                <a:ext cx="9993" cy="23005"/>
              </a:xfrm>
              <a:custGeom>
                <a:rect b="b" l="l" r="r" t="t"/>
                <a:pathLst>
                  <a:path extrusionOk="0" h="686" w="298">
                    <a:moveTo>
                      <a:pt x="58" y="0"/>
                    </a:moveTo>
                    <a:lnTo>
                      <a:pt x="58" y="0"/>
                    </a:lnTo>
                    <a:cubicBezTo>
                      <a:pt x="91" y="216"/>
                      <a:pt x="0" y="479"/>
                      <a:pt x="249" y="685"/>
                    </a:cubicBezTo>
                    <a:cubicBezTo>
                      <a:pt x="297" y="307"/>
                      <a:pt x="297" y="307"/>
                      <a:pt x="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13"/>
              <p:cNvSpPr/>
              <p:nvPr/>
            </p:nvSpPr>
            <p:spPr>
              <a:xfrm flipH="1">
                <a:off x="907629" y="4579956"/>
                <a:ext cx="24481" cy="16097"/>
              </a:xfrm>
              <a:custGeom>
                <a:rect b="b" l="l" r="r" t="t"/>
                <a:pathLst>
                  <a:path extrusionOk="0" h="480" w="730">
                    <a:moveTo>
                      <a:pt x="322" y="0"/>
                    </a:moveTo>
                    <a:cubicBezTo>
                      <a:pt x="173" y="58"/>
                      <a:pt x="58" y="173"/>
                      <a:pt x="1" y="321"/>
                    </a:cubicBezTo>
                    <a:cubicBezTo>
                      <a:pt x="130" y="326"/>
                      <a:pt x="250" y="355"/>
                      <a:pt x="322" y="479"/>
                    </a:cubicBezTo>
                    <a:cubicBezTo>
                      <a:pt x="729" y="441"/>
                      <a:pt x="566" y="216"/>
                      <a:pt x="480" y="5"/>
                    </a:cubicBezTo>
                    <a:cubicBezTo>
                      <a:pt x="427" y="0"/>
                      <a:pt x="375" y="0"/>
                      <a:pt x="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13"/>
              <p:cNvSpPr/>
              <p:nvPr/>
            </p:nvSpPr>
            <p:spPr>
              <a:xfrm flipH="1">
                <a:off x="1245159" y="4678917"/>
                <a:ext cx="6439" cy="6204"/>
              </a:xfrm>
              <a:custGeom>
                <a:rect b="b" l="l" r="r" t="t"/>
                <a:pathLst>
                  <a:path extrusionOk="0" h="185" w="192">
                    <a:moveTo>
                      <a:pt x="73" y="0"/>
                    </a:moveTo>
                    <a:cubicBezTo>
                      <a:pt x="69" y="0"/>
                      <a:pt x="66" y="0"/>
                      <a:pt x="62" y="1"/>
                    </a:cubicBezTo>
                    <a:cubicBezTo>
                      <a:pt x="34" y="16"/>
                      <a:pt x="24" y="83"/>
                      <a:pt x="0" y="131"/>
                    </a:cubicBezTo>
                    <a:cubicBezTo>
                      <a:pt x="43" y="148"/>
                      <a:pt x="91" y="185"/>
                      <a:pt x="124" y="185"/>
                    </a:cubicBezTo>
                    <a:cubicBezTo>
                      <a:pt x="128" y="185"/>
                      <a:pt x="131" y="184"/>
                      <a:pt x="134" y="183"/>
                    </a:cubicBezTo>
                    <a:cubicBezTo>
                      <a:pt x="163" y="169"/>
                      <a:pt x="173" y="97"/>
                      <a:pt x="192" y="54"/>
                    </a:cubicBezTo>
                    <a:cubicBezTo>
                      <a:pt x="153" y="37"/>
                      <a:pt x="106" y="0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13"/>
              <p:cNvSpPr/>
              <p:nvPr/>
            </p:nvSpPr>
            <p:spPr>
              <a:xfrm flipH="1">
                <a:off x="409064" y="4641392"/>
                <a:ext cx="6305" cy="6036"/>
              </a:xfrm>
              <a:custGeom>
                <a:rect b="b" l="l" r="r" t="t"/>
                <a:pathLst>
                  <a:path extrusionOk="0" h="180" w="188">
                    <a:moveTo>
                      <a:pt x="116" y="1"/>
                    </a:moveTo>
                    <a:cubicBezTo>
                      <a:pt x="85" y="1"/>
                      <a:pt x="37" y="35"/>
                      <a:pt x="0" y="52"/>
                    </a:cubicBezTo>
                    <a:cubicBezTo>
                      <a:pt x="19" y="95"/>
                      <a:pt x="24" y="162"/>
                      <a:pt x="58" y="176"/>
                    </a:cubicBezTo>
                    <a:cubicBezTo>
                      <a:pt x="62" y="178"/>
                      <a:pt x="66" y="179"/>
                      <a:pt x="71" y="179"/>
                    </a:cubicBezTo>
                    <a:cubicBezTo>
                      <a:pt x="101" y="179"/>
                      <a:pt x="146" y="145"/>
                      <a:pt x="187" y="133"/>
                    </a:cubicBezTo>
                    <a:cubicBezTo>
                      <a:pt x="168" y="85"/>
                      <a:pt x="163" y="18"/>
                      <a:pt x="130" y="4"/>
                    </a:cubicBezTo>
                    <a:cubicBezTo>
                      <a:pt x="126" y="2"/>
                      <a:pt x="121" y="1"/>
                      <a:pt x="1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13"/>
              <p:cNvSpPr/>
              <p:nvPr/>
            </p:nvSpPr>
            <p:spPr>
              <a:xfrm flipH="1">
                <a:off x="447663" y="4711312"/>
                <a:ext cx="6137" cy="6204"/>
              </a:xfrm>
              <a:custGeom>
                <a:rect b="b" l="l" r="r" t="t"/>
                <a:pathLst>
                  <a:path extrusionOk="0" h="185" w="183">
                    <a:moveTo>
                      <a:pt x="60" y="1"/>
                    </a:moveTo>
                    <a:cubicBezTo>
                      <a:pt x="31" y="1"/>
                      <a:pt x="7" y="23"/>
                      <a:pt x="1" y="61"/>
                    </a:cubicBezTo>
                    <a:cubicBezTo>
                      <a:pt x="1" y="109"/>
                      <a:pt x="20" y="152"/>
                      <a:pt x="58" y="181"/>
                    </a:cubicBezTo>
                    <a:cubicBezTo>
                      <a:pt x="63" y="183"/>
                      <a:pt x="69" y="184"/>
                      <a:pt x="75" y="184"/>
                    </a:cubicBezTo>
                    <a:cubicBezTo>
                      <a:pt x="105" y="184"/>
                      <a:pt x="147" y="160"/>
                      <a:pt x="183" y="152"/>
                    </a:cubicBezTo>
                    <a:cubicBezTo>
                      <a:pt x="168" y="109"/>
                      <a:pt x="145" y="66"/>
                      <a:pt x="116" y="27"/>
                    </a:cubicBezTo>
                    <a:cubicBezTo>
                      <a:pt x="97" y="9"/>
                      <a:pt x="78" y="1"/>
                      <a:pt x="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13"/>
              <p:cNvSpPr/>
              <p:nvPr/>
            </p:nvSpPr>
            <p:spPr>
              <a:xfrm flipH="1">
                <a:off x="1178592" y="4717214"/>
                <a:ext cx="9524" cy="7244"/>
              </a:xfrm>
              <a:custGeom>
                <a:rect b="b" l="l" r="r" t="t"/>
                <a:pathLst>
                  <a:path extrusionOk="0" h="216" w="284">
                    <a:moveTo>
                      <a:pt x="92" y="1"/>
                    </a:moveTo>
                    <a:cubicBezTo>
                      <a:pt x="67" y="1"/>
                      <a:pt x="48" y="14"/>
                      <a:pt x="39" y="53"/>
                    </a:cubicBezTo>
                    <a:cubicBezTo>
                      <a:pt x="0" y="216"/>
                      <a:pt x="173" y="201"/>
                      <a:pt x="283" y="216"/>
                    </a:cubicBezTo>
                    <a:cubicBezTo>
                      <a:pt x="283" y="168"/>
                      <a:pt x="283" y="115"/>
                      <a:pt x="278" y="62"/>
                    </a:cubicBezTo>
                    <a:cubicBezTo>
                      <a:pt x="220" y="59"/>
                      <a:pt x="144" y="1"/>
                      <a:pt x="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13"/>
              <p:cNvSpPr/>
              <p:nvPr/>
            </p:nvSpPr>
            <p:spPr>
              <a:xfrm flipH="1">
                <a:off x="1244186" y="4696523"/>
                <a:ext cx="2750" cy="2783"/>
              </a:xfrm>
              <a:custGeom>
                <a:rect b="b" l="l" r="r" t="t"/>
                <a:pathLst>
                  <a:path extrusionOk="0" h="83" w="82">
                    <a:moveTo>
                      <a:pt x="52" y="1"/>
                    </a:moveTo>
                    <a:cubicBezTo>
                      <a:pt x="42" y="1"/>
                      <a:pt x="19" y="14"/>
                      <a:pt x="0" y="18"/>
                    </a:cubicBezTo>
                    <a:cubicBezTo>
                      <a:pt x="5" y="42"/>
                      <a:pt x="15" y="61"/>
                      <a:pt x="24" y="80"/>
                    </a:cubicBezTo>
                    <a:cubicBezTo>
                      <a:pt x="25" y="82"/>
                      <a:pt x="27" y="83"/>
                      <a:pt x="30" y="83"/>
                    </a:cubicBezTo>
                    <a:cubicBezTo>
                      <a:pt x="41" y="83"/>
                      <a:pt x="66" y="70"/>
                      <a:pt x="82" y="66"/>
                    </a:cubicBezTo>
                    <a:cubicBezTo>
                      <a:pt x="77" y="47"/>
                      <a:pt x="67" y="23"/>
                      <a:pt x="58" y="4"/>
                    </a:cubicBezTo>
                    <a:cubicBezTo>
                      <a:pt x="57" y="2"/>
                      <a:pt x="55" y="1"/>
                      <a:pt x="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13"/>
              <p:cNvSpPr/>
              <p:nvPr/>
            </p:nvSpPr>
            <p:spPr>
              <a:xfrm flipH="1">
                <a:off x="896059" y="4708529"/>
                <a:ext cx="4360" cy="5802"/>
              </a:xfrm>
              <a:custGeom>
                <a:rect b="b" l="l" r="r" t="t"/>
                <a:pathLst>
                  <a:path extrusionOk="0" h="173" w="130">
                    <a:moveTo>
                      <a:pt x="0" y="0"/>
                    </a:moveTo>
                    <a:lnTo>
                      <a:pt x="14" y="173"/>
                    </a:lnTo>
                    <a:cubicBezTo>
                      <a:pt x="125" y="106"/>
                      <a:pt x="129" y="48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13"/>
              <p:cNvSpPr/>
              <p:nvPr/>
            </p:nvSpPr>
            <p:spPr>
              <a:xfrm flipH="1">
                <a:off x="1267493" y="4671070"/>
                <a:ext cx="2113" cy="2213"/>
              </a:xfrm>
              <a:custGeom>
                <a:rect b="b" l="l" r="r" t="t"/>
                <a:pathLst>
                  <a:path extrusionOk="0" h="66" w="63">
                    <a:moveTo>
                      <a:pt x="0" y="1"/>
                    </a:moveTo>
                    <a:cubicBezTo>
                      <a:pt x="18" y="43"/>
                      <a:pt x="33" y="66"/>
                      <a:pt x="45" y="66"/>
                    </a:cubicBezTo>
                    <a:cubicBezTo>
                      <a:pt x="53" y="66"/>
                      <a:pt x="59" y="55"/>
                      <a:pt x="63" y="34"/>
                    </a:cubicBezTo>
                    <a:cubicBezTo>
                      <a:pt x="63" y="29"/>
                      <a:pt x="24" y="15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13"/>
              <p:cNvSpPr/>
              <p:nvPr/>
            </p:nvSpPr>
            <p:spPr>
              <a:xfrm flipH="1">
                <a:off x="1092608" y="4694377"/>
                <a:ext cx="68177" cy="102114"/>
              </a:xfrm>
              <a:custGeom>
                <a:rect b="b" l="l" r="r" t="t"/>
                <a:pathLst>
                  <a:path extrusionOk="0" h="3045" w="2033">
                    <a:moveTo>
                      <a:pt x="1232" y="0"/>
                    </a:moveTo>
                    <a:cubicBezTo>
                      <a:pt x="1162" y="33"/>
                      <a:pt x="1090" y="43"/>
                      <a:pt x="1017" y="43"/>
                    </a:cubicBezTo>
                    <a:cubicBezTo>
                      <a:pt x="891" y="43"/>
                      <a:pt x="763" y="13"/>
                      <a:pt x="641" y="13"/>
                    </a:cubicBezTo>
                    <a:cubicBezTo>
                      <a:pt x="602" y="13"/>
                      <a:pt x="564" y="16"/>
                      <a:pt x="527" y="24"/>
                    </a:cubicBezTo>
                    <a:cubicBezTo>
                      <a:pt x="417" y="192"/>
                      <a:pt x="508" y="317"/>
                      <a:pt x="508" y="437"/>
                    </a:cubicBezTo>
                    <a:cubicBezTo>
                      <a:pt x="513" y="916"/>
                      <a:pt x="872" y="1371"/>
                      <a:pt x="590" y="1865"/>
                    </a:cubicBezTo>
                    <a:cubicBezTo>
                      <a:pt x="590" y="2037"/>
                      <a:pt x="460" y="2133"/>
                      <a:pt x="364" y="2258"/>
                    </a:cubicBezTo>
                    <a:cubicBezTo>
                      <a:pt x="225" y="2430"/>
                      <a:pt x="0" y="2665"/>
                      <a:pt x="216" y="2871"/>
                    </a:cubicBezTo>
                    <a:cubicBezTo>
                      <a:pt x="279" y="2932"/>
                      <a:pt x="336" y="2956"/>
                      <a:pt x="389" y="2956"/>
                    </a:cubicBezTo>
                    <a:cubicBezTo>
                      <a:pt x="536" y="2956"/>
                      <a:pt x="650" y="2770"/>
                      <a:pt x="776" y="2660"/>
                    </a:cubicBezTo>
                    <a:cubicBezTo>
                      <a:pt x="898" y="2556"/>
                      <a:pt x="991" y="2503"/>
                      <a:pt x="1072" y="2503"/>
                    </a:cubicBezTo>
                    <a:cubicBezTo>
                      <a:pt x="1188" y="2503"/>
                      <a:pt x="1279" y="2613"/>
                      <a:pt x="1395" y="2842"/>
                    </a:cubicBezTo>
                    <a:cubicBezTo>
                      <a:pt x="1435" y="2929"/>
                      <a:pt x="1433" y="3045"/>
                      <a:pt x="1559" y="3045"/>
                    </a:cubicBezTo>
                    <a:cubicBezTo>
                      <a:pt x="1566" y="3045"/>
                      <a:pt x="1574" y="3045"/>
                      <a:pt x="1582" y="3044"/>
                    </a:cubicBezTo>
                    <a:cubicBezTo>
                      <a:pt x="1740" y="2574"/>
                      <a:pt x="1745" y="2560"/>
                      <a:pt x="2032" y="2334"/>
                    </a:cubicBezTo>
                    <a:cubicBezTo>
                      <a:pt x="2003" y="2258"/>
                      <a:pt x="2003" y="2148"/>
                      <a:pt x="1951" y="2119"/>
                    </a:cubicBezTo>
                    <a:cubicBezTo>
                      <a:pt x="1251" y="1716"/>
                      <a:pt x="1131" y="1088"/>
                      <a:pt x="1275" y="369"/>
                    </a:cubicBezTo>
                    <a:cubicBezTo>
                      <a:pt x="1299" y="245"/>
                      <a:pt x="1399" y="125"/>
                      <a:pt x="12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13"/>
              <p:cNvSpPr/>
              <p:nvPr/>
            </p:nvSpPr>
            <p:spPr>
              <a:xfrm flipH="1">
                <a:off x="1006792" y="4703063"/>
                <a:ext cx="16432" cy="16264"/>
              </a:xfrm>
              <a:custGeom>
                <a:rect b="b" l="l" r="r" t="t"/>
                <a:pathLst>
                  <a:path extrusionOk="0" h="485" w="490">
                    <a:moveTo>
                      <a:pt x="168" y="0"/>
                    </a:moveTo>
                    <a:cubicBezTo>
                      <a:pt x="116" y="110"/>
                      <a:pt x="58" y="221"/>
                      <a:pt x="0" y="331"/>
                    </a:cubicBezTo>
                    <a:cubicBezTo>
                      <a:pt x="0" y="379"/>
                      <a:pt x="0" y="432"/>
                      <a:pt x="10" y="484"/>
                    </a:cubicBezTo>
                    <a:cubicBezTo>
                      <a:pt x="14" y="484"/>
                      <a:pt x="18" y="484"/>
                      <a:pt x="22" y="484"/>
                    </a:cubicBezTo>
                    <a:cubicBezTo>
                      <a:pt x="194" y="484"/>
                      <a:pt x="340" y="387"/>
                      <a:pt x="489" y="317"/>
                    </a:cubicBezTo>
                    <a:cubicBezTo>
                      <a:pt x="427" y="173"/>
                      <a:pt x="312" y="58"/>
                      <a:pt x="1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74" name="Google Shape;3574;p13"/>
          <p:cNvGrpSpPr/>
          <p:nvPr/>
        </p:nvGrpSpPr>
        <p:grpSpPr>
          <a:xfrm rot="5400000">
            <a:off x="-663707" y="2405461"/>
            <a:ext cx="2766417" cy="803782"/>
            <a:chOff x="2128268" y="32661"/>
            <a:chExt cx="2766417" cy="803782"/>
          </a:xfrm>
        </p:grpSpPr>
        <p:sp>
          <p:nvSpPr>
            <p:cNvPr id="3575" name="Google Shape;3575;p13"/>
            <p:cNvSpPr/>
            <p:nvPr/>
          </p:nvSpPr>
          <p:spPr>
            <a:xfrm flipH="1" rot="5400000">
              <a:off x="4219658" y="436936"/>
              <a:ext cx="144171" cy="102961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3"/>
            <p:cNvSpPr/>
            <p:nvPr/>
          </p:nvSpPr>
          <p:spPr>
            <a:xfrm flipH="1" rot="5400000">
              <a:off x="2694070" y="561135"/>
              <a:ext cx="95453" cy="59347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3"/>
            <p:cNvSpPr/>
            <p:nvPr/>
          </p:nvSpPr>
          <p:spPr>
            <a:xfrm flipH="1" rot="5400000">
              <a:off x="4825531" y="773827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3"/>
            <p:cNvSpPr/>
            <p:nvPr/>
          </p:nvSpPr>
          <p:spPr>
            <a:xfrm flipH="1" rot="5400000">
              <a:off x="4777320" y="537662"/>
              <a:ext cx="58251" cy="42855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3"/>
            <p:cNvSpPr/>
            <p:nvPr/>
          </p:nvSpPr>
          <p:spPr>
            <a:xfrm flipH="1" rot="5400000">
              <a:off x="2887550" y="491833"/>
              <a:ext cx="42897" cy="44753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3"/>
            <p:cNvSpPr/>
            <p:nvPr/>
          </p:nvSpPr>
          <p:spPr>
            <a:xfrm flipH="1" rot="5400000">
              <a:off x="3740345" y="331802"/>
              <a:ext cx="58461" cy="35094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3"/>
            <p:cNvSpPr/>
            <p:nvPr/>
          </p:nvSpPr>
          <p:spPr>
            <a:xfrm flipH="1" rot="5400000">
              <a:off x="4474952" y="272581"/>
              <a:ext cx="38679" cy="46778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3"/>
            <p:cNvSpPr/>
            <p:nvPr/>
          </p:nvSpPr>
          <p:spPr>
            <a:xfrm flipH="1" rot="5400000">
              <a:off x="2334507" y="332793"/>
              <a:ext cx="52008" cy="25392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3"/>
            <p:cNvSpPr/>
            <p:nvPr/>
          </p:nvSpPr>
          <p:spPr>
            <a:xfrm flipH="1" rot="5400000">
              <a:off x="4858453" y="139967"/>
              <a:ext cx="44711" cy="27754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3"/>
            <p:cNvSpPr/>
            <p:nvPr/>
          </p:nvSpPr>
          <p:spPr>
            <a:xfrm flipH="1" rot="5400000">
              <a:off x="4533540" y="542955"/>
              <a:ext cx="35431" cy="35684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3"/>
            <p:cNvSpPr/>
            <p:nvPr/>
          </p:nvSpPr>
          <p:spPr>
            <a:xfrm flipH="1" rot="5400000">
              <a:off x="2130693" y="284919"/>
              <a:ext cx="30370" cy="35220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3"/>
            <p:cNvSpPr/>
            <p:nvPr/>
          </p:nvSpPr>
          <p:spPr>
            <a:xfrm flipH="1" rot="5400000">
              <a:off x="2160051" y="220173"/>
              <a:ext cx="27965" cy="37793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3"/>
            <p:cNvSpPr/>
            <p:nvPr/>
          </p:nvSpPr>
          <p:spPr>
            <a:xfrm flipH="1" rot="5400000">
              <a:off x="2163784" y="246134"/>
              <a:ext cx="21638" cy="3741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3"/>
            <p:cNvSpPr/>
            <p:nvPr/>
          </p:nvSpPr>
          <p:spPr>
            <a:xfrm flipH="1" rot="5400000">
              <a:off x="4858094" y="88107"/>
              <a:ext cx="21891" cy="25392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3"/>
            <p:cNvSpPr/>
            <p:nvPr/>
          </p:nvSpPr>
          <p:spPr>
            <a:xfrm flipH="1" rot="5400000">
              <a:off x="4517048" y="313622"/>
              <a:ext cx="11136" cy="1037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3"/>
            <p:cNvSpPr/>
            <p:nvPr/>
          </p:nvSpPr>
          <p:spPr>
            <a:xfrm flipH="1" rot="5400000">
              <a:off x="4849764" y="32872"/>
              <a:ext cx="8731" cy="8309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3591" name="Shape 3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2" name="Google Shape;3592;p14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3593" name="Google Shape;3593;p14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4" name="Google Shape;3594;p14"/>
          <p:cNvSpPr/>
          <p:nvPr/>
        </p:nvSpPr>
        <p:spPr>
          <a:xfrm>
            <a:off x="459000" y="1152350"/>
            <a:ext cx="3823800" cy="36324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5" name="Google Shape;3595;p14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6" name="Google Shape;3596;p14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597" name="Google Shape;3597;p14"/>
          <p:cNvGrpSpPr/>
          <p:nvPr/>
        </p:nvGrpSpPr>
        <p:grpSpPr>
          <a:xfrm>
            <a:off x="632581" y="1365507"/>
            <a:ext cx="8011875" cy="3268986"/>
            <a:chOff x="-7970886" y="8916825"/>
            <a:chExt cx="7565510" cy="3086861"/>
          </a:xfrm>
        </p:grpSpPr>
        <p:grpSp>
          <p:nvGrpSpPr>
            <p:cNvPr id="3598" name="Google Shape;3598;p14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3599" name="Google Shape;3599;p14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14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14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14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14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14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14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14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14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08" name="Google Shape;3608;p14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3609" name="Google Shape;3609;p14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14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14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12" name="Google Shape;3612;p14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3613" name="Google Shape;3613;p14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14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14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14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17" name="Google Shape;3617;p14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8" name="Google Shape;3618;p14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3619" name="Google Shape;3619;p14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14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14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14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3" name="Google Shape;3623;p14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3624" name="Google Shape;3624;p14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14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6" name="Google Shape;3626;p14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3627" name="Google Shape;3627;p14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14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14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14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14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14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14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34" name="Google Shape;3634;p14"/>
            <p:cNvGrpSpPr/>
            <p:nvPr/>
          </p:nvGrpSpPr>
          <p:grpSpPr>
            <a:xfrm>
              <a:off x="-2311354" y="11526928"/>
              <a:ext cx="393776" cy="363685"/>
              <a:chOff x="-2286385" y="11533873"/>
              <a:chExt cx="417800" cy="385873"/>
            </a:xfrm>
          </p:grpSpPr>
          <p:sp>
            <p:nvSpPr>
              <p:cNvPr id="3635" name="Google Shape;3635;p14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14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14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14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9" name="Google Shape;3639;p14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4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4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4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4"/>
            <p:cNvSpPr/>
            <p:nvPr/>
          </p:nvSpPr>
          <p:spPr>
            <a:xfrm rot="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4"/>
            <p:cNvSpPr/>
            <p:nvPr/>
          </p:nvSpPr>
          <p:spPr>
            <a:xfrm flipH="1" rot="-1277460">
              <a:off x="-4216883" y="10663143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4"/>
            <p:cNvSpPr/>
            <p:nvPr/>
          </p:nvSpPr>
          <p:spPr>
            <a:xfrm rot="-627843">
              <a:off x="-3901755" y="1153797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46" name="Google Shape;3646;p14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3647" name="Google Shape;3647;p14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14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14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14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14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14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14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14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14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56" name="Google Shape;3656;p14"/>
            <p:cNvGrpSpPr/>
            <p:nvPr/>
          </p:nvGrpSpPr>
          <p:grpSpPr>
            <a:xfrm rot="892391">
              <a:off x="-5066218" y="10673520"/>
              <a:ext cx="323920" cy="320131"/>
              <a:chOff x="1712813" y="9992460"/>
              <a:chExt cx="198862" cy="196562"/>
            </a:xfrm>
          </p:grpSpPr>
          <p:sp>
            <p:nvSpPr>
              <p:cNvPr id="3657" name="Google Shape;3657;p14"/>
              <p:cNvSpPr/>
              <p:nvPr/>
            </p:nvSpPr>
            <p:spPr>
              <a:xfrm>
                <a:off x="1712813" y="9992460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14"/>
              <p:cNvSpPr/>
              <p:nvPr/>
            </p:nvSpPr>
            <p:spPr>
              <a:xfrm>
                <a:off x="1777679" y="10076806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14"/>
              <p:cNvSpPr/>
              <p:nvPr/>
            </p:nvSpPr>
            <p:spPr>
              <a:xfrm>
                <a:off x="1822050" y="10078429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14"/>
              <p:cNvSpPr/>
              <p:nvPr/>
            </p:nvSpPr>
            <p:spPr>
              <a:xfrm>
                <a:off x="1768345" y="10111099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1" name="Google Shape;3661;p14"/>
            <p:cNvSpPr/>
            <p:nvPr/>
          </p:nvSpPr>
          <p:spPr>
            <a:xfrm rot="-992759">
              <a:off x="-5646534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4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4"/>
            <p:cNvSpPr/>
            <p:nvPr/>
          </p:nvSpPr>
          <p:spPr>
            <a:xfrm rot="3469508">
              <a:off x="-6756208" y="1158442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64" name="Google Shape;3664;p14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3665" name="Google Shape;3665;p14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14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14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14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69" name="Google Shape;3669;p14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3670" name="Google Shape;3670;p14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14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14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14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14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14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14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77" name="Google Shape;3677;p14"/>
            <p:cNvGrpSpPr/>
            <p:nvPr/>
          </p:nvGrpSpPr>
          <p:grpSpPr>
            <a:xfrm rot="785029">
              <a:off x="-7753445" y="11520924"/>
              <a:ext cx="353496" cy="356540"/>
              <a:chOff x="435913" y="11218251"/>
              <a:chExt cx="241542" cy="243639"/>
            </a:xfrm>
          </p:grpSpPr>
          <p:sp>
            <p:nvSpPr>
              <p:cNvPr id="3678" name="Google Shape;3678;p14"/>
              <p:cNvSpPr/>
              <p:nvPr/>
            </p:nvSpPr>
            <p:spPr>
              <a:xfrm>
                <a:off x="435913" y="11218251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14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80" name="Google Shape;3680;p14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3681" name="Google Shape;3681;p14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14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14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84" name="Google Shape;3684;p14"/>
            <p:cNvSpPr/>
            <p:nvPr/>
          </p:nvSpPr>
          <p:spPr>
            <a:xfrm rot="1118804">
              <a:off x="-4967765" y="9057893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4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86" name="Google Shape;3686;p14"/>
          <p:cNvSpPr txBox="1"/>
          <p:nvPr>
            <p:ph idx="1" type="body"/>
          </p:nvPr>
        </p:nvSpPr>
        <p:spPr>
          <a:xfrm>
            <a:off x="4572000" y="1680164"/>
            <a:ext cx="3782700" cy="28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87" name="Google Shape;3687;p14"/>
          <p:cNvSpPr/>
          <p:nvPr/>
        </p:nvSpPr>
        <p:spPr>
          <a:xfrm rot="524861">
            <a:off x="4554140" y="2354514"/>
            <a:ext cx="378056" cy="341461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8" name="Google Shape;3688;p14"/>
          <p:cNvGrpSpPr/>
          <p:nvPr/>
        </p:nvGrpSpPr>
        <p:grpSpPr>
          <a:xfrm>
            <a:off x="3808376" y="4068730"/>
            <a:ext cx="2786284" cy="1026155"/>
            <a:chOff x="4341776" y="4068730"/>
            <a:chExt cx="2786284" cy="1026155"/>
          </a:xfrm>
        </p:grpSpPr>
        <p:sp>
          <p:nvSpPr>
            <p:cNvPr id="3689" name="Google Shape;3689;p14"/>
            <p:cNvSpPr/>
            <p:nvPr/>
          </p:nvSpPr>
          <p:spPr>
            <a:xfrm rot="5400000">
              <a:off x="7058906" y="4076091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0" name="Google Shape;3690;p14"/>
            <p:cNvGrpSpPr/>
            <p:nvPr/>
          </p:nvGrpSpPr>
          <p:grpSpPr>
            <a:xfrm>
              <a:off x="4341776" y="4266639"/>
              <a:ext cx="2786284" cy="828246"/>
              <a:chOff x="4341776" y="4266639"/>
              <a:chExt cx="2786284" cy="828246"/>
            </a:xfrm>
          </p:grpSpPr>
          <p:sp>
            <p:nvSpPr>
              <p:cNvPr id="3691" name="Google Shape;3691;p14"/>
              <p:cNvSpPr/>
              <p:nvPr/>
            </p:nvSpPr>
            <p:spPr>
              <a:xfrm rot="5400000">
                <a:off x="4280805" y="4572001"/>
                <a:ext cx="583856" cy="461913"/>
              </a:xfrm>
              <a:custGeom>
                <a:rect b="b" l="l" r="r" t="t"/>
                <a:pathLst>
                  <a:path extrusionOk="0" h="10951" w="13842">
                    <a:moveTo>
                      <a:pt x="8860" y="3787"/>
                    </a:moveTo>
                    <a:cubicBezTo>
                      <a:pt x="9079" y="3859"/>
                      <a:pt x="9241" y="3969"/>
                      <a:pt x="9193" y="4222"/>
                    </a:cubicBezTo>
                    <a:cubicBezTo>
                      <a:pt x="9185" y="4253"/>
                      <a:pt x="9092" y="4291"/>
                      <a:pt x="9029" y="4291"/>
                    </a:cubicBezTo>
                    <a:cubicBezTo>
                      <a:pt x="9014" y="4291"/>
                      <a:pt x="9001" y="4289"/>
                      <a:pt x="8992" y="4284"/>
                    </a:cubicBezTo>
                    <a:cubicBezTo>
                      <a:pt x="8730" y="4185"/>
                      <a:pt x="8761" y="4000"/>
                      <a:pt x="8860" y="3787"/>
                    </a:cubicBezTo>
                    <a:close/>
                    <a:moveTo>
                      <a:pt x="8629" y="5022"/>
                    </a:moveTo>
                    <a:cubicBezTo>
                      <a:pt x="8707" y="5022"/>
                      <a:pt x="8756" y="5101"/>
                      <a:pt x="8714" y="5166"/>
                    </a:cubicBezTo>
                    <a:cubicBezTo>
                      <a:pt x="8688" y="5196"/>
                      <a:pt x="8647" y="5215"/>
                      <a:pt x="8607" y="5215"/>
                    </a:cubicBezTo>
                    <a:cubicBezTo>
                      <a:pt x="8603" y="5215"/>
                      <a:pt x="8598" y="5215"/>
                      <a:pt x="8594" y="5214"/>
                    </a:cubicBezTo>
                    <a:cubicBezTo>
                      <a:pt x="8565" y="5205"/>
                      <a:pt x="8551" y="5143"/>
                      <a:pt x="8527" y="5104"/>
                    </a:cubicBezTo>
                    <a:lnTo>
                      <a:pt x="8527" y="5104"/>
                    </a:lnTo>
                    <a:cubicBezTo>
                      <a:pt x="8558" y="5075"/>
                      <a:pt x="8586" y="5027"/>
                      <a:pt x="8623" y="5023"/>
                    </a:cubicBezTo>
                    <a:cubicBezTo>
                      <a:pt x="8625" y="5022"/>
                      <a:pt x="8627" y="5022"/>
                      <a:pt x="8629" y="5022"/>
                    </a:cubicBezTo>
                    <a:close/>
                    <a:moveTo>
                      <a:pt x="12059" y="6896"/>
                    </a:moveTo>
                    <a:cubicBezTo>
                      <a:pt x="12179" y="6901"/>
                      <a:pt x="12265" y="6973"/>
                      <a:pt x="12246" y="7083"/>
                    </a:cubicBezTo>
                    <a:cubicBezTo>
                      <a:pt x="12222" y="7232"/>
                      <a:pt x="12169" y="7400"/>
                      <a:pt x="11997" y="7433"/>
                    </a:cubicBezTo>
                    <a:cubicBezTo>
                      <a:pt x="11984" y="7436"/>
                      <a:pt x="11972" y="7437"/>
                      <a:pt x="11962" y="7437"/>
                    </a:cubicBezTo>
                    <a:cubicBezTo>
                      <a:pt x="11861" y="7437"/>
                      <a:pt x="11833" y="7323"/>
                      <a:pt x="11829" y="7232"/>
                    </a:cubicBezTo>
                    <a:cubicBezTo>
                      <a:pt x="11819" y="7064"/>
                      <a:pt x="11848" y="6916"/>
                      <a:pt x="12059" y="6896"/>
                    </a:cubicBezTo>
                    <a:close/>
                    <a:moveTo>
                      <a:pt x="6284" y="3134"/>
                    </a:moveTo>
                    <a:lnTo>
                      <a:pt x="6221" y="3206"/>
                    </a:lnTo>
                    <a:lnTo>
                      <a:pt x="6221" y="3518"/>
                    </a:lnTo>
                    <a:cubicBezTo>
                      <a:pt x="6432" y="3518"/>
                      <a:pt x="6538" y="3633"/>
                      <a:pt x="6543" y="3839"/>
                    </a:cubicBezTo>
                    <a:lnTo>
                      <a:pt x="6864" y="3839"/>
                    </a:lnTo>
                    <a:cubicBezTo>
                      <a:pt x="7937" y="3863"/>
                      <a:pt x="8455" y="4476"/>
                      <a:pt x="8239" y="5526"/>
                    </a:cubicBezTo>
                    <a:cubicBezTo>
                      <a:pt x="8134" y="6048"/>
                      <a:pt x="7841" y="6518"/>
                      <a:pt x="7956" y="7093"/>
                    </a:cubicBezTo>
                    <a:cubicBezTo>
                      <a:pt x="7988" y="7239"/>
                      <a:pt x="7880" y="7339"/>
                      <a:pt x="7758" y="7339"/>
                    </a:cubicBezTo>
                    <a:cubicBezTo>
                      <a:pt x="7696" y="7339"/>
                      <a:pt x="7631" y="7314"/>
                      <a:pt x="7578" y="7256"/>
                    </a:cubicBezTo>
                    <a:cubicBezTo>
                      <a:pt x="7242" y="6877"/>
                      <a:pt x="6777" y="6901"/>
                      <a:pt x="6322" y="6753"/>
                    </a:cubicBezTo>
                    <a:cubicBezTo>
                      <a:pt x="6231" y="7079"/>
                      <a:pt x="6145" y="7376"/>
                      <a:pt x="6063" y="7673"/>
                    </a:cubicBezTo>
                    <a:cubicBezTo>
                      <a:pt x="5631" y="7525"/>
                      <a:pt x="5443" y="6963"/>
                      <a:pt x="4912" y="6963"/>
                    </a:cubicBezTo>
                    <a:cubicBezTo>
                      <a:pt x="4908" y="6963"/>
                      <a:pt x="4903" y="6963"/>
                      <a:pt x="4899" y="6964"/>
                    </a:cubicBezTo>
                    <a:cubicBezTo>
                      <a:pt x="4841" y="6916"/>
                      <a:pt x="4812" y="6844"/>
                      <a:pt x="4812" y="6767"/>
                    </a:cubicBezTo>
                    <a:cubicBezTo>
                      <a:pt x="5110" y="6211"/>
                      <a:pt x="4726" y="5904"/>
                      <a:pt x="4328" y="5554"/>
                    </a:cubicBezTo>
                    <a:lnTo>
                      <a:pt x="4328" y="5554"/>
                    </a:lnTo>
                    <a:cubicBezTo>
                      <a:pt x="4396" y="5561"/>
                      <a:pt x="4459" y="5564"/>
                      <a:pt x="4519" y="5564"/>
                    </a:cubicBezTo>
                    <a:cubicBezTo>
                      <a:pt x="4830" y="5564"/>
                      <a:pt x="5051" y="5472"/>
                      <a:pt x="5268" y="5190"/>
                    </a:cubicBezTo>
                    <a:cubicBezTo>
                      <a:pt x="5339" y="5100"/>
                      <a:pt x="5455" y="5061"/>
                      <a:pt x="5586" y="5061"/>
                    </a:cubicBezTo>
                    <a:cubicBezTo>
                      <a:pt x="5880" y="5061"/>
                      <a:pt x="6252" y="5255"/>
                      <a:pt x="6384" y="5507"/>
                    </a:cubicBezTo>
                    <a:cubicBezTo>
                      <a:pt x="6442" y="5622"/>
                      <a:pt x="6451" y="5765"/>
                      <a:pt x="6624" y="5785"/>
                    </a:cubicBezTo>
                    <a:cubicBezTo>
                      <a:pt x="6768" y="5593"/>
                      <a:pt x="6715" y="5382"/>
                      <a:pt x="6648" y="5190"/>
                    </a:cubicBezTo>
                    <a:cubicBezTo>
                      <a:pt x="6552" y="4931"/>
                      <a:pt x="6485" y="4697"/>
                      <a:pt x="6705" y="4457"/>
                    </a:cubicBezTo>
                    <a:cubicBezTo>
                      <a:pt x="6955" y="4193"/>
                      <a:pt x="6456" y="4088"/>
                      <a:pt x="6547" y="3844"/>
                    </a:cubicBezTo>
                    <a:cubicBezTo>
                      <a:pt x="6341" y="3839"/>
                      <a:pt x="6236" y="3733"/>
                      <a:pt x="6226" y="3527"/>
                    </a:cubicBezTo>
                    <a:cubicBezTo>
                      <a:pt x="6106" y="3503"/>
                      <a:pt x="5958" y="3494"/>
                      <a:pt x="5987" y="3321"/>
                    </a:cubicBezTo>
                    <a:cubicBezTo>
                      <a:pt x="6006" y="3216"/>
                      <a:pt x="6126" y="3206"/>
                      <a:pt x="6226" y="3197"/>
                    </a:cubicBezTo>
                    <a:lnTo>
                      <a:pt x="6284" y="3134"/>
                    </a:lnTo>
                    <a:close/>
                    <a:moveTo>
                      <a:pt x="6888" y="7572"/>
                    </a:moveTo>
                    <a:cubicBezTo>
                      <a:pt x="6979" y="7639"/>
                      <a:pt x="7031" y="7754"/>
                      <a:pt x="7022" y="7869"/>
                    </a:cubicBezTo>
                    <a:cubicBezTo>
                      <a:pt x="7017" y="8147"/>
                      <a:pt x="7405" y="8310"/>
                      <a:pt x="7300" y="8574"/>
                    </a:cubicBezTo>
                    <a:cubicBezTo>
                      <a:pt x="7261" y="8672"/>
                      <a:pt x="7189" y="8695"/>
                      <a:pt x="7103" y="8695"/>
                    </a:cubicBezTo>
                    <a:cubicBezTo>
                      <a:pt x="7028" y="8695"/>
                      <a:pt x="6942" y="8677"/>
                      <a:pt x="6860" y="8677"/>
                    </a:cubicBezTo>
                    <a:cubicBezTo>
                      <a:pt x="6771" y="8677"/>
                      <a:pt x="6687" y="8698"/>
                      <a:pt x="6624" y="8785"/>
                    </a:cubicBezTo>
                    <a:cubicBezTo>
                      <a:pt x="6560" y="8876"/>
                      <a:pt x="6451" y="8947"/>
                      <a:pt x="6342" y="8947"/>
                    </a:cubicBezTo>
                    <a:cubicBezTo>
                      <a:pt x="6296" y="8947"/>
                      <a:pt x="6250" y="8935"/>
                      <a:pt x="6207" y="8905"/>
                    </a:cubicBezTo>
                    <a:cubicBezTo>
                      <a:pt x="5972" y="8732"/>
                      <a:pt x="6236" y="8598"/>
                      <a:pt x="6289" y="8449"/>
                    </a:cubicBezTo>
                    <a:cubicBezTo>
                      <a:pt x="6394" y="8143"/>
                      <a:pt x="5939" y="7994"/>
                      <a:pt x="6063" y="7673"/>
                    </a:cubicBezTo>
                    <a:lnTo>
                      <a:pt x="6063" y="7673"/>
                    </a:lnTo>
                    <a:cubicBezTo>
                      <a:pt x="6108" y="7680"/>
                      <a:pt x="6152" y="7683"/>
                      <a:pt x="6196" y="7683"/>
                    </a:cubicBezTo>
                    <a:cubicBezTo>
                      <a:pt x="6435" y="7683"/>
                      <a:pt x="6665" y="7588"/>
                      <a:pt x="6888" y="7572"/>
                    </a:cubicBezTo>
                    <a:close/>
                    <a:moveTo>
                      <a:pt x="3832" y="0"/>
                    </a:moveTo>
                    <a:cubicBezTo>
                      <a:pt x="3743" y="0"/>
                      <a:pt x="3656" y="42"/>
                      <a:pt x="3590" y="158"/>
                    </a:cubicBezTo>
                    <a:cubicBezTo>
                      <a:pt x="4808" y="954"/>
                      <a:pt x="5047" y="1193"/>
                      <a:pt x="5306" y="1888"/>
                    </a:cubicBezTo>
                    <a:cubicBezTo>
                      <a:pt x="4980" y="1802"/>
                      <a:pt x="4664" y="1720"/>
                      <a:pt x="4371" y="1653"/>
                    </a:cubicBezTo>
                    <a:cubicBezTo>
                      <a:pt x="4318" y="1641"/>
                      <a:pt x="4266" y="1635"/>
                      <a:pt x="4217" y="1635"/>
                    </a:cubicBezTo>
                    <a:cubicBezTo>
                      <a:pt x="4000" y="1635"/>
                      <a:pt x="3823" y="1749"/>
                      <a:pt x="3686" y="1936"/>
                    </a:cubicBezTo>
                    <a:cubicBezTo>
                      <a:pt x="3514" y="2171"/>
                      <a:pt x="3480" y="2406"/>
                      <a:pt x="3686" y="2665"/>
                    </a:cubicBezTo>
                    <a:cubicBezTo>
                      <a:pt x="3854" y="2875"/>
                      <a:pt x="4070" y="3110"/>
                      <a:pt x="3883" y="3518"/>
                    </a:cubicBezTo>
                    <a:cubicBezTo>
                      <a:pt x="3609" y="3216"/>
                      <a:pt x="3274" y="3072"/>
                      <a:pt x="3169" y="2674"/>
                    </a:cubicBezTo>
                    <a:cubicBezTo>
                      <a:pt x="3111" y="2456"/>
                      <a:pt x="2982" y="2202"/>
                      <a:pt x="2756" y="2202"/>
                    </a:cubicBezTo>
                    <a:cubicBezTo>
                      <a:pt x="2719" y="2202"/>
                      <a:pt x="2679" y="2209"/>
                      <a:pt x="2637" y="2224"/>
                    </a:cubicBezTo>
                    <a:cubicBezTo>
                      <a:pt x="2363" y="2315"/>
                      <a:pt x="2191" y="2588"/>
                      <a:pt x="2234" y="2933"/>
                    </a:cubicBezTo>
                    <a:cubicBezTo>
                      <a:pt x="2263" y="3192"/>
                      <a:pt x="2915" y="4189"/>
                      <a:pt x="3140" y="4270"/>
                    </a:cubicBezTo>
                    <a:cubicBezTo>
                      <a:pt x="3189" y="4288"/>
                      <a:pt x="3244" y="4301"/>
                      <a:pt x="3295" y="4301"/>
                    </a:cubicBezTo>
                    <a:cubicBezTo>
                      <a:pt x="3353" y="4301"/>
                      <a:pt x="3406" y="4285"/>
                      <a:pt x="3442" y="4241"/>
                    </a:cubicBezTo>
                    <a:cubicBezTo>
                      <a:pt x="3552" y="4111"/>
                      <a:pt x="3662" y="4065"/>
                      <a:pt x="3770" y="4065"/>
                    </a:cubicBezTo>
                    <a:cubicBezTo>
                      <a:pt x="3964" y="4065"/>
                      <a:pt x="4153" y="4210"/>
                      <a:pt x="4328" y="4275"/>
                    </a:cubicBezTo>
                    <a:cubicBezTo>
                      <a:pt x="4582" y="3959"/>
                      <a:pt x="4348" y="3599"/>
                      <a:pt x="4549" y="3316"/>
                    </a:cubicBezTo>
                    <a:lnTo>
                      <a:pt x="4549" y="3316"/>
                    </a:lnTo>
                    <a:cubicBezTo>
                      <a:pt x="4956" y="3518"/>
                      <a:pt x="5589" y="3470"/>
                      <a:pt x="5507" y="4222"/>
                    </a:cubicBezTo>
                    <a:cubicBezTo>
                      <a:pt x="5287" y="4361"/>
                      <a:pt x="5028" y="4419"/>
                      <a:pt x="4774" y="4491"/>
                    </a:cubicBezTo>
                    <a:cubicBezTo>
                      <a:pt x="4443" y="4586"/>
                      <a:pt x="4165" y="4821"/>
                      <a:pt x="4017" y="5138"/>
                    </a:cubicBezTo>
                    <a:cubicBezTo>
                      <a:pt x="3931" y="5315"/>
                      <a:pt x="4070" y="5593"/>
                      <a:pt x="3830" y="5708"/>
                    </a:cubicBezTo>
                    <a:cubicBezTo>
                      <a:pt x="3748" y="5746"/>
                      <a:pt x="3663" y="5760"/>
                      <a:pt x="3576" y="5760"/>
                    </a:cubicBezTo>
                    <a:cubicBezTo>
                      <a:pt x="3454" y="5760"/>
                      <a:pt x="3330" y="5732"/>
                      <a:pt x="3207" y="5698"/>
                    </a:cubicBezTo>
                    <a:cubicBezTo>
                      <a:pt x="3129" y="5676"/>
                      <a:pt x="3062" y="5666"/>
                      <a:pt x="3005" y="5666"/>
                    </a:cubicBezTo>
                    <a:cubicBezTo>
                      <a:pt x="2788" y="5666"/>
                      <a:pt x="2722" y="5822"/>
                      <a:pt x="2809" y="6110"/>
                    </a:cubicBezTo>
                    <a:cubicBezTo>
                      <a:pt x="2847" y="6245"/>
                      <a:pt x="2876" y="6369"/>
                      <a:pt x="2752" y="6489"/>
                    </a:cubicBezTo>
                    <a:cubicBezTo>
                      <a:pt x="2359" y="6432"/>
                      <a:pt x="1966" y="6441"/>
                      <a:pt x="1592" y="6192"/>
                    </a:cubicBezTo>
                    <a:cubicBezTo>
                      <a:pt x="1343" y="6029"/>
                      <a:pt x="997" y="5971"/>
                      <a:pt x="686" y="5967"/>
                    </a:cubicBezTo>
                    <a:cubicBezTo>
                      <a:pt x="683" y="5967"/>
                      <a:pt x="679" y="5967"/>
                      <a:pt x="676" y="5967"/>
                    </a:cubicBezTo>
                    <a:cubicBezTo>
                      <a:pt x="374" y="5967"/>
                      <a:pt x="564" y="6404"/>
                      <a:pt x="327" y="6513"/>
                    </a:cubicBezTo>
                    <a:cubicBezTo>
                      <a:pt x="303" y="6523"/>
                      <a:pt x="279" y="6537"/>
                      <a:pt x="255" y="6547"/>
                    </a:cubicBezTo>
                    <a:cubicBezTo>
                      <a:pt x="125" y="6594"/>
                      <a:pt x="1" y="6662"/>
                      <a:pt x="82" y="6825"/>
                    </a:cubicBezTo>
                    <a:cubicBezTo>
                      <a:pt x="141" y="6945"/>
                      <a:pt x="263" y="7031"/>
                      <a:pt x="367" y="7031"/>
                    </a:cubicBezTo>
                    <a:cubicBezTo>
                      <a:pt x="407" y="7031"/>
                      <a:pt x="445" y="7017"/>
                      <a:pt x="475" y="6987"/>
                    </a:cubicBezTo>
                    <a:cubicBezTo>
                      <a:pt x="757" y="6715"/>
                      <a:pt x="1043" y="6615"/>
                      <a:pt x="1334" y="6615"/>
                    </a:cubicBezTo>
                    <a:cubicBezTo>
                      <a:pt x="1642" y="6615"/>
                      <a:pt x="1954" y="6727"/>
                      <a:pt x="2272" y="6868"/>
                    </a:cubicBezTo>
                    <a:cubicBezTo>
                      <a:pt x="2284" y="6872"/>
                      <a:pt x="2297" y="6874"/>
                      <a:pt x="2311" y="6874"/>
                    </a:cubicBezTo>
                    <a:cubicBezTo>
                      <a:pt x="2325" y="6874"/>
                      <a:pt x="2339" y="6872"/>
                      <a:pt x="2354" y="6872"/>
                    </a:cubicBezTo>
                    <a:cubicBezTo>
                      <a:pt x="2459" y="6882"/>
                      <a:pt x="2574" y="6882"/>
                      <a:pt x="2617" y="7002"/>
                    </a:cubicBezTo>
                    <a:cubicBezTo>
                      <a:pt x="2680" y="7160"/>
                      <a:pt x="2560" y="7241"/>
                      <a:pt x="2454" y="7318"/>
                    </a:cubicBezTo>
                    <a:cubicBezTo>
                      <a:pt x="2224" y="7486"/>
                      <a:pt x="1860" y="7596"/>
                      <a:pt x="1994" y="7965"/>
                    </a:cubicBezTo>
                    <a:cubicBezTo>
                      <a:pt x="2129" y="8329"/>
                      <a:pt x="1985" y="8679"/>
                      <a:pt x="1985" y="9063"/>
                    </a:cubicBezTo>
                    <a:cubicBezTo>
                      <a:pt x="2228" y="9059"/>
                      <a:pt x="2416" y="8798"/>
                      <a:pt x="2624" y="8798"/>
                    </a:cubicBezTo>
                    <a:cubicBezTo>
                      <a:pt x="2702" y="8798"/>
                      <a:pt x="2783" y="8836"/>
                      <a:pt x="2871" y="8938"/>
                    </a:cubicBezTo>
                    <a:lnTo>
                      <a:pt x="3178" y="8948"/>
                    </a:lnTo>
                    <a:lnTo>
                      <a:pt x="3341" y="8948"/>
                    </a:lnTo>
                    <a:cubicBezTo>
                      <a:pt x="3360" y="8483"/>
                      <a:pt x="3950" y="8684"/>
                      <a:pt x="4065" y="8325"/>
                    </a:cubicBezTo>
                    <a:cubicBezTo>
                      <a:pt x="4094" y="8090"/>
                      <a:pt x="3701" y="8219"/>
                      <a:pt x="3748" y="7946"/>
                    </a:cubicBezTo>
                    <a:cubicBezTo>
                      <a:pt x="3892" y="7778"/>
                      <a:pt x="4117" y="7764"/>
                      <a:pt x="4304" y="7697"/>
                    </a:cubicBezTo>
                    <a:cubicBezTo>
                      <a:pt x="4520" y="7621"/>
                      <a:pt x="4698" y="7581"/>
                      <a:pt x="4845" y="7581"/>
                    </a:cubicBezTo>
                    <a:cubicBezTo>
                      <a:pt x="5224" y="7581"/>
                      <a:pt x="5386" y="7849"/>
                      <a:pt x="5421" y="8444"/>
                    </a:cubicBezTo>
                    <a:cubicBezTo>
                      <a:pt x="5431" y="8622"/>
                      <a:pt x="5368" y="8804"/>
                      <a:pt x="5340" y="8981"/>
                    </a:cubicBezTo>
                    <a:cubicBezTo>
                      <a:pt x="5704" y="9197"/>
                      <a:pt x="6074" y="9322"/>
                      <a:pt x="6473" y="9322"/>
                    </a:cubicBezTo>
                    <a:cubicBezTo>
                      <a:pt x="6613" y="9322"/>
                      <a:pt x="6758" y="9306"/>
                      <a:pt x="6907" y="9274"/>
                    </a:cubicBezTo>
                    <a:cubicBezTo>
                      <a:pt x="6962" y="9261"/>
                      <a:pt x="7015" y="9255"/>
                      <a:pt x="7068" y="9255"/>
                    </a:cubicBezTo>
                    <a:cubicBezTo>
                      <a:pt x="7291" y="9255"/>
                      <a:pt x="7497" y="9363"/>
                      <a:pt x="7702" y="9518"/>
                    </a:cubicBezTo>
                    <a:cubicBezTo>
                      <a:pt x="8175" y="9875"/>
                      <a:pt x="8659" y="10246"/>
                      <a:pt x="9275" y="10246"/>
                    </a:cubicBezTo>
                    <a:cubicBezTo>
                      <a:pt x="9370" y="10246"/>
                      <a:pt x="9469" y="10237"/>
                      <a:pt x="9571" y="10218"/>
                    </a:cubicBezTo>
                    <a:lnTo>
                      <a:pt x="9571" y="9921"/>
                    </a:lnTo>
                    <a:cubicBezTo>
                      <a:pt x="9543" y="9913"/>
                      <a:pt x="9515" y="9910"/>
                      <a:pt x="9486" y="9910"/>
                    </a:cubicBezTo>
                    <a:cubicBezTo>
                      <a:pt x="9368" y="9910"/>
                      <a:pt x="9247" y="9962"/>
                      <a:pt x="9129" y="9962"/>
                    </a:cubicBezTo>
                    <a:cubicBezTo>
                      <a:pt x="9076" y="9962"/>
                      <a:pt x="9024" y="9951"/>
                      <a:pt x="8972" y="9921"/>
                    </a:cubicBezTo>
                    <a:cubicBezTo>
                      <a:pt x="8982" y="9302"/>
                      <a:pt x="8987" y="9317"/>
                      <a:pt x="9452" y="9077"/>
                    </a:cubicBezTo>
                    <a:cubicBezTo>
                      <a:pt x="9730" y="8938"/>
                      <a:pt x="9984" y="8751"/>
                      <a:pt x="10252" y="8583"/>
                    </a:cubicBezTo>
                    <a:cubicBezTo>
                      <a:pt x="10353" y="8535"/>
                      <a:pt x="10386" y="8406"/>
                      <a:pt x="10329" y="8310"/>
                    </a:cubicBezTo>
                    <a:cubicBezTo>
                      <a:pt x="10073" y="7963"/>
                      <a:pt x="10257" y="7886"/>
                      <a:pt x="10451" y="7886"/>
                    </a:cubicBezTo>
                    <a:cubicBezTo>
                      <a:pt x="10511" y="7886"/>
                      <a:pt x="10572" y="7894"/>
                      <a:pt x="10621" y="7903"/>
                    </a:cubicBezTo>
                    <a:cubicBezTo>
                      <a:pt x="10910" y="7958"/>
                      <a:pt x="11182" y="8079"/>
                      <a:pt x="11490" y="8079"/>
                    </a:cubicBezTo>
                    <a:cubicBezTo>
                      <a:pt x="11555" y="8079"/>
                      <a:pt x="11621" y="8074"/>
                      <a:pt x="11690" y="8061"/>
                    </a:cubicBezTo>
                    <a:cubicBezTo>
                      <a:pt x="11702" y="8059"/>
                      <a:pt x="11713" y="8058"/>
                      <a:pt x="11725" y="8058"/>
                    </a:cubicBezTo>
                    <a:cubicBezTo>
                      <a:pt x="11897" y="8058"/>
                      <a:pt x="12012" y="8289"/>
                      <a:pt x="11949" y="8468"/>
                    </a:cubicBezTo>
                    <a:cubicBezTo>
                      <a:pt x="11766" y="8986"/>
                      <a:pt x="12112" y="9044"/>
                      <a:pt x="12466" y="9106"/>
                    </a:cubicBezTo>
                    <a:cubicBezTo>
                      <a:pt x="12502" y="9113"/>
                      <a:pt x="12538" y="9114"/>
                      <a:pt x="12575" y="9114"/>
                    </a:cubicBezTo>
                    <a:cubicBezTo>
                      <a:pt x="12621" y="9114"/>
                      <a:pt x="12668" y="9112"/>
                      <a:pt x="12714" y="9112"/>
                    </a:cubicBezTo>
                    <a:cubicBezTo>
                      <a:pt x="12812" y="9112"/>
                      <a:pt x="12910" y="9125"/>
                      <a:pt x="12998" y="9211"/>
                    </a:cubicBezTo>
                    <a:cubicBezTo>
                      <a:pt x="13080" y="9422"/>
                      <a:pt x="12711" y="9523"/>
                      <a:pt x="12874" y="9777"/>
                    </a:cubicBezTo>
                    <a:cubicBezTo>
                      <a:pt x="13113" y="10170"/>
                      <a:pt x="13482" y="10481"/>
                      <a:pt x="13626" y="10951"/>
                    </a:cubicBezTo>
                    <a:cubicBezTo>
                      <a:pt x="13722" y="10539"/>
                      <a:pt x="13842" y="10151"/>
                      <a:pt x="13540" y="9801"/>
                    </a:cubicBezTo>
                    <a:cubicBezTo>
                      <a:pt x="13415" y="9657"/>
                      <a:pt x="13501" y="9532"/>
                      <a:pt x="13545" y="9369"/>
                    </a:cubicBezTo>
                    <a:cubicBezTo>
                      <a:pt x="13626" y="9063"/>
                      <a:pt x="13775" y="8588"/>
                      <a:pt x="13636" y="8449"/>
                    </a:cubicBezTo>
                    <a:cubicBezTo>
                      <a:pt x="13367" y="8186"/>
                      <a:pt x="13243" y="7726"/>
                      <a:pt x="12792" y="7654"/>
                    </a:cubicBezTo>
                    <a:cubicBezTo>
                      <a:pt x="12711" y="7644"/>
                      <a:pt x="12677" y="7563"/>
                      <a:pt x="12701" y="7467"/>
                    </a:cubicBezTo>
                    <a:cubicBezTo>
                      <a:pt x="12741" y="7423"/>
                      <a:pt x="12783" y="7408"/>
                      <a:pt x="12827" y="7408"/>
                    </a:cubicBezTo>
                    <a:cubicBezTo>
                      <a:pt x="12932" y="7408"/>
                      <a:pt x="13045" y="7499"/>
                      <a:pt x="13153" y="7499"/>
                    </a:cubicBezTo>
                    <a:cubicBezTo>
                      <a:pt x="13197" y="7499"/>
                      <a:pt x="13239" y="7484"/>
                      <a:pt x="13281" y="7443"/>
                    </a:cubicBezTo>
                    <a:cubicBezTo>
                      <a:pt x="13329" y="7265"/>
                      <a:pt x="13027" y="7131"/>
                      <a:pt x="13190" y="6944"/>
                    </a:cubicBezTo>
                    <a:cubicBezTo>
                      <a:pt x="13477" y="6623"/>
                      <a:pt x="13315" y="6494"/>
                      <a:pt x="12989" y="6412"/>
                    </a:cubicBezTo>
                    <a:cubicBezTo>
                      <a:pt x="12730" y="6360"/>
                      <a:pt x="12476" y="6288"/>
                      <a:pt x="12227" y="6197"/>
                    </a:cubicBezTo>
                    <a:cubicBezTo>
                      <a:pt x="12107" y="6147"/>
                      <a:pt x="11999" y="6118"/>
                      <a:pt x="11902" y="6118"/>
                    </a:cubicBezTo>
                    <a:cubicBezTo>
                      <a:pt x="11737" y="6118"/>
                      <a:pt x="11604" y="6202"/>
                      <a:pt x="11498" y="6412"/>
                    </a:cubicBezTo>
                    <a:cubicBezTo>
                      <a:pt x="11392" y="6621"/>
                      <a:pt x="11234" y="6717"/>
                      <a:pt x="11046" y="6717"/>
                    </a:cubicBezTo>
                    <a:cubicBezTo>
                      <a:pt x="10978" y="6717"/>
                      <a:pt x="10906" y="6705"/>
                      <a:pt x="10832" y="6681"/>
                    </a:cubicBezTo>
                    <a:cubicBezTo>
                      <a:pt x="10731" y="6642"/>
                      <a:pt x="10655" y="6566"/>
                      <a:pt x="10616" y="6465"/>
                    </a:cubicBezTo>
                    <a:cubicBezTo>
                      <a:pt x="10578" y="6360"/>
                      <a:pt x="10659" y="6273"/>
                      <a:pt x="10784" y="6249"/>
                    </a:cubicBezTo>
                    <a:cubicBezTo>
                      <a:pt x="10937" y="6221"/>
                      <a:pt x="11129" y="6211"/>
                      <a:pt x="11177" y="6034"/>
                    </a:cubicBezTo>
                    <a:cubicBezTo>
                      <a:pt x="11302" y="5569"/>
                      <a:pt x="11719" y="5468"/>
                      <a:pt x="12073" y="5296"/>
                    </a:cubicBezTo>
                    <a:cubicBezTo>
                      <a:pt x="12452" y="5109"/>
                      <a:pt x="12514" y="4903"/>
                      <a:pt x="12251" y="4606"/>
                    </a:cubicBezTo>
                    <a:cubicBezTo>
                      <a:pt x="12121" y="4467"/>
                      <a:pt x="11953" y="4371"/>
                      <a:pt x="11771" y="4337"/>
                    </a:cubicBezTo>
                    <a:cubicBezTo>
                      <a:pt x="11489" y="4270"/>
                      <a:pt x="11489" y="4059"/>
                      <a:pt x="11489" y="3844"/>
                    </a:cubicBezTo>
                    <a:cubicBezTo>
                      <a:pt x="11278" y="3522"/>
                      <a:pt x="11249" y="3077"/>
                      <a:pt x="10846" y="2885"/>
                    </a:cubicBezTo>
                    <a:lnTo>
                      <a:pt x="10846" y="2885"/>
                    </a:lnTo>
                    <a:cubicBezTo>
                      <a:pt x="10856" y="3043"/>
                      <a:pt x="10861" y="3197"/>
                      <a:pt x="10856" y="3355"/>
                    </a:cubicBezTo>
                    <a:cubicBezTo>
                      <a:pt x="10848" y="3507"/>
                      <a:pt x="10811" y="3628"/>
                      <a:pt x="10657" y="3628"/>
                    </a:cubicBezTo>
                    <a:cubicBezTo>
                      <a:pt x="10632" y="3628"/>
                      <a:pt x="10604" y="3625"/>
                      <a:pt x="10573" y="3618"/>
                    </a:cubicBezTo>
                    <a:cubicBezTo>
                      <a:pt x="10524" y="3608"/>
                      <a:pt x="10463" y="3592"/>
                      <a:pt x="10412" y="3592"/>
                    </a:cubicBezTo>
                    <a:cubicBezTo>
                      <a:pt x="10390" y="3592"/>
                      <a:pt x="10369" y="3595"/>
                      <a:pt x="10353" y="3604"/>
                    </a:cubicBezTo>
                    <a:cubicBezTo>
                      <a:pt x="10073" y="3768"/>
                      <a:pt x="9895" y="3862"/>
                      <a:pt x="9760" y="3862"/>
                    </a:cubicBezTo>
                    <a:cubicBezTo>
                      <a:pt x="9563" y="3862"/>
                      <a:pt x="9455" y="3666"/>
                      <a:pt x="9250" y="3206"/>
                    </a:cubicBezTo>
                    <a:lnTo>
                      <a:pt x="8953" y="3216"/>
                    </a:lnTo>
                    <a:cubicBezTo>
                      <a:pt x="8886" y="3305"/>
                      <a:pt x="8785" y="3354"/>
                      <a:pt x="8681" y="3354"/>
                    </a:cubicBezTo>
                    <a:cubicBezTo>
                      <a:pt x="8629" y="3354"/>
                      <a:pt x="8576" y="3342"/>
                      <a:pt x="8527" y="3316"/>
                    </a:cubicBezTo>
                    <a:cubicBezTo>
                      <a:pt x="8426" y="3278"/>
                      <a:pt x="8315" y="3215"/>
                      <a:pt x="8214" y="3215"/>
                    </a:cubicBezTo>
                    <a:cubicBezTo>
                      <a:pt x="8165" y="3215"/>
                      <a:pt x="8118" y="3229"/>
                      <a:pt x="8076" y="3268"/>
                    </a:cubicBezTo>
                    <a:cubicBezTo>
                      <a:pt x="7945" y="3393"/>
                      <a:pt x="7832" y="3439"/>
                      <a:pt x="7726" y="3439"/>
                    </a:cubicBezTo>
                    <a:cubicBezTo>
                      <a:pt x="7519" y="3439"/>
                      <a:pt x="7343" y="3260"/>
                      <a:pt x="7127" y="3139"/>
                    </a:cubicBezTo>
                    <a:cubicBezTo>
                      <a:pt x="6840" y="2976"/>
                      <a:pt x="6662" y="2847"/>
                      <a:pt x="6686" y="2497"/>
                    </a:cubicBezTo>
                    <a:cubicBezTo>
                      <a:pt x="6701" y="2262"/>
                      <a:pt x="6490" y="2137"/>
                      <a:pt x="6356" y="1974"/>
                    </a:cubicBezTo>
                    <a:cubicBezTo>
                      <a:pt x="5977" y="1534"/>
                      <a:pt x="5474" y="1232"/>
                      <a:pt x="5076" y="800"/>
                    </a:cubicBezTo>
                    <a:cubicBezTo>
                      <a:pt x="4822" y="532"/>
                      <a:pt x="4419" y="297"/>
                      <a:pt x="4065" y="77"/>
                    </a:cubicBezTo>
                    <a:cubicBezTo>
                      <a:pt x="3995" y="34"/>
                      <a:pt x="3913" y="0"/>
                      <a:pt x="3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14"/>
              <p:cNvSpPr/>
              <p:nvPr/>
            </p:nvSpPr>
            <p:spPr>
              <a:xfrm rot="5400000">
                <a:off x="5230909" y="4629998"/>
                <a:ext cx="117092" cy="114434"/>
              </a:xfrm>
              <a:custGeom>
                <a:rect b="b" l="l" r="r" t="t"/>
                <a:pathLst>
                  <a:path extrusionOk="0" h="2713" w="2776">
                    <a:moveTo>
                      <a:pt x="2504" y="1"/>
                    </a:moveTo>
                    <a:cubicBezTo>
                      <a:pt x="2479" y="1"/>
                      <a:pt x="2454" y="9"/>
                      <a:pt x="2431" y="29"/>
                    </a:cubicBezTo>
                    <a:cubicBezTo>
                      <a:pt x="2210" y="228"/>
                      <a:pt x="1966" y="271"/>
                      <a:pt x="1717" y="271"/>
                    </a:cubicBezTo>
                    <a:cubicBezTo>
                      <a:pt x="1530" y="271"/>
                      <a:pt x="1339" y="247"/>
                      <a:pt x="1151" y="247"/>
                    </a:cubicBezTo>
                    <a:cubicBezTo>
                      <a:pt x="1097" y="247"/>
                      <a:pt x="1042" y="249"/>
                      <a:pt x="988" y="254"/>
                    </a:cubicBezTo>
                    <a:cubicBezTo>
                      <a:pt x="951" y="257"/>
                      <a:pt x="914" y="258"/>
                      <a:pt x="875" y="258"/>
                    </a:cubicBezTo>
                    <a:cubicBezTo>
                      <a:pt x="828" y="258"/>
                      <a:pt x="779" y="257"/>
                      <a:pt x="731" y="257"/>
                    </a:cubicBezTo>
                    <a:cubicBezTo>
                      <a:pt x="657" y="257"/>
                      <a:pt x="584" y="260"/>
                      <a:pt x="514" y="278"/>
                    </a:cubicBezTo>
                    <a:cubicBezTo>
                      <a:pt x="197" y="355"/>
                      <a:pt x="1" y="944"/>
                      <a:pt x="260" y="1097"/>
                    </a:cubicBezTo>
                    <a:cubicBezTo>
                      <a:pt x="878" y="1462"/>
                      <a:pt x="1213" y="2056"/>
                      <a:pt x="1635" y="2713"/>
                    </a:cubicBezTo>
                    <a:cubicBezTo>
                      <a:pt x="1937" y="2281"/>
                      <a:pt x="2091" y="1907"/>
                      <a:pt x="2091" y="1572"/>
                    </a:cubicBezTo>
                    <a:cubicBezTo>
                      <a:pt x="2086" y="1059"/>
                      <a:pt x="2172" y="661"/>
                      <a:pt x="2627" y="393"/>
                    </a:cubicBezTo>
                    <a:cubicBezTo>
                      <a:pt x="2733" y="331"/>
                      <a:pt x="2776" y="235"/>
                      <a:pt x="2694" y="129"/>
                    </a:cubicBezTo>
                    <a:cubicBezTo>
                      <a:pt x="2648" y="69"/>
                      <a:pt x="2576" y="1"/>
                      <a:pt x="2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14"/>
              <p:cNvSpPr/>
              <p:nvPr/>
            </p:nvSpPr>
            <p:spPr>
              <a:xfrm rot="5400000">
                <a:off x="6453033" y="4365277"/>
                <a:ext cx="144171" cy="102961"/>
              </a:xfrm>
              <a:custGeom>
                <a:rect b="b" l="l" r="r" t="t"/>
                <a:pathLst>
                  <a:path extrusionOk="0" h="2441" w="3418">
                    <a:moveTo>
                      <a:pt x="19" y="1"/>
                    </a:moveTo>
                    <a:lnTo>
                      <a:pt x="19" y="1"/>
                    </a:lnTo>
                    <a:cubicBezTo>
                      <a:pt x="24" y="317"/>
                      <a:pt x="345" y="523"/>
                      <a:pt x="63" y="729"/>
                    </a:cubicBezTo>
                    <a:cubicBezTo>
                      <a:pt x="0" y="792"/>
                      <a:pt x="24" y="892"/>
                      <a:pt x="101" y="921"/>
                    </a:cubicBezTo>
                    <a:cubicBezTo>
                      <a:pt x="743" y="969"/>
                      <a:pt x="1093" y="1611"/>
                      <a:pt x="1668" y="1712"/>
                    </a:cubicBezTo>
                    <a:cubicBezTo>
                      <a:pt x="2123" y="1788"/>
                      <a:pt x="2325" y="2090"/>
                      <a:pt x="2636" y="2440"/>
                    </a:cubicBezTo>
                    <a:cubicBezTo>
                      <a:pt x="2852" y="2172"/>
                      <a:pt x="2933" y="1903"/>
                      <a:pt x="3250" y="1899"/>
                    </a:cubicBezTo>
                    <a:cubicBezTo>
                      <a:pt x="3417" y="1894"/>
                      <a:pt x="3408" y="1726"/>
                      <a:pt x="3350" y="1592"/>
                    </a:cubicBezTo>
                    <a:cubicBezTo>
                      <a:pt x="3276" y="1418"/>
                      <a:pt x="3175" y="1325"/>
                      <a:pt x="3047" y="1325"/>
                    </a:cubicBezTo>
                    <a:cubicBezTo>
                      <a:pt x="2971" y="1325"/>
                      <a:pt x="2885" y="1359"/>
                      <a:pt x="2790" y="1429"/>
                    </a:cubicBezTo>
                    <a:cubicBezTo>
                      <a:pt x="2694" y="1500"/>
                      <a:pt x="2592" y="1577"/>
                      <a:pt x="2491" y="1577"/>
                    </a:cubicBezTo>
                    <a:cubicBezTo>
                      <a:pt x="2430" y="1577"/>
                      <a:pt x="2369" y="1548"/>
                      <a:pt x="2310" y="1472"/>
                    </a:cubicBezTo>
                    <a:cubicBezTo>
                      <a:pt x="1745" y="720"/>
                      <a:pt x="801" y="600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14"/>
              <p:cNvSpPr/>
              <p:nvPr/>
            </p:nvSpPr>
            <p:spPr>
              <a:xfrm rot="5400000">
                <a:off x="4927445" y="4284692"/>
                <a:ext cx="95453" cy="59347"/>
              </a:xfrm>
              <a:custGeom>
                <a:rect b="b" l="l" r="r" t="t"/>
                <a:pathLst>
                  <a:path extrusionOk="0" h="1407" w="2263">
                    <a:moveTo>
                      <a:pt x="2158" y="62"/>
                    </a:moveTo>
                    <a:cubicBezTo>
                      <a:pt x="2158" y="62"/>
                      <a:pt x="2157" y="62"/>
                      <a:pt x="2157" y="63"/>
                    </a:cubicBezTo>
                    <a:cubicBezTo>
                      <a:pt x="1788" y="154"/>
                      <a:pt x="1333" y="0"/>
                      <a:pt x="1060" y="307"/>
                    </a:cubicBezTo>
                    <a:cubicBezTo>
                      <a:pt x="917" y="466"/>
                      <a:pt x="837" y="526"/>
                      <a:pt x="653" y="526"/>
                    </a:cubicBezTo>
                    <a:cubicBezTo>
                      <a:pt x="626" y="526"/>
                      <a:pt x="598" y="525"/>
                      <a:pt x="566" y="523"/>
                    </a:cubicBezTo>
                    <a:cubicBezTo>
                      <a:pt x="536" y="520"/>
                      <a:pt x="508" y="519"/>
                      <a:pt x="481" y="519"/>
                    </a:cubicBezTo>
                    <a:cubicBezTo>
                      <a:pt x="177" y="519"/>
                      <a:pt x="89" y="676"/>
                      <a:pt x="0" y="1117"/>
                    </a:cubicBezTo>
                    <a:cubicBezTo>
                      <a:pt x="188" y="942"/>
                      <a:pt x="361" y="841"/>
                      <a:pt x="525" y="841"/>
                    </a:cubicBezTo>
                    <a:cubicBezTo>
                      <a:pt x="677" y="841"/>
                      <a:pt x="821" y="926"/>
                      <a:pt x="964" y="1117"/>
                    </a:cubicBezTo>
                    <a:cubicBezTo>
                      <a:pt x="1050" y="1232"/>
                      <a:pt x="1227" y="1285"/>
                      <a:pt x="1371" y="1357"/>
                    </a:cubicBezTo>
                    <a:cubicBezTo>
                      <a:pt x="1438" y="1390"/>
                      <a:pt x="1503" y="1406"/>
                      <a:pt x="1564" y="1406"/>
                    </a:cubicBezTo>
                    <a:cubicBezTo>
                      <a:pt x="1680" y="1406"/>
                      <a:pt x="1783" y="1348"/>
                      <a:pt x="1855" y="1232"/>
                    </a:cubicBezTo>
                    <a:cubicBezTo>
                      <a:pt x="1989" y="1011"/>
                      <a:pt x="1841" y="892"/>
                      <a:pt x="1659" y="805"/>
                    </a:cubicBezTo>
                    <a:cubicBezTo>
                      <a:pt x="1568" y="767"/>
                      <a:pt x="1448" y="777"/>
                      <a:pt x="1438" y="628"/>
                    </a:cubicBezTo>
                    <a:cubicBezTo>
                      <a:pt x="1592" y="374"/>
                      <a:pt x="1869" y="499"/>
                      <a:pt x="2085" y="422"/>
                    </a:cubicBezTo>
                    <a:cubicBezTo>
                      <a:pt x="2195" y="403"/>
                      <a:pt x="2262" y="293"/>
                      <a:pt x="2239" y="182"/>
                    </a:cubicBezTo>
                    <a:cubicBezTo>
                      <a:pt x="2225" y="140"/>
                      <a:pt x="2174" y="62"/>
                      <a:pt x="2158" y="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14"/>
              <p:cNvSpPr/>
              <p:nvPr/>
            </p:nvSpPr>
            <p:spPr>
              <a:xfrm rot="5400000">
                <a:off x="6932683" y="4730619"/>
                <a:ext cx="81112" cy="87861"/>
              </a:xfrm>
              <a:custGeom>
                <a:rect b="b" l="l" r="r" t="t"/>
                <a:pathLst>
                  <a:path extrusionOk="0" h="2083" w="1923">
                    <a:moveTo>
                      <a:pt x="1326" y="0"/>
                    </a:moveTo>
                    <a:cubicBezTo>
                      <a:pt x="1268" y="0"/>
                      <a:pt x="1202" y="13"/>
                      <a:pt x="1127" y="46"/>
                    </a:cubicBezTo>
                    <a:cubicBezTo>
                      <a:pt x="1145" y="555"/>
                      <a:pt x="929" y="903"/>
                      <a:pt x="396" y="903"/>
                    </a:cubicBezTo>
                    <a:cubicBezTo>
                      <a:pt x="347" y="903"/>
                      <a:pt x="295" y="900"/>
                      <a:pt x="241" y="894"/>
                    </a:cubicBezTo>
                    <a:cubicBezTo>
                      <a:pt x="212" y="894"/>
                      <a:pt x="183" y="899"/>
                      <a:pt x="159" y="908"/>
                    </a:cubicBezTo>
                    <a:cubicBezTo>
                      <a:pt x="58" y="952"/>
                      <a:pt x="1" y="1057"/>
                      <a:pt x="20" y="1167"/>
                    </a:cubicBezTo>
                    <a:cubicBezTo>
                      <a:pt x="37" y="1236"/>
                      <a:pt x="93" y="1304"/>
                      <a:pt x="163" y="1304"/>
                    </a:cubicBezTo>
                    <a:cubicBezTo>
                      <a:pt x="171" y="1304"/>
                      <a:pt x="179" y="1304"/>
                      <a:pt x="188" y="1301"/>
                    </a:cubicBezTo>
                    <a:cubicBezTo>
                      <a:pt x="276" y="1277"/>
                      <a:pt x="347" y="1266"/>
                      <a:pt x="405" y="1266"/>
                    </a:cubicBezTo>
                    <a:cubicBezTo>
                      <a:pt x="678" y="1266"/>
                      <a:pt x="635" y="1515"/>
                      <a:pt x="571" y="1781"/>
                    </a:cubicBezTo>
                    <a:cubicBezTo>
                      <a:pt x="542" y="1891"/>
                      <a:pt x="432" y="2030"/>
                      <a:pt x="648" y="2083"/>
                    </a:cubicBezTo>
                    <a:cubicBezTo>
                      <a:pt x="840" y="1987"/>
                      <a:pt x="897" y="1800"/>
                      <a:pt x="955" y="1637"/>
                    </a:cubicBezTo>
                    <a:cubicBezTo>
                      <a:pt x="1122" y="1167"/>
                      <a:pt x="1218" y="678"/>
                      <a:pt x="1745" y="424"/>
                    </a:cubicBezTo>
                    <a:cubicBezTo>
                      <a:pt x="1923" y="338"/>
                      <a:pt x="1856" y="151"/>
                      <a:pt x="1650" y="89"/>
                    </a:cubicBezTo>
                    <a:cubicBezTo>
                      <a:pt x="1551" y="59"/>
                      <a:pt x="1454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14"/>
              <p:cNvSpPr/>
              <p:nvPr/>
            </p:nvSpPr>
            <p:spPr>
              <a:xfrm rot="5400000">
                <a:off x="7010695" y="4324657"/>
                <a:ext cx="58251" cy="42855"/>
              </a:xfrm>
              <a:custGeom>
                <a:rect b="b" l="l" r="r" t="t"/>
                <a:pathLst>
                  <a:path extrusionOk="0" h="1016" w="1381">
                    <a:moveTo>
                      <a:pt x="539" y="0"/>
                    </a:moveTo>
                    <a:cubicBezTo>
                      <a:pt x="413" y="0"/>
                      <a:pt x="280" y="47"/>
                      <a:pt x="149" y="113"/>
                    </a:cubicBezTo>
                    <a:cubicBezTo>
                      <a:pt x="49" y="156"/>
                      <a:pt x="1" y="271"/>
                      <a:pt x="39" y="372"/>
                    </a:cubicBezTo>
                    <a:cubicBezTo>
                      <a:pt x="136" y="631"/>
                      <a:pt x="900" y="1016"/>
                      <a:pt x="1336" y="1016"/>
                    </a:cubicBezTo>
                    <a:cubicBezTo>
                      <a:pt x="1351" y="1016"/>
                      <a:pt x="1366" y="1015"/>
                      <a:pt x="1381" y="1014"/>
                    </a:cubicBezTo>
                    <a:cubicBezTo>
                      <a:pt x="1218" y="731"/>
                      <a:pt x="1089" y="449"/>
                      <a:pt x="911" y="204"/>
                    </a:cubicBezTo>
                    <a:cubicBezTo>
                      <a:pt x="806" y="56"/>
                      <a:pt x="677" y="0"/>
                      <a:pt x="5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14"/>
              <p:cNvSpPr/>
              <p:nvPr/>
            </p:nvSpPr>
            <p:spPr>
              <a:xfrm rot="5400000">
                <a:off x="5120925" y="4368588"/>
                <a:ext cx="42897" cy="44753"/>
              </a:xfrm>
              <a:custGeom>
                <a:rect b="b" l="l" r="r" t="t"/>
                <a:pathLst>
                  <a:path extrusionOk="0" h="1061" w="1017">
                    <a:moveTo>
                      <a:pt x="240" y="0"/>
                    </a:moveTo>
                    <a:cubicBezTo>
                      <a:pt x="169" y="245"/>
                      <a:pt x="97" y="470"/>
                      <a:pt x="39" y="695"/>
                    </a:cubicBezTo>
                    <a:cubicBezTo>
                      <a:pt x="1" y="829"/>
                      <a:pt x="30" y="973"/>
                      <a:pt x="178" y="1016"/>
                    </a:cubicBezTo>
                    <a:cubicBezTo>
                      <a:pt x="270" y="1043"/>
                      <a:pt x="364" y="1061"/>
                      <a:pt x="454" y="1061"/>
                    </a:cubicBezTo>
                    <a:cubicBezTo>
                      <a:pt x="595" y="1061"/>
                      <a:pt x="729" y="1017"/>
                      <a:pt x="840" y="892"/>
                    </a:cubicBezTo>
                    <a:cubicBezTo>
                      <a:pt x="1017" y="681"/>
                      <a:pt x="907" y="508"/>
                      <a:pt x="729" y="355"/>
                    </a:cubicBezTo>
                    <a:cubicBezTo>
                      <a:pt x="595" y="240"/>
                      <a:pt x="547" y="24"/>
                      <a:pt x="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14"/>
              <p:cNvSpPr/>
              <p:nvPr/>
            </p:nvSpPr>
            <p:spPr>
              <a:xfrm rot="5400000">
                <a:off x="5973720" y="4538278"/>
                <a:ext cx="58461" cy="35094"/>
              </a:xfrm>
              <a:custGeom>
                <a:rect b="b" l="l" r="r" t="t"/>
                <a:pathLst>
                  <a:path extrusionOk="0" h="832" w="1386">
                    <a:moveTo>
                      <a:pt x="306" y="1"/>
                    </a:moveTo>
                    <a:cubicBezTo>
                      <a:pt x="216" y="1"/>
                      <a:pt x="153" y="58"/>
                      <a:pt x="116" y="193"/>
                    </a:cubicBezTo>
                    <a:cubicBezTo>
                      <a:pt x="63" y="380"/>
                      <a:pt x="1" y="548"/>
                      <a:pt x="283" y="600"/>
                    </a:cubicBezTo>
                    <a:cubicBezTo>
                      <a:pt x="542" y="653"/>
                      <a:pt x="791" y="739"/>
                      <a:pt x="1065" y="811"/>
                    </a:cubicBezTo>
                    <a:cubicBezTo>
                      <a:pt x="1105" y="820"/>
                      <a:pt x="1149" y="832"/>
                      <a:pt x="1192" y="832"/>
                    </a:cubicBezTo>
                    <a:cubicBezTo>
                      <a:pt x="1260" y="832"/>
                      <a:pt x="1323" y="802"/>
                      <a:pt x="1352" y="687"/>
                    </a:cubicBezTo>
                    <a:cubicBezTo>
                      <a:pt x="1386" y="552"/>
                      <a:pt x="1319" y="413"/>
                      <a:pt x="1194" y="351"/>
                    </a:cubicBezTo>
                    <a:cubicBezTo>
                      <a:pt x="959" y="236"/>
                      <a:pt x="710" y="150"/>
                      <a:pt x="470" y="44"/>
                    </a:cubicBezTo>
                    <a:cubicBezTo>
                      <a:pt x="408" y="16"/>
                      <a:pt x="353" y="1"/>
                      <a:pt x="3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14"/>
              <p:cNvSpPr/>
              <p:nvPr/>
            </p:nvSpPr>
            <p:spPr>
              <a:xfrm rot="5400000">
                <a:off x="6708327" y="4585815"/>
                <a:ext cx="38679" cy="46778"/>
              </a:xfrm>
              <a:custGeom>
                <a:rect b="b" l="l" r="r" t="t"/>
                <a:pathLst>
                  <a:path extrusionOk="0" h="1109" w="917">
                    <a:moveTo>
                      <a:pt x="44" y="1"/>
                    </a:moveTo>
                    <a:lnTo>
                      <a:pt x="44" y="6"/>
                    </a:lnTo>
                    <a:cubicBezTo>
                      <a:pt x="1" y="279"/>
                      <a:pt x="389" y="466"/>
                      <a:pt x="164" y="806"/>
                    </a:cubicBezTo>
                    <a:cubicBezTo>
                      <a:pt x="99" y="898"/>
                      <a:pt x="291" y="1109"/>
                      <a:pt x="510" y="1109"/>
                    </a:cubicBezTo>
                    <a:cubicBezTo>
                      <a:pt x="519" y="1109"/>
                      <a:pt x="528" y="1109"/>
                      <a:pt x="538" y="1108"/>
                    </a:cubicBezTo>
                    <a:cubicBezTo>
                      <a:pt x="724" y="1098"/>
                      <a:pt x="811" y="998"/>
                      <a:pt x="839" y="811"/>
                    </a:cubicBezTo>
                    <a:cubicBezTo>
                      <a:pt x="916" y="288"/>
                      <a:pt x="777" y="145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14"/>
              <p:cNvSpPr/>
              <p:nvPr/>
            </p:nvSpPr>
            <p:spPr>
              <a:xfrm rot="5400000">
                <a:off x="4567882" y="4546988"/>
                <a:ext cx="52008" cy="25392"/>
              </a:xfrm>
              <a:custGeom>
                <a:rect b="b" l="l" r="r" t="t"/>
                <a:pathLst>
                  <a:path extrusionOk="0" h="602" w="1233">
                    <a:moveTo>
                      <a:pt x="280" y="1"/>
                    </a:moveTo>
                    <a:cubicBezTo>
                      <a:pt x="127" y="1"/>
                      <a:pt x="1" y="126"/>
                      <a:pt x="5" y="282"/>
                    </a:cubicBezTo>
                    <a:cubicBezTo>
                      <a:pt x="0" y="426"/>
                      <a:pt x="106" y="546"/>
                      <a:pt x="245" y="560"/>
                    </a:cubicBezTo>
                    <a:cubicBezTo>
                      <a:pt x="369" y="575"/>
                      <a:pt x="498" y="602"/>
                      <a:pt x="628" y="602"/>
                    </a:cubicBezTo>
                    <a:cubicBezTo>
                      <a:pt x="837" y="602"/>
                      <a:pt x="1045" y="532"/>
                      <a:pt x="1232" y="230"/>
                    </a:cubicBezTo>
                    <a:cubicBezTo>
                      <a:pt x="873" y="134"/>
                      <a:pt x="599" y="43"/>
                      <a:pt x="326" y="4"/>
                    </a:cubicBezTo>
                    <a:cubicBezTo>
                      <a:pt x="311" y="2"/>
                      <a:pt x="295" y="1"/>
                      <a:pt x="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14"/>
              <p:cNvSpPr/>
              <p:nvPr/>
            </p:nvSpPr>
            <p:spPr>
              <a:xfrm rot="5400000">
                <a:off x="7055363" y="4688375"/>
                <a:ext cx="39480" cy="37329"/>
              </a:xfrm>
              <a:custGeom>
                <a:rect b="b" l="l" r="r" t="t"/>
                <a:pathLst>
                  <a:path extrusionOk="0" h="885" w="936">
                    <a:moveTo>
                      <a:pt x="674" y="0"/>
                    </a:moveTo>
                    <a:cubicBezTo>
                      <a:pt x="624" y="0"/>
                      <a:pt x="572" y="16"/>
                      <a:pt x="523" y="45"/>
                    </a:cubicBezTo>
                    <a:cubicBezTo>
                      <a:pt x="389" y="127"/>
                      <a:pt x="260" y="218"/>
                      <a:pt x="135" y="309"/>
                    </a:cubicBezTo>
                    <a:cubicBezTo>
                      <a:pt x="49" y="376"/>
                      <a:pt x="1" y="467"/>
                      <a:pt x="58" y="577"/>
                    </a:cubicBezTo>
                    <a:cubicBezTo>
                      <a:pt x="130" y="721"/>
                      <a:pt x="255" y="831"/>
                      <a:pt x="408" y="884"/>
                    </a:cubicBezTo>
                    <a:cubicBezTo>
                      <a:pt x="691" y="846"/>
                      <a:pt x="609" y="491"/>
                      <a:pt x="835" y="386"/>
                    </a:cubicBezTo>
                    <a:cubicBezTo>
                      <a:pt x="935" y="338"/>
                      <a:pt x="926" y="194"/>
                      <a:pt x="863" y="108"/>
                    </a:cubicBezTo>
                    <a:cubicBezTo>
                      <a:pt x="815" y="34"/>
                      <a:pt x="747" y="0"/>
                      <a:pt x="6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14"/>
              <p:cNvSpPr/>
              <p:nvPr/>
            </p:nvSpPr>
            <p:spPr>
              <a:xfrm rot="5400000">
                <a:off x="7071771" y="4742577"/>
                <a:ext cx="32352" cy="53653"/>
              </a:xfrm>
              <a:custGeom>
                <a:rect b="b" l="l" r="r" t="t"/>
                <a:pathLst>
                  <a:path extrusionOk="0" h="1272" w="767">
                    <a:moveTo>
                      <a:pt x="451" y="0"/>
                    </a:moveTo>
                    <a:cubicBezTo>
                      <a:pt x="220" y="0"/>
                      <a:pt x="161" y="241"/>
                      <a:pt x="0" y="342"/>
                    </a:cubicBezTo>
                    <a:cubicBezTo>
                      <a:pt x="67" y="702"/>
                      <a:pt x="254" y="1027"/>
                      <a:pt x="523" y="1272"/>
                    </a:cubicBezTo>
                    <a:cubicBezTo>
                      <a:pt x="767" y="773"/>
                      <a:pt x="551" y="390"/>
                      <a:pt x="484" y="2"/>
                    </a:cubicBezTo>
                    <a:cubicBezTo>
                      <a:pt x="473" y="1"/>
                      <a:pt x="462" y="0"/>
                      <a:pt x="4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14"/>
              <p:cNvSpPr/>
              <p:nvPr/>
            </p:nvSpPr>
            <p:spPr>
              <a:xfrm rot="5400000">
                <a:off x="7091828" y="4737452"/>
                <a:ext cx="44711" cy="27754"/>
              </a:xfrm>
              <a:custGeom>
                <a:rect b="b" l="l" r="r" t="t"/>
                <a:pathLst>
                  <a:path extrusionOk="0" h="658" w="1060">
                    <a:moveTo>
                      <a:pt x="748" y="1"/>
                    </a:moveTo>
                    <a:cubicBezTo>
                      <a:pt x="692" y="105"/>
                      <a:pt x="621" y="137"/>
                      <a:pt x="543" y="137"/>
                    </a:cubicBezTo>
                    <a:cubicBezTo>
                      <a:pt x="421" y="137"/>
                      <a:pt x="282" y="58"/>
                      <a:pt x="162" y="58"/>
                    </a:cubicBezTo>
                    <a:cubicBezTo>
                      <a:pt x="102" y="58"/>
                      <a:pt x="47" y="77"/>
                      <a:pt x="0" y="135"/>
                    </a:cubicBezTo>
                    <a:cubicBezTo>
                      <a:pt x="33" y="507"/>
                      <a:pt x="238" y="657"/>
                      <a:pt x="564" y="657"/>
                    </a:cubicBezTo>
                    <a:cubicBezTo>
                      <a:pt x="570" y="657"/>
                      <a:pt x="575" y="657"/>
                      <a:pt x="580" y="657"/>
                    </a:cubicBezTo>
                    <a:cubicBezTo>
                      <a:pt x="736" y="561"/>
                      <a:pt x="795" y="315"/>
                      <a:pt x="1027" y="315"/>
                    </a:cubicBezTo>
                    <a:cubicBezTo>
                      <a:pt x="1037" y="315"/>
                      <a:pt x="1048" y="316"/>
                      <a:pt x="1059" y="317"/>
                    </a:cubicBezTo>
                    <a:cubicBezTo>
                      <a:pt x="1059" y="211"/>
                      <a:pt x="1054" y="106"/>
                      <a:pt x="10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14"/>
              <p:cNvSpPr/>
              <p:nvPr/>
            </p:nvSpPr>
            <p:spPr>
              <a:xfrm rot="5400000">
                <a:off x="6766915" y="4326534"/>
                <a:ext cx="35431" cy="35684"/>
              </a:xfrm>
              <a:custGeom>
                <a:rect b="b" l="l" r="r" t="t"/>
                <a:pathLst>
                  <a:path extrusionOk="0" h="846" w="840">
                    <a:moveTo>
                      <a:pt x="358" y="1"/>
                    </a:moveTo>
                    <a:cubicBezTo>
                      <a:pt x="322" y="1"/>
                      <a:pt x="283" y="13"/>
                      <a:pt x="240" y="41"/>
                    </a:cubicBezTo>
                    <a:cubicBezTo>
                      <a:pt x="92" y="141"/>
                      <a:pt x="1" y="314"/>
                      <a:pt x="116" y="448"/>
                    </a:cubicBezTo>
                    <a:cubicBezTo>
                      <a:pt x="274" y="635"/>
                      <a:pt x="456" y="846"/>
                      <a:pt x="763" y="846"/>
                    </a:cubicBezTo>
                    <a:cubicBezTo>
                      <a:pt x="839" y="549"/>
                      <a:pt x="648" y="371"/>
                      <a:pt x="552" y="165"/>
                    </a:cubicBezTo>
                    <a:cubicBezTo>
                      <a:pt x="508" y="73"/>
                      <a:pt x="444" y="1"/>
                      <a:pt x="3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14"/>
              <p:cNvSpPr/>
              <p:nvPr/>
            </p:nvSpPr>
            <p:spPr>
              <a:xfrm rot="5400000">
                <a:off x="4364068" y="4585034"/>
                <a:ext cx="30370" cy="35220"/>
              </a:xfrm>
              <a:custGeom>
                <a:rect b="b" l="l" r="r" t="t"/>
                <a:pathLst>
                  <a:path extrusionOk="0" h="835" w="720">
                    <a:moveTo>
                      <a:pt x="573" y="1"/>
                    </a:moveTo>
                    <a:cubicBezTo>
                      <a:pt x="554" y="1"/>
                      <a:pt x="534" y="6"/>
                      <a:pt x="513" y="17"/>
                    </a:cubicBezTo>
                    <a:cubicBezTo>
                      <a:pt x="273" y="132"/>
                      <a:pt x="63" y="300"/>
                      <a:pt x="0" y="577"/>
                    </a:cubicBezTo>
                    <a:cubicBezTo>
                      <a:pt x="0" y="659"/>
                      <a:pt x="39" y="731"/>
                      <a:pt x="96" y="779"/>
                    </a:cubicBezTo>
                    <a:cubicBezTo>
                      <a:pt x="137" y="808"/>
                      <a:pt x="228" y="835"/>
                      <a:pt x="277" y="835"/>
                    </a:cubicBezTo>
                    <a:cubicBezTo>
                      <a:pt x="292" y="835"/>
                      <a:pt x="302" y="832"/>
                      <a:pt x="307" y="827"/>
                    </a:cubicBezTo>
                    <a:cubicBezTo>
                      <a:pt x="460" y="621"/>
                      <a:pt x="595" y="400"/>
                      <a:pt x="719" y="213"/>
                    </a:cubicBezTo>
                    <a:cubicBezTo>
                      <a:pt x="711" y="80"/>
                      <a:pt x="64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14"/>
              <p:cNvSpPr/>
              <p:nvPr/>
            </p:nvSpPr>
            <p:spPr>
              <a:xfrm rot="5400000">
                <a:off x="4393426" y="4647208"/>
                <a:ext cx="27965" cy="37793"/>
              </a:xfrm>
              <a:custGeom>
                <a:rect b="b" l="l" r="r" t="t"/>
                <a:pathLst>
                  <a:path extrusionOk="0" h="896" w="663">
                    <a:moveTo>
                      <a:pt x="1" y="1"/>
                    </a:moveTo>
                    <a:lnTo>
                      <a:pt x="1" y="1"/>
                    </a:lnTo>
                    <a:cubicBezTo>
                      <a:pt x="58" y="226"/>
                      <a:pt x="116" y="451"/>
                      <a:pt x="169" y="676"/>
                    </a:cubicBezTo>
                    <a:cubicBezTo>
                      <a:pt x="196" y="786"/>
                      <a:pt x="230" y="896"/>
                      <a:pt x="335" y="896"/>
                    </a:cubicBezTo>
                    <a:cubicBezTo>
                      <a:pt x="359" y="896"/>
                      <a:pt x="386" y="890"/>
                      <a:pt x="418" y="878"/>
                    </a:cubicBezTo>
                    <a:cubicBezTo>
                      <a:pt x="590" y="811"/>
                      <a:pt x="662" y="652"/>
                      <a:pt x="547" y="504"/>
                    </a:cubicBezTo>
                    <a:cubicBezTo>
                      <a:pt x="399" y="307"/>
                      <a:pt x="327" y="1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14"/>
              <p:cNvSpPr/>
              <p:nvPr/>
            </p:nvSpPr>
            <p:spPr>
              <a:xfrm rot="5400000">
                <a:off x="4397159" y="4621626"/>
                <a:ext cx="21638" cy="37414"/>
              </a:xfrm>
              <a:custGeom>
                <a:rect b="b" l="l" r="r" t="t"/>
                <a:pathLst>
                  <a:path extrusionOk="0" h="887" w="513">
                    <a:moveTo>
                      <a:pt x="72" y="0"/>
                    </a:moveTo>
                    <a:lnTo>
                      <a:pt x="72" y="0"/>
                    </a:lnTo>
                    <a:cubicBezTo>
                      <a:pt x="86" y="283"/>
                      <a:pt x="0" y="570"/>
                      <a:pt x="149" y="887"/>
                    </a:cubicBezTo>
                    <a:cubicBezTo>
                      <a:pt x="513" y="637"/>
                      <a:pt x="336" y="292"/>
                      <a:pt x="379" y="5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14"/>
              <p:cNvSpPr/>
              <p:nvPr/>
            </p:nvSpPr>
            <p:spPr>
              <a:xfrm rot="5400000">
                <a:off x="7091469" y="4791674"/>
                <a:ext cx="21891" cy="25392"/>
              </a:xfrm>
              <a:custGeom>
                <a:rect b="b" l="l" r="r" t="t"/>
                <a:pathLst>
                  <a:path extrusionOk="0" h="602" w="519">
                    <a:moveTo>
                      <a:pt x="341" y="0"/>
                    </a:moveTo>
                    <a:cubicBezTo>
                      <a:pt x="303" y="63"/>
                      <a:pt x="265" y="134"/>
                      <a:pt x="217" y="197"/>
                    </a:cubicBezTo>
                    <a:cubicBezTo>
                      <a:pt x="145" y="297"/>
                      <a:pt x="1" y="403"/>
                      <a:pt x="87" y="523"/>
                    </a:cubicBezTo>
                    <a:cubicBezTo>
                      <a:pt x="127" y="581"/>
                      <a:pt x="169" y="601"/>
                      <a:pt x="212" y="601"/>
                    </a:cubicBezTo>
                    <a:cubicBezTo>
                      <a:pt x="305" y="601"/>
                      <a:pt x="402" y="501"/>
                      <a:pt x="495" y="484"/>
                    </a:cubicBezTo>
                    <a:cubicBezTo>
                      <a:pt x="485" y="312"/>
                      <a:pt x="519" y="120"/>
                      <a:pt x="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14"/>
              <p:cNvSpPr/>
              <p:nvPr/>
            </p:nvSpPr>
            <p:spPr>
              <a:xfrm rot="5400000">
                <a:off x="6750423" y="4581175"/>
                <a:ext cx="11136" cy="10376"/>
              </a:xfrm>
              <a:custGeom>
                <a:rect b="b" l="l" r="r" t="t"/>
                <a:pathLst>
                  <a:path extrusionOk="0" h="246" w="264">
                    <a:moveTo>
                      <a:pt x="88" y="0"/>
                    </a:moveTo>
                    <a:cubicBezTo>
                      <a:pt x="80" y="0"/>
                      <a:pt x="71" y="0"/>
                      <a:pt x="62" y="1"/>
                    </a:cubicBezTo>
                    <a:cubicBezTo>
                      <a:pt x="38" y="6"/>
                      <a:pt x="19" y="30"/>
                      <a:pt x="10" y="54"/>
                    </a:cubicBezTo>
                    <a:cubicBezTo>
                      <a:pt x="0" y="231"/>
                      <a:pt x="139" y="231"/>
                      <a:pt x="259" y="246"/>
                    </a:cubicBezTo>
                    <a:lnTo>
                      <a:pt x="264" y="241"/>
                    </a:lnTo>
                    <a:cubicBezTo>
                      <a:pt x="245" y="127"/>
                      <a:pt x="240" y="0"/>
                      <a:pt x="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14"/>
              <p:cNvSpPr/>
              <p:nvPr/>
            </p:nvSpPr>
            <p:spPr>
              <a:xfrm rot="5400000">
                <a:off x="5327291" y="4761473"/>
                <a:ext cx="3670" cy="4555"/>
              </a:xfrm>
              <a:custGeom>
                <a:rect b="b" l="l" r="r" t="t"/>
                <a:pathLst>
                  <a:path extrusionOk="0" h="108" w="87">
                    <a:moveTo>
                      <a:pt x="33" y="0"/>
                    </a:moveTo>
                    <a:cubicBezTo>
                      <a:pt x="14" y="0"/>
                      <a:pt x="0" y="20"/>
                      <a:pt x="0" y="60"/>
                    </a:cubicBezTo>
                    <a:cubicBezTo>
                      <a:pt x="0" y="74"/>
                      <a:pt x="19" y="88"/>
                      <a:pt x="34" y="108"/>
                    </a:cubicBezTo>
                    <a:cubicBezTo>
                      <a:pt x="48" y="98"/>
                      <a:pt x="72" y="93"/>
                      <a:pt x="82" y="79"/>
                    </a:cubicBezTo>
                    <a:cubicBezTo>
                      <a:pt x="87" y="60"/>
                      <a:pt x="82" y="36"/>
                      <a:pt x="72" y="21"/>
                    </a:cubicBezTo>
                    <a:cubicBezTo>
                      <a:pt x="58" y="7"/>
                      <a:pt x="44" y="0"/>
                      <a:pt x="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11" name="Google Shape;3711;p14"/>
          <p:cNvGrpSpPr/>
          <p:nvPr/>
        </p:nvGrpSpPr>
        <p:grpSpPr>
          <a:xfrm>
            <a:off x="403766" y="3472965"/>
            <a:ext cx="966613" cy="1323526"/>
            <a:chOff x="403766" y="3472965"/>
            <a:chExt cx="966613" cy="1323526"/>
          </a:xfrm>
        </p:grpSpPr>
        <p:sp>
          <p:nvSpPr>
            <p:cNvPr id="3712" name="Google Shape;3712;p14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4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4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4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4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4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4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4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4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4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4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4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4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4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4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4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4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4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4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4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4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4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4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4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4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4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4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4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4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4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4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4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4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4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4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4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4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4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4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4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4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4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4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4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4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4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4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4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4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4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4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4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4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4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4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7" name="Google Shape;3767;p14"/>
          <p:cNvGrpSpPr/>
          <p:nvPr/>
        </p:nvGrpSpPr>
        <p:grpSpPr>
          <a:xfrm>
            <a:off x="6934583" y="183605"/>
            <a:ext cx="1926216" cy="1124926"/>
            <a:chOff x="6934583" y="183605"/>
            <a:chExt cx="1926216" cy="1124926"/>
          </a:xfrm>
        </p:grpSpPr>
        <p:grpSp>
          <p:nvGrpSpPr>
            <p:cNvPr id="3768" name="Google Shape;3768;p14"/>
            <p:cNvGrpSpPr/>
            <p:nvPr/>
          </p:nvGrpSpPr>
          <p:grpSpPr>
            <a:xfrm>
              <a:off x="7449046" y="335855"/>
              <a:ext cx="1411753" cy="573739"/>
              <a:chOff x="7449046" y="335855"/>
              <a:chExt cx="1411753" cy="573739"/>
            </a:xfrm>
          </p:grpSpPr>
          <p:sp>
            <p:nvSpPr>
              <p:cNvPr id="3769" name="Google Shape;3769;p14"/>
              <p:cNvSpPr/>
              <p:nvPr/>
            </p:nvSpPr>
            <p:spPr>
              <a:xfrm>
                <a:off x="8652980" y="607739"/>
                <a:ext cx="207819" cy="301855"/>
              </a:xfrm>
              <a:custGeom>
                <a:rect b="b" l="l" r="r" t="t"/>
                <a:pathLst>
                  <a:path extrusionOk="0" h="5197" w="3578">
                    <a:moveTo>
                      <a:pt x="2455" y="1"/>
                    </a:moveTo>
                    <a:cubicBezTo>
                      <a:pt x="1769" y="356"/>
                      <a:pt x="1755" y="389"/>
                      <a:pt x="2110" y="859"/>
                    </a:cubicBezTo>
                    <a:cubicBezTo>
                      <a:pt x="2210" y="993"/>
                      <a:pt x="2311" y="1132"/>
                      <a:pt x="2191" y="1281"/>
                    </a:cubicBezTo>
                    <a:cubicBezTo>
                      <a:pt x="2139" y="1344"/>
                      <a:pt x="2086" y="1369"/>
                      <a:pt x="2033" y="1369"/>
                    </a:cubicBezTo>
                    <a:cubicBezTo>
                      <a:pt x="1950" y="1369"/>
                      <a:pt x="1867" y="1308"/>
                      <a:pt x="1788" y="1237"/>
                    </a:cubicBezTo>
                    <a:cubicBezTo>
                      <a:pt x="1694" y="1158"/>
                      <a:pt x="1600" y="1126"/>
                      <a:pt x="1512" y="1126"/>
                    </a:cubicBezTo>
                    <a:cubicBezTo>
                      <a:pt x="1344" y="1126"/>
                      <a:pt x="1194" y="1239"/>
                      <a:pt x="1094" y="1352"/>
                    </a:cubicBezTo>
                    <a:cubicBezTo>
                      <a:pt x="959" y="1506"/>
                      <a:pt x="1137" y="1745"/>
                      <a:pt x="1223" y="1932"/>
                    </a:cubicBezTo>
                    <a:cubicBezTo>
                      <a:pt x="1290" y="2071"/>
                      <a:pt x="1549" y="1999"/>
                      <a:pt x="1549" y="2268"/>
                    </a:cubicBezTo>
                    <a:cubicBezTo>
                      <a:pt x="1530" y="2269"/>
                      <a:pt x="1510" y="2270"/>
                      <a:pt x="1489" y="2270"/>
                    </a:cubicBezTo>
                    <a:cubicBezTo>
                      <a:pt x="1426" y="2270"/>
                      <a:pt x="1358" y="2264"/>
                      <a:pt x="1293" y="2264"/>
                    </a:cubicBezTo>
                    <a:cubicBezTo>
                      <a:pt x="1117" y="2264"/>
                      <a:pt x="956" y="2305"/>
                      <a:pt x="931" y="2603"/>
                    </a:cubicBezTo>
                    <a:cubicBezTo>
                      <a:pt x="887" y="3078"/>
                      <a:pt x="691" y="3557"/>
                      <a:pt x="739" y="4012"/>
                    </a:cubicBezTo>
                    <a:cubicBezTo>
                      <a:pt x="782" y="4391"/>
                      <a:pt x="648" y="4554"/>
                      <a:pt x="399" y="4722"/>
                    </a:cubicBezTo>
                    <a:cubicBezTo>
                      <a:pt x="264" y="4813"/>
                      <a:pt x="68" y="4837"/>
                      <a:pt x="1" y="5019"/>
                    </a:cubicBezTo>
                    <a:cubicBezTo>
                      <a:pt x="149" y="5129"/>
                      <a:pt x="277" y="5197"/>
                      <a:pt x="397" y="5197"/>
                    </a:cubicBezTo>
                    <a:cubicBezTo>
                      <a:pt x="522" y="5197"/>
                      <a:pt x="638" y="5123"/>
                      <a:pt x="758" y="4947"/>
                    </a:cubicBezTo>
                    <a:cubicBezTo>
                      <a:pt x="911" y="4717"/>
                      <a:pt x="993" y="4405"/>
                      <a:pt x="1309" y="4295"/>
                    </a:cubicBezTo>
                    <a:cubicBezTo>
                      <a:pt x="1803" y="4127"/>
                      <a:pt x="1803" y="4113"/>
                      <a:pt x="1491" y="3773"/>
                    </a:cubicBezTo>
                    <a:cubicBezTo>
                      <a:pt x="1415" y="3686"/>
                      <a:pt x="1362" y="3638"/>
                      <a:pt x="1439" y="3514"/>
                    </a:cubicBezTo>
                    <a:cubicBezTo>
                      <a:pt x="1750" y="2996"/>
                      <a:pt x="2354" y="2747"/>
                      <a:pt x="2627" y="2201"/>
                    </a:cubicBezTo>
                    <a:cubicBezTo>
                      <a:pt x="2656" y="2168"/>
                      <a:pt x="2695" y="2146"/>
                      <a:pt x="2738" y="2146"/>
                    </a:cubicBezTo>
                    <a:cubicBezTo>
                      <a:pt x="2746" y="2146"/>
                      <a:pt x="2754" y="2147"/>
                      <a:pt x="2761" y="2148"/>
                    </a:cubicBezTo>
                    <a:cubicBezTo>
                      <a:pt x="2866" y="2180"/>
                      <a:pt x="2952" y="2195"/>
                      <a:pt x="3023" y="2195"/>
                    </a:cubicBezTo>
                    <a:cubicBezTo>
                      <a:pt x="3388" y="2195"/>
                      <a:pt x="3369" y="1816"/>
                      <a:pt x="3437" y="1491"/>
                    </a:cubicBezTo>
                    <a:cubicBezTo>
                      <a:pt x="3574" y="831"/>
                      <a:pt x="3577" y="616"/>
                      <a:pt x="3211" y="616"/>
                    </a:cubicBezTo>
                    <a:cubicBezTo>
                      <a:pt x="3078" y="616"/>
                      <a:pt x="2895" y="645"/>
                      <a:pt x="2651" y="691"/>
                    </a:cubicBezTo>
                    <a:cubicBezTo>
                      <a:pt x="2646" y="692"/>
                      <a:pt x="2642" y="693"/>
                      <a:pt x="2637" y="693"/>
                    </a:cubicBezTo>
                    <a:cubicBezTo>
                      <a:pt x="2597" y="693"/>
                      <a:pt x="2551" y="661"/>
                      <a:pt x="2512" y="648"/>
                    </a:cubicBezTo>
                    <a:cubicBezTo>
                      <a:pt x="2325" y="451"/>
                      <a:pt x="2632" y="241"/>
                      <a:pt x="2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14"/>
              <p:cNvSpPr/>
              <p:nvPr/>
            </p:nvSpPr>
            <p:spPr>
              <a:xfrm>
                <a:off x="7514737" y="423386"/>
                <a:ext cx="203579" cy="223327"/>
              </a:xfrm>
              <a:custGeom>
                <a:rect b="b" l="l" r="r" t="t"/>
                <a:pathLst>
                  <a:path extrusionOk="0" h="3845" w="3505">
                    <a:moveTo>
                      <a:pt x="323" y="1"/>
                    </a:moveTo>
                    <a:cubicBezTo>
                      <a:pt x="250" y="1"/>
                      <a:pt x="180" y="49"/>
                      <a:pt x="116" y="170"/>
                    </a:cubicBezTo>
                    <a:cubicBezTo>
                      <a:pt x="15" y="371"/>
                      <a:pt x="1" y="505"/>
                      <a:pt x="269" y="587"/>
                    </a:cubicBezTo>
                    <a:cubicBezTo>
                      <a:pt x="825" y="755"/>
                      <a:pt x="1213" y="1128"/>
                      <a:pt x="1467" y="1656"/>
                    </a:cubicBezTo>
                    <a:cubicBezTo>
                      <a:pt x="1587" y="1919"/>
                      <a:pt x="1798" y="2130"/>
                      <a:pt x="1985" y="2355"/>
                    </a:cubicBezTo>
                    <a:cubicBezTo>
                      <a:pt x="2220" y="2624"/>
                      <a:pt x="2527" y="2868"/>
                      <a:pt x="2412" y="3314"/>
                    </a:cubicBezTo>
                    <a:cubicBezTo>
                      <a:pt x="2380" y="3446"/>
                      <a:pt x="3018" y="3844"/>
                      <a:pt x="3227" y="3844"/>
                    </a:cubicBezTo>
                    <a:cubicBezTo>
                      <a:pt x="3238" y="3844"/>
                      <a:pt x="3247" y="3843"/>
                      <a:pt x="3255" y="3841"/>
                    </a:cubicBezTo>
                    <a:cubicBezTo>
                      <a:pt x="3360" y="3822"/>
                      <a:pt x="3432" y="3716"/>
                      <a:pt x="3413" y="3611"/>
                    </a:cubicBezTo>
                    <a:cubicBezTo>
                      <a:pt x="3092" y="3266"/>
                      <a:pt x="3504" y="2461"/>
                      <a:pt x="2680" y="2432"/>
                    </a:cubicBezTo>
                    <a:cubicBezTo>
                      <a:pt x="2637" y="2432"/>
                      <a:pt x="2555" y="2307"/>
                      <a:pt x="2565" y="2245"/>
                    </a:cubicBezTo>
                    <a:cubicBezTo>
                      <a:pt x="2603" y="1838"/>
                      <a:pt x="2335" y="1694"/>
                      <a:pt x="2019" y="1589"/>
                    </a:cubicBezTo>
                    <a:cubicBezTo>
                      <a:pt x="1841" y="1526"/>
                      <a:pt x="1640" y="1435"/>
                      <a:pt x="1602" y="1243"/>
                    </a:cubicBezTo>
                    <a:cubicBezTo>
                      <a:pt x="1496" y="635"/>
                      <a:pt x="940" y="467"/>
                      <a:pt x="562" y="127"/>
                    </a:cubicBezTo>
                    <a:cubicBezTo>
                      <a:pt x="479" y="52"/>
                      <a:pt x="399" y="1"/>
                      <a:pt x="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14"/>
              <p:cNvSpPr/>
              <p:nvPr/>
            </p:nvSpPr>
            <p:spPr>
              <a:xfrm>
                <a:off x="8394977" y="410375"/>
                <a:ext cx="153686" cy="95546"/>
              </a:xfrm>
              <a:custGeom>
                <a:rect b="b" l="l" r="r" t="t"/>
                <a:pathLst>
                  <a:path extrusionOk="0" h="1645" w="2646">
                    <a:moveTo>
                      <a:pt x="1280" y="1"/>
                    </a:moveTo>
                    <a:lnTo>
                      <a:pt x="1280" y="1"/>
                    </a:lnTo>
                    <a:cubicBezTo>
                      <a:pt x="1265" y="236"/>
                      <a:pt x="1337" y="480"/>
                      <a:pt x="1208" y="701"/>
                    </a:cubicBezTo>
                    <a:cubicBezTo>
                      <a:pt x="1118" y="736"/>
                      <a:pt x="1030" y="749"/>
                      <a:pt x="943" y="749"/>
                    </a:cubicBezTo>
                    <a:cubicBezTo>
                      <a:pt x="680" y="749"/>
                      <a:pt x="425" y="631"/>
                      <a:pt x="163" y="631"/>
                    </a:cubicBezTo>
                    <a:cubicBezTo>
                      <a:pt x="109" y="631"/>
                      <a:pt x="55" y="636"/>
                      <a:pt x="0" y="648"/>
                    </a:cubicBezTo>
                    <a:cubicBezTo>
                      <a:pt x="243" y="1180"/>
                      <a:pt x="370" y="1329"/>
                      <a:pt x="777" y="1329"/>
                    </a:cubicBezTo>
                    <a:cubicBezTo>
                      <a:pt x="869" y="1329"/>
                      <a:pt x="974" y="1322"/>
                      <a:pt x="1098" y="1309"/>
                    </a:cubicBezTo>
                    <a:cubicBezTo>
                      <a:pt x="1151" y="1303"/>
                      <a:pt x="1203" y="1297"/>
                      <a:pt x="1254" y="1297"/>
                    </a:cubicBezTo>
                    <a:cubicBezTo>
                      <a:pt x="1353" y="1297"/>
                      <a:pt x="1447" y="1318"/>
                      <a:pt x="1539" y="1391"/>
                    </a:cubicBezTo>
                    <a:cubicBezTo>
                      <a:pt x="1747" y="1554"/>
                      <a:pt x="1874" y="1644"/>
                      <a:pt x="1964" y="1644"/>
                    </a:cubicBezTo>
                    <a:cubicBezTo>
                      <a:pt x="2084" y="1644"/>
                      <a:pt x="2140" y="1487"/>
                      <a:pt x="2238" y="1132"/>
                    </a:cubicBezTo>
                    <a:cubicBezTo>
                      <a:pt x="2147" y="1060"/>
                      <a:pt x="2094" y="974"/>
                      <a:pt x="2176" y="873"/>
                    </a:cubicBezTo>
                    <a:cubicBezTo>
                      <a:pt x="2286" y="729"/>
                      <a:pt x="2559" y="883"/>
                      <a:pt x="2646" y="557"/>
                    </a:cubicBezTo>
                    <a:lnTo>
                      <a:pt x="2646" y="557"/>
                    </a:lnTo>
                    <a:cubicBezTo>
                      <a:pt x="2529" y="591"/>
                      <a:pt x="2420" y="609"/>
                      <a:pt x="2320" y="609"/>
                    </a:cubicBezTo>
                    <a:cubicBezTo>
                      <a:pt x="2052" y="609"/>
                      <a:pt x="1842" y="482"/>
                      <a:pt x="1692" y="193"/>
                    </a:cubicBezTo>
                    <a:cubicBezTo>
                      <a:pt x="1620" y="54"/>
                      <a:pt x="1443" y="11"/>
                      <a:pt x="1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14"/>
              <p:cNvSpPr/>
              <p:nvPr/>
            </p:nvSpPr>
            <p:spPr>
              <a:xfrm>
                <a:off x="7978236" y="372796"/>
                <a:ext cx="126446" cy="108672"/>
              </a:xfrm>
              <a:custGeom>
                <a:rect b="b" l="l" r="r" t="t"/>
                <a:pathLst>
                  <a:path extrusionOk="0" h="1871" w="2177">
                    <a:moveTo>
                      <a:pt x="935" y="1"/>
                    </a:moveTo>
                    <a:cubicBezTo>
                      <a:pt x="695" y="322"/>
                      <a:pt x="370" y="566"/>
                      <a:pt x="1" y="705"/>
                    </a:cubicBezTo>
                    <a:cubicBezTo>
                      <a:pt x="124" y="846"/>
                      <a:pt x="225" y="916"/>
                      <a:pt x="338" y="916"/>
                    </a:cubicBezTo>
                    <a:cubicBezTo>
                      <a:pt x="383" y="916"/>
                      <a:pt x="429" y="905"/>
                      <a:pt x="480" y="883"/>
                    </a:cubicBezTo>
                    <a:cubicBezTo>
                      <a:pt x="530" y="859"/>
                      <a:pt x="585" y="846"/>
                      <a:pt x="637" y="846"/>
                    </a:cubicBezTo>
                    <a:cubicBezTo>
                      <a:pt x="720" y="846"/>
                      <a:pt x="795" y="880"/>
                      <a:pt x="825" y="959"/>
                    </a:cubicBezTo>
                    <a:cubicBezTo>
                      <a:pt x="1050" y="1539"/>
                      <a:pt x="1707" y="1501"/>
                      <a:pt x="2090" y="1870"/>
                    </a:cubicBezTo>
                    <a:cubicBezTo>
                      <a:pt x="2176" y="1544"/>
                      <a:pt x="1956" y="1400"/>
                      <a:pt x="1788" y="1271"/>
                    </a:cubicBezTo>
                    <a:cubicBezTo>
                      <a:pt x="1453" y="1003"/>
                      <a:pt x="1975" y="801"/>
                      <a:pt x="1774" y="523"/>
                    </a:cubicBezTo>
                    <a:lnTo>
                      <a:pt x="1774" y="523"/>
                    </a:lnTo>
                    <a:cubicBezTo>
                      <a:pt x="1733" y="529"/>
                      <a:pt x="1694" y="531"/>
                      <a:pt x="1655" y="531"/>
                    </a:cubicBezTo>
                    <a:cubicBezTo>
                      <a:pt x="1350" y="531"/>
                      <a:pt x="1101" y="362"/>
                      <a:pt x="9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14"/>
              <p:cNvSpPr/>
              <p:nvPr/>
            </p:nvSpPr>
            <p:spPr>
              <a:xfrm>
                <a:off x="8570038" y="783671"/>
                <a:ext cx="88285" cy="92061"/>
              </a:xfrm>
              <a:custGeom>
                <a:rect b="b" l="l" r="r" t="t"/>
                <a:pathLst>
                  <a:path extrusionOk="0" h="1585" w="1520">
                    <a:moveTo>
                      <a:pt x="950" y="1"/>
                    </a:moveTo>
                    <a:cubicBezTo>
                      <a:pt x="835" y="202"/>
                      <a:pt x="744" y="389"/>
                      <a:pt x="628" y="562"/>
                    </a:cubicBezTo>
                    <a:cubicBezTo>
                      <a:pt x="499" y="763"/>
                      <a:pt x="379" y="964"/>
                      <a:pt x="178" y="1113"/>
                    </a:cubicBezTo>
                    <a:cubicBezTo>
                      <a:pt x="1" y="1247"/>
                      <a:pt x="92" y="1415"/>
                      <a:pt x="255" y="1487"/>
                    </a:cubicBezTo>
                    <a:cubicBezTo>
                      <a:pt x="403" y="1552"/>
                      <a:pt x="560" y="1584"/>
                      <a:pt x="717" y="1584"/>
                    </a:cubicBezTo>
                    <a:cubicBezTo>
                      <a:pt x="849" y="1584"/>
                      <a:pt x="981" y="1561"/>
                      <a:pt x="1108" y="1515"/>
                    </a:cubicBezTo>
                    <a:cubicBezTo>
                      <a:pt x="1371" y="1434"/>
                      <a:pt x="1266" y="1156"/>
                      <a:pt x="1319" y="964"/>
                    </a:cubicBezTo>
                    <a:cubicBezTo>
                      <a:pt x="1347" y="863"/>
                      <a:pt x="1391" y="763"/>
                      <a:pt x="1419" y="662"/>
                    </a:cubicBezTo>
                    <a:cubicBezTo>
                      <a:pt x="1520" y="308"/>
                      <a:pt x="1376" y="101"/>
                      <a:pt x="9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14"/>
              <p:cNvSpPr/>
              <p:nvPr/>
            </p:nvSpPr>
            <p:spPr>
              <a:xfrm>
                <a:off x="7449046" y="656877"/>
                <a:ext cx="101122" cy="92932"/>
              </a:xfrm>
              <a:custGeom>
                <a:rect b="b" l="l" r="r" t="t"/>
                <a:pathLst>
                  <a:path extrusionOk="0" h="1600" w="1741">
                    <a:moveTo>
                      <a:pt x="1263" y="1"/>
                    </a:moveTo>
                    <a:cubicBezTo>
                      <a:pt x="1073" y="1"/>
                      <a:pt x="942" y="215"/>
                      <a:pt x="763" y="358"/>
                    </a:cubicBezTo>
                    <a:cubicBezTo>
                      <a:pt x="15" y="933"/>
                      <a:pt x="1" y="919"/>
                      <a:pt x="662" y="1513"/>
                    </a:cubicBezTo>
                    <a:cubicBezTo>
                      <a:pt x="721" y="1562"/>
                      <a:pt x="777" y="1600"/>
                      <a:pt x="836" y="1600"/>
                    </a:cubicBezTo>
                    <a:cubicBezTo>
                      <a:pt x="868" y="1600"/>
                      <a:pt x="901" y="1588"/>
                      <a:pt x="935" y="1561"/>
                    </a:cubicBezTo>
                    <a:cubicBezTo>
                      <a:pt x="1328" y="1244"/>
                      <a:pt x="1137" y="564"/>
                      <a:pt x="1741" y="401"/>
                    </a:cubicBezTo>
                    <a:cubicBezTo>
                      <a:pt x="1688" y="315"/>
                      <a:pt x="1625" y="228"/>
                      <a:pt x="1558" y="152"/>
                    </a:cubicBezTo>
                    <a:cubicBezTo>
                      <a:pt x="1442" y="43"/>
                      <a:pt x="1347" y="1"/>
                      <a:pt x="1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14"/>
              <p:cNvSpPr/>
              <p:nvPr/>
            </p:nvSpPr>
            <p:spPr>
              <a:xfrm>
                <a:off x="7745499" y="512542"/>
                <a:ext cx="103387" cy="63484"/>
              </a:xfrm>
              <a:custGeom>
                <a:rect b="b" l="l" r="r" t="t"/>
                <a:pathLst>
                  <a:path extrusionOk="0" h="1093" w="1780">
                    <a:moveTo>
                      <a:pt x="6" y="475"/>
                    </a:moveTo>
                    <a:lnTo>
                      <a:pt x="1" y="480"/>
                    </a:lnTo>
                    <a:cubicBezTo>
                      <a:pt x="3" y="480"/>
                      <a:pt x="6" y="480"/>
                      <a:pt x="8" y="479"/>
                    </a:cubicBezTo>
                    <a:lnTo>
                      <a:pt x="8" y="479"/>
                    </a:lnTo>
                    <a:cubicBezTo>
                      <a:pt x="7" y="478"/>
                      <a:pt x="7" y="477"/>
                      <a:pt x="6" y="475"/>
                    </a:cubicBezTo>
                    <a:close/>
                    <a:moveTo>
                      <a:pt x="959" y="1"/>
                    </a:moveTo>
                    <a:cubicBezTo>
                      <a:pt x="807" y="477"/>
                      <a:pt x="385" y="437"/>
                      <a:pt x="8" y="479"/>
                    </a:cubicBezTo>
                    <a:lnTo>
                      <a:pt x="8" y="479"/>
                    </a:lnTo>
                    <a:cubicBezTo>
                      <a:pt x="387" y="1093"/>
                      <a:pt x="1056" y="902"/>
                      <a:pt x="1606" y="1046"/>
                    </a:cubicBezTo>
                    <a:cubicBezTo>
                      <a:pt x="1613" y="1047"/>
                      <a:pt x="1619" y="1048"/>
                      <a:pt x="1625" y="1048"/>
                    </a:cubicBezTo>
                    <a:cubicBezTo>
                      <a:pt x="1712" y="1048"/>
                      <a:pt x="1780" y="896"/>
                      <a:pt x="1726" y="811"/>
                    </a:cubicBezTo>
                    <a:cubicBezTo>
                      <a:pt x="1520" y="499"/>
                      <a:pt x="1448" y="49"/>
                      <a:pt x="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14"/>
              <p:cNvSpPr/>
              <p:nvPr/>
            </p:nvSpPr>
            <p:spPr>
              <a:xfrm>
                <a:off x="8654955" y="335855"/>
                <a:ext cx="85788" cy="84045"/>
              </a:xfrm>
              <a:custGeom>
                <a:rect b="b" l="l" r="r" t="t"/>
                <a:pathLst>
                  <a:path extrusionOk="0" h="1447" w="1477">
                    <a:moveTo>
                      <a:pt x="1096" y="0"/>
                    </a:moveTo>
                    <a:cubicBezTo>
                      <a:pt x="1042" y="0"/>
                      <a:pt x="986" y="5"/>
                      <a:pt x="934" y="5"/>
                    </a:cubicBezTo>
                    <a:cubicBezTo>
                      <a:pt x="921" y="5"/>
                      <a:pt x="909" y="5"/>
                      <a:pt x="897" y="4"/>
                    </a:cubicBezTo>
                    <a:cubicBezTo>
                      <a:pt x="875" y="3"/>
                      <a:pt x="853" y="2"/>
                      <a:pt x="832" y="2"/>
                    </a:cubicBezTo>
                    <a:cubicBezTo>
                      <a:pt x="697" y="2"/>
                      <a:pt x="571" y="33"/>
                      <a:pt x="480" y="153"/>
                    </a:cubicBezTo>
                    <a:cubicBezTo>
                      <a:pt x="480" y="292"/>
                      <a:pt x="456" y="416"/>
                      <a:pt x="317" y="488"/>
                    </a:cubicBezTo>
                    <a:cubicBezTo>
                      <a:pt x="326" y="728"/>
                      <a:pt x="317" y="953"/>
                      <a:pt x="0" y="968"/>
                    </a:cubicBezTo>
                    <a:cubicBezTo>
                      <a:pt x="120" y="1164"/>
                      <a:pt x="163" y="1442"/>
                      <a:pt x="480" y="1447"/>
                    </a:cubicBezTo>
                    <a:cubicBezTo>
                      <a:pt x="585" y="1279"/>
                      <a:pt x="810" y="1193"/>
                      <a:pt x="806" y="939"/>
                    </a:cubicBezTo>
                    <a:cubicBezTo>
                      <a:pt x="796" y="752"/>
                      <a:pt x="911" y="579"/>
                      <a:pt x="1088" y="517"/>
                    </a:cubicBezTo>
                    <a:cubicBezTo>
                      <a:pt x="1256" y="450"/>
                      <a:pt x="1477" y="416"/>
                      <a:pt x="1376" y="162"/>
                    </a:cubicBezTo>
                    <a:cubicBezTo>
                      <a:pt x="1321" y="23"/>
                      <a:pt x="1212" y="0"/>
                      <a:pt x="10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14"/>
              <p:cNvSpPr/>
              <p:nvPr/>
            </p:nvSpPr>
            <p:spPr>
              <a:xfrm>
                <a:off x="7736670" y="451323"/>
                <a:ext cx="35895" cy="40251"/>
              </a:xfrm>
              <a:custGeom>
                <a:rect b="b" l="l" r="r" t="t"/>
                <a:pathLst>
                  <a:path extrusionOk="0" h="693" w="618">
                    <a:moveTo>
                      <a:pt x="171" y="0"/>
                    </a:moveTo>
                    <a:cubicBezTo>
                      <a:pt x="46" y="0"/>
                      <a:pt x="1" y="130"/>
                      <a:pt x="9" y="259"/>
                    </a:cubicBezTo>
                    <a:cubicBezTo>
                      <a:pt x="27" y="504"/>
                      <a:pt x="114" y="693"/>
                      <a:pt x="378" y="693"/>
                    </a:cubicBezTo>
                    <a:cubicBezTo>
                      <a:pt x="393" y="693"/>
                      <a:pt x="409" y="692"/>
                      <a:pt x="426" y="691"/>
                    </a:cubicBezTo>
                    <a:cubicBezTo>
                      <a:pt x="589" y="676"/>
                      <a:pt x="613" y="537"/>
                      <a:pt x="618" y="422"/>
                    </a:cubicBezTo>
                    <a:cubicBezTo>
                      <a:pt x="613" y="144"/>
                      <a:pt x="417" y="44"/>
                      <a:pt x="215" y="5"/>
                    </a:cubicBezTo>
                    <a:cubicBezTo>
                      <a:pt x="199" y="2"/>
                      <a:pt x="185" y="0"/>
                      <a:pt x="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14"/>
              <p:cNvSpPr/>
              <p:nvPr/>
            </p:nvSpPr>
            <p:spPr>
              <a:xfrm>
                <a:off x="8126114" y="802025"/>
                <a:ext cx="42574" cy="33572"/>
              </a:xfrm>
              <a:custGeom>
                <a:rect b="b" l="l" r="r" t="t"/>
                <a:pathLst>
                  <a:path extrusionOk="0" h="578" w="733">
                    <a:moveTo>
                      <a:pt x="225" y="1"/>
                    </a:moveTo>
                    <a:cubicBezTo>
                      <a:pt x="82" y="1"/>
                      <a:pt x="0" y="114"/>
                      <a:pt x="33" y="265"/>
                    </a:cubicBezTo>
                    <a:cubicBezTo>
                      <a:pt x="73" y="471"/>
                      <a:pt x="199" y="578"/>
                      <a:pt x="381" y="578"/>
                    </a:cubicBezTo>
                    <a:cubicBezTo>
                      <a:pt x="415" y="578"/>
                      <a:pt x="451" y="574"/>
                      <a:pt x="488" y="567"/>
                    </a:cubicBezTo>
                    <a:cubicBezTo>
                      <a:pt x="632" y="547"/>
                      <a:pt x="733" y="423"/>
                      <a:pt x="728" y="279"/>
                    </a:cubicBezTo>
                    <a:cubicBezTo>
                      <a:pt x="642" y="73"/>
                      <a:pt x="440" y="15"/>
                      <a:pt x="234" y="1"/>
                    </a:cubicBezTo>
                    <a:cubicBezTo>
                      <a:pt x="231" y="1"/>
                      <a:pt x="228" y="1"/>
                      <a:pt x="2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14"/>
              <p:cNvSpPr/>
              <p:nvPr/>
            </p:nvSpPr>
            <p:spPr>
              <a:xfrm>
                <a:off x="8663841" y="344974"/>
                <a:ext cx="18993" cy="19283"/>
              </a:xfrm>
              <a:custGeom>
                <a:rect b="b" l="l" r="r" t="t"/>
                <a:pathLst>
                  <a:path extrusionOk="0" h="332" w="327">
                    <a:moveTo>
                      <a:pt x="327" y="1"/>
                    </a:moveTo>
                    <a:lnTo>
                      <a:pt x="6" y="5"/>
                    </a:lnTo>
                    <a:cubicBezTo>
                      <a:pt x="1" y="58"/>
                      <a:pt x="1" y="116"/>
                      <a:pt x="1" y="173"/>
                    </a:cubicBezTo>
                    <a:cubicBezTo>
                      <a:pt x="53" y="226"/>
                      <a:pt x="111" y="279"/>
                      <a:pt x="164" y="331"/>
                    </a:cubicBezTo>
                    <a:cubicBezTo>
                      <a:pt x="298" y="259"/>
                      <a:pt x="327" y="135"/>
                      <a:pt x="3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14"/>
              <p:cNvSpPr/>
              <p:nvPr/>
            </p:nvSpPr>
            <p:spPr>
              <a:xfrm>
                <a:off x="7786157" y="498312"/>
                <a:ext cx="15101" cy="14288"/>
              </a:xfrm>
              <a:custGeom>
                <a:rect b="b" l="l" r="r" t="t"/>
                <a:pathLst>
                  <a:path extrusionOk="0" h="246" w="260">
                    <a:moveTo>
                      <a:pt x="83" y="0"/>
                    </a:moveTo>
                    <a:cubicBezTo>
                      <a:pt x="75" y="0"/>
                      <a:pt x="67" y="1"/>
                      <a:pt x="58" y="1"/>
                    </a:cubicBezTo>
                    <a:cubicBezTo>
                      <a:pt x="34" y="11"/>
                      <a:pt x="15" y="30"/>
                      <a:pt x="10" y="54"/>
                    </a:cubicBezTo>
                    <a:cubicBezTo>
                      <a:pt x="1" y="236"/>
                      <a:pt x="140" y="231"/>
                      <a:pt x="259" y="246"/>
                    </a:cubicBezTo>
                    <a:lnTo>
                      <a:pt x="259" y="241"/>
                    </a:lnTo>
                    <a:cubicBezTo>
                      <a:pt x="241" y="132"/>
                      <a:pt x="240" y="0"/>
                      <a:pt x="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14"/>
              <p:cNvSpPr/>
              <p:nvPr/>
            </p:nvSpPr>
            <p:spPr>
              <a:xfrm>
                <a:off x="7730804" y="526192"/>
                <a:ext cx="14753" cy="14288"/>
              </a:xfrm>
              <a:custGeom>
                <a:rect b="b" l="l" r="r" t="t"/>
                <a:pathLst>
                  <a:path extrusionOk="0" h="246" w="254">
                    <a:moveTo>
                      <a:pt x="71" y="1"/>
                    </a:moveTo>
                    <a:cubicBezTo>
                      <a:pt x="68" y="1"/>
                      <a:pt x="65" y="1"/>
                      <a:pt x="62" y="1"/>
                    </a:cubicBezTo>
                    <a:cubicBezTo>
                      <a:pt x="38" y="10"/>
                      <a:pt x="19" y="25"/>
                      <a:pt x="14" y="49"/>
                    </a:cubicBezTo>
                    <a:cubicBezTo>
                      <a:pt x="0" y="223"/>
                      <a:pt x="134" y="221"/>
                      <a:pt x="248" y="239"/>
                    </a:cubicBezTo>
                    <a:lnTo>
                      <a:pt x="248" y="239"/>
                    </a:lnTo>
                    <a:cubicBezTo>
                      <a:pt x="231" y="128"/>
                      <a:pt x="236" y="1"/>
                      <a:pt x="71" y="1"/>
                    </a:cubicBezTo>
                    <a:close/>
                    <a:moveTo>
                      <a:pt x="248" y="239"/>
                    </a:moveTo>
                    <a:cubicBezTo>
                      <a:pt x="249" y="241"/>
                      <a:pt x="249" y="243"/>
                      <a:pt x="249" y="245"/>
                    </a:cubicBezTo>
                    <a:lnTo>
                      <a:pt x="254" y="240"/>
                    </a:lnTo>
                    <a:cubicBezTo>
                      <a:pt x="252" y="240"/>
                      <a:pt x="250" y="240"/>
                      <a:pt x="248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14"/>
              <p:cNvSpPr/>
              <p:nvPr/>
            </p:nvSpPr>
            <p:spPr>
              <a:xfrm>
                <a:off x="8366866" y="592464"/>
                <a:ext cx="5169" cy="3659"/>
              </a:xfrm>
              <a:custGeom>
                <a:rect b="b" l="l" r="r" t="t"/>
                <a:pathLst>
                  <a:path extrusionOk="0" h="63" w="89">
                    <a:moveTo>
                      <a:pt x="38" y="0"/>
                    </a:moveTo>
                    <a:cubicBezTo>
                      <a:pt x="34" y="0"/>
                      <a:pt x="22" y="31"/>
                      <a:pt x="9" y="55"/>
                    </a:cubicBezTo>
                    <a:lnTo>
                      <a:pt x="9" y="55"/>
                    </a:lnTo>
                    <a:cubicBezTo>
                      <a:pt x="78" y="32"/>
                      <a:pt x="89" y="9"/>
                      <a:pt x="38" y="0"/>
                    </a:cubicBezTo>
                    <a:close/>
                    <a:moveTo>
                      <a:pt x="9" y="55"/>
                    </a:moveTo>
                    <a:cubicBezTo>
                      <a:pt x="6" y="56"/>
                      <a:pt x="3" y="57"/>
                      <a:pt x="0" y="58"/>
                    </a:cubicBezTo>
                    <a:lnTo>
                      <a:pt x="5" y="63"/>
                    </a:lnTo>
                    <a:cubicBezTo>
                      <a:pt x="6" y="60"/>
                      <a:pt x="8" y="58"/>
                      <a:pt x="9" y="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14"/>
              <p:cNvSpPr/>
              <p:nvPr/>
            </p:nvSpPr>
            <p:spPr>
              <a:xfrm>
                <a:off x="8362219" y="595774"/>
                <a:ext cx="5227" cy="3717"/>
              </a:xfrm>
              <a:custGeom>
                <a:rect b="b" l="l" r="r" t="t"/>
                <a:pathLst>
                  <a:path extrusionOk="0" h="64" w="90">
                    <a:moveTo>
                      <a:pt x="85" y="1"/>
                    </a:moveTo>
                    <a:cubicBezTo>
                      <a:pt x="84" y="3"/>
                      <a:pt x="83" y="6"/>
                      <a:pt x="82" y="8"/>
                    </a:cubicBezTo>
                    <a:lnTo>
                      <a:pt x="82" y="8"/>
                    </a:lnTo>
                    <a:cubicBezTo>
                      <a:pt x="84" y="7"/>
                      <a:pt x="87" y="6"/>
                      <a:pt x="90" y="6"/>
                    </a:cubicBezTo>
                    <a:lnTo>
                      <a:pt x="85" y="1"/>
                    </a:lnTo>
                    <a:close/>
                    <a:moveTo>
                      <a:pt x="82" y="8"/>
                    </a:moveTo>
                    <a:cubicBezTo>
                      <a:pt x="12" y="31"/>
                      <a:pt x="0" y="54"/>
                      <a:pt x="51" y="63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57" y="63"/>
                      <a:pt x="72" y="31"/>
                      <a:pt x="82" y="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14"/>
              <p:cNvSpPr/>
              <p:nvPr/>
            </p:nvSpPr>
            <p:spPr>
              <a:xfrm>
                <a:off x="7650360" y="800109"/>
                <a:ext cx="11733" cy="7435"/>
              </a:xfrm>
              <a:custGeom>
                <a:rect b="b" l="l" r="r" t="t"/>
                <a:pathLst>
                  <a:path extrusionOk="0" h="128" w="202">
                    <a:moveTo>
                      <a:pt x="201" y="1"/>
                    </a:moveTo>
                    <a:cubicBezTo>
                      <a:pt x="191" y="8"/>
                      <a:pt x="176" y="10"/>
                      <a:pt x="159" y="10"/>
                    </a:cubicBezTo>
                    <a:cubicBezTo>
                      <a:pt x="132" y="10"/>
                      <a:pt x="101" y="4"/>
                      <a:pt x="74" y="4"/>
                    </a:cubicBezTo>
                    <a:cubicBezTo>
                      <a:pt x="29" y="4"/>
                      <a:pt x="1" y="21"/>
                      <a:pt x="43" y="116"/>
                    </a:cubicBezTo>
                    <a:cubicBezTo>
                      <a:pt x="46" y="124"/>
                      <a:pt x="52" y="127"/>
                      <a:pt x="60" y="127"/>
                    </a:cubicBezTo>
                    <a:cubicBezTo>
                      <a:pt x="96" y="127"/>
                      <a:pt x="174" y="59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14"/>
              <p:cNvSpPr/>
              <p:nvPr/>
            </p:nvSpPr>
            <p:spPr>
              <a:xfrm>
                <a:off x="7649140" y="774668"/>
                <a:ext cx="7376" cy="4879"/>
              </a:xfrm>
              <a:custGeom>
                <a:rect b="b" l="l" r="r" t="t"/>
                <a:pathLst>
                  <a:path extrusionOk="0" h="84" w="127">
                    <a:moveTo>
                      <a:pt x="60" y="0"/>
                    </a:moveTo>
                    <a:cubicBezTo>
                      <a:pt x="18" y="0"/>
                      <a:pt x="0" y="23"/>
                      <a:pt x="21" y="60"/>
                    </a:cubicBezTo>
                    <a:cubicBezTo>
                      <a:pt x="26" y="74"/>
                      <a:pt x="54" y="74"/>
                      <a:pt x="74" y="84"/>
                    </a:cubicBezTo>
                    <a:lnTo>
                      <a:pt x="126" y="46"/>
                    </a:lnTo>
                    <a:cubicBezTo>
                      <a:pt x="112" y="31"/>
                      <a:pt x="98" y="2"/>
                      <a:pt x="83" y="2"/>
                    </a:cubicBezTo>
                    <a:cubicBezTo>
                      <a:pt x="75" y="1"/>
                      <a:pt x="67" y="0"/>
                      <a:pt x="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14"/>
              <p:cNvSpPr/>
              <p:nvPr/>
            </p:nvSpPr>
            <p:spPr>
              <a:xfrm>
                <a:off x="7662034" y="796217"/>
                <a:ext cx="3950" cy="3950"/>
              </a:xfrm>
              <a:custGeom>
                <a:rect b="b" l="l" r="r" t="t"/>
                <a:pathLst>
                  <a:path extrusionOk="0" h="68" w="68">
                    <a:moveTo>
                      <a:pt x="67" y="0"/>
                    </a:moveTo>
                    <a:lnTo>
                      <a:pt x="0" y="68"/>
                    </a:lnTo>
                    <a:cubicBezTo>
                      <a:pt x="19" y="63"/>
                      <a:pt x="38" y="53"/>
                      <a:pt x="53" y="44"/>
                    </a:cubicBezTo>
                    <a:cubicBezTo>
                      <a:pt x="67" y="34"/>
                      <a:pt x="67" y="15"/>
                      <a:pt x="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14"/>
              <p:cNvSpPr/>
              <p:nvPr/>
            </p:nvSpPr>
            <p:spPr>
              <a:xfrm>
                <a:off x="8636833" y="382554"/>
                <a:ext cx="8712" cy="9235"/>
              </a:xfrm>
              <a:custGeom>
                <a:rect b="b" l="l" r="r" t="t"/>
                <a:pathLst>
                  <a:path extrusionOk="0" h="159" w="150">
                    <a:moveTo>
                      <a:pt x="1" y="1"/>
                    </a:moveTo>
                    <a:lnTo>
                      <a:pt x="149" y="15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14"/>
              <p:cNvSpPr/>
              <p:nvPr/>
            </p:nvSpPr>
            <p:spPr>
              <a:xfrm>
                <a:off x="8206209" y="440810"/>
                <a:ext cx="9526" cy="10281"/>
              </a:xfrm>
              <a:custGeom>
                <a:rect b="b" l="l" r="r" t="t"/>
                <a:pathLst>
                  <a:path extrusionOk="0" h="177" w="164">
                    <a:moveTo>
                      <a:pt x="60" y="0"/>
                    </a:moveTo>
                    <a:cubicBezTo>
                      <a:pt x="26" y="0"/>
                      <a:pt x="1" y="29"/>
                      <a:pt x="1" y="71"/>
                    </a:cubicBezTo>
                    <a:cubicBezTo>
                      <a:pt x="5" y="100"/>
                      <a:pt x="20" y="119"/>
                      <a:pt x="39" y="138"/>
                    </a:cubicBezTo>
                    <a:cubicBezTo>
                      <a:pt x="62" y="164"/>
                      <a:pt x="85" y="176"/>
                      <a:pt x="105" y="176"/>
                    </a:cubicBezTo>
                    <a:cubicBezTo>
                      <a:pt x="127" y="176"/>
                      <a:pt x="146" y="163"/>
                      <a:pt x="164" y="138"/>
                    </a:cubicBezTo>
                    <a:cubicBezTo>
                      <a:pt x="144" y="95"/>
                      <a:pt x="135" y="33"/>
                      <a:pt x="101" y="14"/>
                    </a:cubicBezTo>
                    <a:cubicBezTo>
                      <a:pt x="87" y="5"/>
                      <a:pt x="73" y="0"/>
                      <a:pt x="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89" name="Google Shape;3789;p14"/>
            <p:cNvGrpSpPr/>
            <p:nvPr/>
          </p:nvGrpSpPr>
          <p:grpSpPr>
            <a:xfrm>
              <a:off x="6934583" y="183605"/>
              <a:ext cx="1824429" cy="1124926"/>
              <a:chOff x="6934583" y="183605"/>
              <a:chExt cx="1824429" cy="1124926"/>
            </a:xfrm>
          </p:grpSpPr>
          <p:sp>
            <p:nvSpPr>
              <p:cNvPr id="3790" name="Google Shape;3790;p14"/>
              <p:cNvSpPr/>
              <p:nvPr/>
            </p:nvSpPr>
            <p:spPr>
              <a:xfrm>
                <a:off x="8197396" y="515252"/>
                <a:ext cx="332342" cy="308767"/>
              </a:xfrm>
              <a:custGeom>
                <a:rect b="b" l="l" r="r" t="t"/>
                <a:pathLst>
                  <a:path extrusionOk="0" h="7112" w="7655">
                    <a:moveTo>
                      <a:pt x="2599" y="1"/>
                    </a:moveTo>
                    <a:cubicBezTo>
                      <a:pt x="2545" y="1"/>
                      <a:pt x="2487" y="11"/>
                      <a:pt x="2425" y="35"/>
                    </a:cubicBezTo>
                    <a:cubicBezTo>
                      <a:pt x="2401" y="102"/>
                      <a:pt x="2358" y="154"/>
                      <a:pt x="2373" y="193"/>
                    </a:cubicBezTo>
                    <a:cubicBezTo>
                      <a:pt x="2526" y="629"/>
                      <a:pt x="2373" y="1051"/>
                      <a:pt x="2181" y="1396"/>
                    </a:cubicBezTo>
                    <a:cubicBezTo>
                      <a:pt x="2112" y="1518"/>
                      <a:pt x="2026" y="1557"/>
                      <a:pt x="1931" y="1557"/>
                    </a:cubicBezTo>
                    <a:cubicBezTo>
                      <a:pt x="1758" y="1557"/>
                      <a:pt x="1557" y="1425"/>
                      <a:pt x="1381" y="1425"/>
                    </a:cubicBezTo>
                    <a:cubicBezTo>
                      <a:pt x="1251" y="1425"/>
                      <a:pt x="1127" y="1477"/>
                      <a:pt x="1031" y="1568"/>
                    </a:cubicBezTo>
                    <a:cubicBezTo>
                      <a:pt x="705" y="1846"/>
                      <a:pt x="681" y="1980"/>
                      <a:pt x="1069" y="2191"/>
                    </a:cubicBezTo>
                    <a:cubicBezTo>
                      <a:pt x="1486" y="2417"/>
                      <a:pt x="1275" y="2527"/>
                      <a:pt x="1036" y="2666"/>
                    </a:cubicBezTo>
                    <a:cubicBezTo>
                      <a:pt x="734" y="2838"/>
                      <a:pt x="427" y="2996"/>
                      <a:pt x="0" y="3231"/>
                    </a:cubicBezTo>
                    <a:cubicBezTo>
                      <a:pt x="475" y="3302"/>
                      <a:pt x="682" y="3644"/>
                      <a:pt x="1047" y="3644"/>
                    </a:cubicBezTo>
                    <a:cubicBezTo>
                      <a:pt x="1054" y="3644"/>
                      <a:pt x="1062" y="3644"/>
                      <a:pt x="1069" y="3643"/>
                    </a:cubicBezTo>
                    <a:cubicBezTo>
                      <a:pt x="1290" y="3634"/>
                      <a:pt x="1524" y="3639"/>
                      <a:pt x="1405" y="3298"/>
                    </a:cubicBezTo>
                    <a:cubicBezTo>
                      <a:pt x="1318" y="3049"/>
                      <a:pt x="1366" y="2881"/>
                      <a:pt x="1659" y="2848"/>
                    </a:cubicBezTo>
                    <a:cubicBezTo>
                      <a:pt x="1620" y="2690"/>
                      <a:pt x="1414" y="2479"/>
                      <a:pt x="1726" y="2407"/>
                    </a:cubicBezTo>
                    <a:cubicBezTo>
                      <a:pt x="1834" y="2378"/>
                      <a:pt x="1970" y="2338"/>
                      <a:pt x="2092" y="2338"/>
                    </a:cubicBezTo>
                    <a:cubicBezTo>
                      <a:pt x="2211" y="2338"/>
                      <a:pt x="2318" y="2377"/>
                      <a:pt x="2373" y="2503"/>
                    </a:cubicBezTo>
                    <a:cubicBezTo>
                      <a:pt x="2483" y="2762"/>
                      <a:pt x="2191" y="2896"/>
                      <a:pt x="1994" y="3020"/>
                    </a:cubicBezTo>
                    <a:cubicBezTo>
                      <a:pt x="1994" y="3179"/>
                      <a:pt x="1985" y="3332"/>
                      <a:pt x="1994" y="3485"/>
                    </a:cubicBezTo>
                    <a:cubicBezTo>
                      <a:pt x="2027" y="4014"/>
                      <a:pt x="2121" y="4170"/>
                      <a:pt x="2533" y="4170"/>
                    </a:cubicBezTo>
                    <a:cubicBezTo>
                      <a:pt x="2606" y="4170"/>
                      <a:pt x="2690" y="4165"/>
                      <a:pt x="2785" y="4156"/>
                    </a:cubicBezTo>
                    <a:cubicBezTo>
                      <a:pt x="2804" y="4153"/>
                      <a:pt x="2824" y="4151"/>
                      <a:pt x="2843" y="4151"/>
                    </a:cubicBezTo>
                    <a:cubicBezTo>
                      <a:pt x="2952" y="4151"/>
                      <a:pt x="3055" y="4206"/>
                      <a:pt x="3116" y="4300"/>
                    </a:cubicBezTo>
                    <a:cubicBezTo>
                      <a:pt x="3216" y="4319"/>
                      <a:pt x="3360" y="4314"/>
                      <a:pt x="3379" y="4429"/>
                    </a:cubicBezTo>
                    <a:cubicBezTo>
                      <a:pt x="3432" y="4770"/>
                      <a:pt x="3499" y="5086"/>
                      <a:pt x="3820" y="5287"/>
                    </a:cubicBezTo>
                    <a:cubicBezTo>
                      <a:pt x="3906" y="5359"/>
                      <a:pt x="3926" y="5484"/>
                      <a:pt x="3863" y="5580"/>
                    </a:cubicBezTo>
                    <a:cubicBezTo>
                      <a:pt x="3824" y="5648"/>
                      <a:pt x="3774" y="5674"/>
                      <a:pt x="3722" y="5674"/>
                    </a:cubicBezTo>
                    <a:cubicBezTo>
                      <a:pt x="3660" y="5674"/>
                      <a:pt x="3595" y="5637"/>
                      <a:pt x="3537" y="5584"/>
                    </a:cubicBezTo>
                    <a:cubicBezTo>
                      <a:pt x="3400" y="5468"/>
                      <a:pt x="3230" y="5405"/>
                      <a:pt x="3054" y="5405"/>
                    </a:cubicBezTo>
                    <a:cubicBezTo>
                      <a:pt x="3020" y="5405"/>
                      <a:pt x="2986" y="5407"/>
                      <a:pt x="2953" y="5412"/>
                    </a:cubicBezTo>
                    <a:cubicBezTo>
                      <a:pt x="2925" y="5728"/>
                      <a:pt x="3067" y="6178"/>
                      <a:pt x="2657" y="6178"/>
                    </a:cubicBezTo>
                    <a:cubicBezTo>
                      <a:pt x="2576" y="6178"/>
                      <a:pt x="2473" y="6161"/>
                      <a:pt x="2344" y="6121"/>
                    </a:cubicBezTo>
                    <a:cubicBezTo>
                      <a:pt x="2327" y="6116"/>
                      <a:pt x="2311" y="6114"/>
                      <a:pt x="2296" y="6114"/>
                    </a:cubicBezTo>
                    <a:cubicBezTo>
                      <a:pt x="2159" y="6114"/>
                      <a:pt x="2104" y="6313"/>
                      <a:pt x="2056" y="6442"/>
                    </a:cubicBezTo>
                    <a:cubicBezTo>
                      <a:pt x="1989" y="6620"/>
                      <a:pt x="2123" y="6730"/>
                      <a:pt x="2239" y="6840"/>
                    </a:cubicBezTo>
                    <a:cubicBezTo>
                      <a:pt x="2331" y="6930"/>
                      <a:pt x="2434" y="6988"/>
                      <a:pt x="2547" y="6988"/>
                    </a:cubicBezTo>
                    <a:cubicBezTo>
                      <a:pt x="2609" y="6988"/>
                      <a:pt x="2674" y="6970"/>
                      <a:pt x="2742" y="6931"/>
                    </a:cubicBezTo>
                    <a:cubicBezTo>
                      <a:pt x="2924" y="6821"/>
                      <a:pt x="3063" y="6648"/>
                      <a:pt x="3120" y="6442"/>
                    </a:cubicBezTo>
                    <a:cubicBezTo>
                      <a:pt x="3176" y="6264"/>
                      <a:pt x="3288" y="6204"/>
                      <a:pt x="3416" y="6204"/>
                    </a:cubicBezTo>
                    <a:cubicBezTo>
                      <a:pt x="3487" y="6204"/>
                      <a:pt x="3564" y="6223"/>
                      <a:pt x="3638" y="6251"/>
                    </a:cubicBezTo>
                    <a:cubicBezTo>
                      <a:pt x="3820" y="6318"/>
                      <a:pt x="4088" y="6361"/>
                      <a:pt x="3988" y="6668"/>
                    </a:cubicBezTo>
                    <a:cubicBezTo>
                      <a:pt x="3916" y="6888"/>
                      <a:pt x="3978" y="7056"/>
                      <a:pt x="4184" y="7104"/>
                    </a:cubicBezTo>
                    <a:cubicBezTo>
                      <a:pt x="4208" y="7109"/>
                      <a:pt x="4232" y="7112"/>
                      <a:pt x="4254" y="7112"/>
                    </a:cubicBezTo>
                    <a:cubicBezTo>
                      <a:pt x="4432" y="7112"/>
                      <a:pt x="4568" y="6956"/>
                      <a:pt x="4611" y="6816"/>
                    </a:cubicBezTo>
                    <a:cubicBezTo>
                      <a:pt x="4779" y="6289"/>
                      <a:pt x="5186" y="6323"/>
                      <a:pt x="5584" y="6279"/>
                    </a:cubicBezTo>
                    <a:cubicBezTo>
                      <a:pt x="5697" y="6774"/>
                      <a:pt x="5786" y="6982"/>
                      <a:pt x="6001" y="6982"/>
                    </a:cubicBezTo>
                    <a:cubicBezTo>
                      <a:pt x="6123" y="6982"/>
                      <a:pt x="6287" y="6914"/>
                      <a:pt x="6518" y="6792"/>
                    </a:cubicBezTo>
                    <a:cubicBezTo>
                      <a:pt x="6811" y="6639"/>
                      <a:pt x="7151" y="6485"/>
                      <a:pt x="7113" y="6040"/>
                    </a:cubicBezTo>
                    <a:cubicBezTo>
                      <a:pt x="7098" y="5877"/>
                      <a:pt x="7180" y="5719"/>
                      <a:pt x="7314" y="5632"/>
                    </a:cubicBezTo>
                    <a:cubicBezTo>
                      <a:pt x="7510" y="5503"/>
                      <a:pt x="7654" y="5345"/>
                      <a:pt x="7539" y="5105"/>
                    </a:cubicBezTo>
                    <a:cubicBezTo>
                      <a:pt x="7432" y="4891"/>
                      <a:pt x="7198" y="4830"/>
                      <a:pt x="6995" y="4830"/>
                    </a:cubicBezTo>
                    <a:cubicBezTo>
                      <a:pt x="6971" y="4830"/>
                      <a:pt x="6948" y="4831"/>
                      <a:pt x="6926" y="4832"/>
                    </a:cubicBezTo>
                    <a:cubicBezTo>
                      <a:pt x="6689" y="4845"/>
                      <a:pt x="6457" y="4930"/>
                      <a:pt x="6214" y="4930"/>
                    </a:cubicBezTo>
                    <a:cubicBezTo>
                      <a:pt x="6191" y="4930"/>
                      <a:pt x="6168" y="4930"/>
                      <a:pt x="6145" y="4928"/>
                    </a:cubicBezTo>
                    <a:lnTo>
                      <a:pt x="6145" y="4928"/>
                    </a:lnTo>
                    <a:cubicBezTo>
                      <a:pt x="6121" y="5191"/>
                      <a:pt x="6207" y="5378"/>
                      <a:pt x="6485" y="5455"/>
                    </a:cubicBezTo>
                    <a:cubicBezTo>
                      <a:pt x="6590" y="5503"/>
                      <a:pt x="6629" y="5623"/>
                      <a:pt x="6581" y="5719"/>
                    </a:cubicBezTo>
                    <a:cubicBezTo>
                      <a:pt x="6536" y="5821"/>
                      <a:pt x="6451" y="5874"/>
                      <a:pt x="6370" y="5874"/>
                    </a:cubicBezTo>
                    <a:cubicBezTo>
                      <a:pt x="6330" y="5874"/>
                      <a:pt x="6291" y="5861"/>
                      <a:pt x="6260" y="5834"/>
                    </a:cubicBezTo>
                    <a:cubicBezTo>
                      <a:pt x="5890" y="5532"/>
                      <a:pt x="5354" y="5589"/>
                      <a:pt x="5013" y="5239"/>
                    </a:cubicBezTo>
                    <a:cubicBezTo>
                      <a:pt x="4891" y="5256"/>
                      <a:pt x="4756" y="5384"/>
                      <a:pt x="4640" y="5384"/>
                    </a:cubicBezTo>
                    <a:cubicBezTo>
                      <a:pt x="4557" y="5384"/>
                      <a:pt x="4483" y="5318"/>
                      <a:pt x="4429" y="5100"/>
                    </a:cubicBezTo>
                    <a:cubicBezTo>
                      <a:pt x="4357" y="4803"/>
                      <a:pt x="3777" y="4894"/>
                      <a:pt x="3748" y="4453"/>
                    </a:cubicBezTo>
                    <a:cubicBezTo>
                      <a:pt x="3561" y="4032"/>
                      <a:pt x="3279" y="3720"/>
                      <a:pt x="2799" y="3620"/>
                    </a:cubicBezTo>
                    <a:cubicBezTo>
                      <a:pt x="2665" y="3591"/>
                      <a:pt x="2545" y="3509"/>
                      <a:pt x="2545" y="3361"/>
                    </a:cubicBezTo>
                    <a:cubicBezTo>
                      <a:pt x="2550" y="3179"/>
                      <a:pt x="2708" y="3174"/>
                      <a:pt x="2838" y="3174"/>
                    </a:cubicBezTo>
                    <a:cubicBezTo>
                      <a:pt x="3293" y="3164"/>
                      <a:pt x="3451" y="3001"/>
                      <a:pt x="3302" y="2522"/>
                    </a:cubicBezTo>
                    <a:cubicBezTo>
                      <a:pt x="3197" y="2182"/>
                      <a:pt x="3231" y="1798"/>
                      <a:pt x="3715" y="1741"/>
                    </a:cubicBezTo>
                    <a:cubicBezTo>
                      <a:pt x="4031" y="1722"/>
                      <a:pt x="4242" y="1401"/>
                      <a:pt x="4132" y="1099"/>
                    </a:cubicBezTo>
                    <a:cubicBezTo>
                      <a:pt x="4077" y="962"/>
                      <a:pt x="3996" y="912"/>
                      <a:pt x="3903" y="912"/>
                    </a:cubicBezTo>
                    <a:cubicBezTo>
                      <a:pt x="3770" y="912"/>
                      <a:pt x="3613" y="1017"/>
                      <a:pt x="3480" y="1113"/>
                    </a:cubicBezTo>
                    <a:cubicBezTo>
                      <a:pt x="3409" y="1166"/>
                      <a:pt x="3349" y="1188"/>
                      <a:pt x="3298" y="1188"/>
                    </a:cubicBezTo>
                    <a:cubicBezTo>
                      <a:pt x="3191" y="1188"/>
                      <a:pt x="3118" y="1091"/>
                      <a:pt x="3044" y="974"/>
                    </a:cubicBezTo>
                    <a:cubicBezTo>
                      <a:pt x="2948" y="821"/>
                      <a:pt x="2761" y="682"/>
                      <a:pt x="3096" y="571"/>
                    </a:cubicBezTo>
                    <a:cubicBezTo>
                      <a:pt x="3279" y="514"/>
                      <a:pt x="3235" y="351"/>
                      <a:pt x="3125" y="265"/>
                    </a:cubicBezTo>
                    <a:cubicBezTo>
                      <a:pt x="2967" y="140"/>
                      <a:pt x="2802" y="1"/>
                      <a:pt x="25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14"/>
              <p:cNvSpPr/>
              <p:nvPr/>
            </p:nvSpPr>
            <p:spPr>
              <a:xfrm>
                <a:off x="8054864" y="467495"/>
                <a:ext cx="256366" cy="392949"/>
              </a:xfrm>
              <a:custGeom>
                <a:rect b="b" l="l" r="r" t="t"/>
                <a:pathLst>
                  <a:path extrusionOk="0" h="9051" w="5905">
                    <a:moveTo>
                      <a:pt x="5307" y="0"/>
                    </a:moveTo>
                    <a:cubicBezTo>
                      <a:pt x="5025" y="0"/>
                      <a:pt x="4920" y="140"/>
                      <a:pt x="4783" y="492"/>
                    </a:cubicBezTo>
                    <a:cubicBezTo>
                      <a:pt x="4606" y="933"/>
                      <a:pt x="4323" y="1259"/>
                      <a:pt x="3854" y="1389"/>
                    </a:cubicBezTo>
                    <a:cubicBezTo>
                      <a:pt x="3696" y="1432"/>
                      <a:pt x="3499" y="1461"/>
                      <a:pt x="3590" y="1671"/>
                    </a:cubicBezTo>
                    <a:cubicBezTo>
                      <a:pt x="3729" y="2002"/>
                      <a:pt x="3552" y="2136"/>
                      <a:pt x="3317" y="2323"/>
                    </a:cubicBezTo>
                    <a:cubicBezTo>
                      <a:pt x="3111" y="2490"/>
                      <a:pt x="2929" y="2677"/>
                      <a:pt x="2656" y="2677"/>
                    </a:cubicBezTo>
                    <a:cubicBezTo>
                      <a:pt x="2624" y="2677"/>
                      <a:pt x="2590" y="2674"/>
                      <a:pt x="2555" y="2668"/>
                    </a:cubicBezTo>
                    <a:lnTo>
                      <a:pt x="2555" y="2668"/>
                    </a:lnTo>
                    <a:cubicBezTo>
                      <a:pt x="2550" y="2822"/>
                      <a:pt x="2560" y="2975"/>
                      <a:pt x="2545" y="3128"/>
                    </a:cubicBezTo>
                    <a:cubicBezTo>
                      <a:pt x="2521" y="3320"/>
                      <a:pt x="2646" y="3574"/>
                      <a:pt x="2435" y="3694"/>
                    </a:cubicBezTo>
                    <a:cubicBezTo>
                      <a:pt x="2397" y="3715"/>
                      <a:pt x="2363" y="3723"/>
                      <a:pt x="2331" y="3723"/>
                    </a:cubicBezTo>
                    <a:cubicBezTo>
                      <a:pt x="2171" y="3723"/>
                      <a:pt x="2068" y="3505"/>
                      <a:pt x="1913" y="3469"/>
                    </a:cubicBezTo>
                    <a:cubicBezTo>
                      <a:pt x="1889" y="3986"/>
                      <a:pt x="1520" y="4226"/>
                      <a:pt x="1112" y="4432"/>
                    </a:cubicBezTo>
                    <a:cubicBezTo>
                      <a:pt x="1045" y="4758"/>
                      <a:pt x="1606" y="4959"/>
                      <a:pt x="1328" y="5280"/>
                    </a:cubicBezTo>
                    <a:cubicBezTo>
                      <a:pt x="1267" y="5350"/>
                      <a:pt x="1201" y="5375"/>
                      <a:pt x="1132" y="5375"/>
                    </a:cubicBezTo>
                    <a:cubicBezTo>
                      <a:pt x="957" y="5375"/>
                      <a:pt x="761" y="5214"/>
                      <a:pt x="566" y="5214"/>
                    </a:cubicBezTo>
                    <a:cubicBezTo>
                      <a:pt x="549" y="5214"/>
                      <a:pt x="531" y="5215"/>
                      <a:pt x="513" y="5218"/>
                    </a:cubicBezTo>
                    <a:cubicBezTo>
                      <a:pt x="278" y="5256"/>
                      <a:pt x="15" y="5194"/>
                      <a:pt x="0" y="5549"/>
                    </a:cubicBezTo>
                    <a:cubicBezTo>
                      <a:pt x="748" y="5597"/>
                      <a:pt x="1160" y="6033"/>
                      <a:pt x="1366" y="6694"/>
                    </a:cubicBezTo>
                    <a:cubicBezTo>
                      <a:pt x="1122" y="6958"/>
                      <a:pt x="595" y="6646"/>
                      <a:pt x="528" y="7245"/>
                    </a:cubicBezTo>
                    <a:cubicBezTo>
                      <a:pt x="688" y="7237"/>
                      <a:pt x="873" y="7185"/>
                      <a:pt x="1034" y="7185"/>
                    </a:cubicBezTo>
                    <a:cubicBezTo>
                      <a:pt x="1237" y="7185"/>
                      <a:pt x="1400" y="7268"/>
                      <a:pt x="1424" y="7624"/>
                    </a:cubicBezTo>
                    <a:cubicBezTo>
                      <a:pt x="1451" y="7627"/>
                      <a:pt x="1478" y="7629"/>
                      <a:pt x="1505" y="7629"/>
                    </a:cubicBezTo>
                    <a:cubicBezTo>
                      <a:pt x="1559" y="7629"/>
                      <a:pt x="1612" y="7622"/>
                      <a:pt x="1663" y="7609"/>
                    </a:cubicBezTo>
                    <a:cubicBezTo>
                      <a:pt x="1794" y="7554"/>
                      <a:pt x="1912" y="7522"/>
                      <a:pt x="2014" y="7522"/>
                    </a:cubicBezTo>
                    <a:cubicBezTo>
                      <a:pt x="2218" y="7522"/>
                      <a:pt x="2358" y="7649"/>
                      <a:pt x="2416" y="7969"/>
                    </a:cubicBezTo>
                    <a:cubicBezTo>
                      <a:pt x="2437" y="8082"/>
                      <a:pt x="2539" y="8217"/>
                      <a:pt x="2647" y="8217"/>
                    </a:cubicBezTo>
                    <a:cubicBezTo>
                      <a:pt x="2663" y="8217"/>
                      <a:pt x="2678" y="8215"/>
                      <a:pt x="2694" y="8209"/>
                    </a:cubicBezTo>
                    <a:cubicBezTo>
                      <a:pt x="2774" y="8176"/>
                      <a:pt x="2842" y="8162"/>
                      <a:pt x="2903" y="8162"/>
                    </a:cubicBezTo>
                    <a:cubicBezTo>
                      <a:pt x="3201" y="8162"/>
                      <a:pt x="3292" y="8503"/>
                      <a:pt x="3499" y="8654"/>
                    </a:cubicBezTo>
                    <a:cubicBezTo>
                      <a:pt x="3657" y="8773"/>
                      <a:pt x="3802" y="9051"/>
                      <a:pt x="3988" y="9051"/>
                    </a:cubicBezTo>
                    <a:cubicBezTo>
                      <a:pt x="4050" y="9051"/>
                      <a:pt x="4116" y="9020"/>
                      <a:pt x="4189" y="8942"/>
                    </a:cubicBezTo>
                    <a:cubicBezTo>
                      <a:pt x="4395" y="8721"/>
                      <a:pt x="3940" y="8621"/>
                      <a:pt x="3830" y="8434"/>
                    </a:cubicBezTo>
                    <a:cubicBezTo>
                      <a:pt x="3796" y="8391"/>
                      <a:pt x="3763" y="8348"/>
                      <a:pt x="3724" y="8314"/>
                    </a:cubicBezTo>
                    <a:cubicBezTo>
                      <a:pt x="3413" y="7950"/>
                      <a:pt x="3408" y="7744"/>
                      <a:pt x="3830" y="7504"/>
                    </a:cubicBezTo>
                    <a:cubicBezTo>
                      <a:pt x="4093" y="7355"/>
                      <a:pt x="4079" y="7255"/>
                      <a:pt x="4017" y="7015"/>
                    </a:cubicBezTo>
                    <a:cubicBezTo>
                      <a:pt x="3921" y="6617"/>
                      <a:pt x="3686" y="6445"/>
                      <a:pt x="3307" y="6402"/>
                    </a:cubicBezTo>
                    <a:lnTo>
                      <a:pt x="3307" y="6402"/>
                    </a:lnTo>
                    <a:cubicBezTo>
                      <a:pt x="3149" y="6627"/>
                      <a:pt x="3408" y="6823"/>
                      <a:pt x="3307" y="7025"/>
                    </a:cubicBezTo>
                    <a:cubicBezTo>
                      <a:pt x="3221" y="7197"/>
                      <a:pt x="3106" y="7375"/>
                      <a:pt x="2919" y="7394"/>
                    </a:cubicBezTo>
                    <a:cubicBezTo>
                      <a:pt x="2908" y="7395"/>
                      <a:pt x="2898" y="7395"/>
                      <a:pt x="2887" y="7395"/>
                    </a:cubicBezTo>
                    <a:cubicBezTo>
                      <a:pt x="2677" y="7395"/>
                      <a:pt x="2647" y="7166"/>
                      <a:pt x="2574" y="7015"/>
                    </a:cubicBezTo>
                    <a:cubicBezTo>
                      <a:pt x="2416" y="6675"/>
                      <a:pt x="2732" y="6536"/>
                      <a:pt x="2934" y="6378"/>
                    </a:cubicBezTo>
                    <a:cubicBezTo>
                      <a:pt x="2844" y="6287"/>
                      <a:pt x="2758" y="6259"/>
                      <a:pt x="2673" y="6259"/>
                    </a:cubicBezTo>
                    <a:cubicBezTo>
                      <a:pt x="2533" y="6259"/>
                      <a:pt x="2399" y="6337"/>
                      <a:pt x="2272" y="6337"/>
                    </a:cubicBezTo>
                    <a:cubicBezTo>
                      <a:pt x="2225" y="6337"/>
                      <a:pt x="2178" y="6326"/>
                      <a:pt x="2133" y="6296"/>
                    </a:cubicBezTo>
                    <a:cubicBezTo>
                      <a:pt x="1951" y="6172"/>
                      <a:pt x="1630" y="6229"/>
                      <a:pt x="1606" y="5898"/>
                    </a:cubicBezTo>
                    <a:cubicBezTo>
                      <a:pt x="1572" y="5534"/>
                      <a:pt x="1894" y="5592"/>
                      <a:pt x="2085" y="5486"/>
                    </a:cubicBezTo>
                    <a:cubicBezTo>
                      <a:pt x="2124" y="5462"/>
                      <a:pt x="2138" y="5400"/>
                      <a:pt x="2162" y="5357"/>
                    </a:cubicBezTo>
                    <a:cubicBezTo>
                      <a:pt x="2148" y="5304"/>
                      <a:pt x="2133" y="5256"/>
                      <a:pt x="2109" y="5213"/>
                    </a:cubicBezTo>
                    <a:cubicBezTo>
                      <a:pt x="1999" y="5036"/>
                      <a:pt x="1759" y="4926"/>
                      <a:pt x="1774" y="4686"/>
                    </a:cubicBezTo>
                    <a:cubicBezTo>
                      <a:pt x="1786" y="4525"/>
                      <a:pt x="1847" y="4483"/>
                      <a:pt x="1925" y="4483"/>
                    </a:cubicBezTo>
                    <a:cubicBezTo>
                      <a:pt x="2006" y="4483"/>
                      <a:pt x="2106" y="4528"/>
                      <a:pt x="2189" y="4528"/>
                    </a:cubicBezTo>
                    <a:cubicBezTo>
                      <a:pt x="2218" y="4528"/>
                      <a:pt x="2244" y="4523"/>
                      <a:pt x="2267" y="4509"/>
                    </a:cubicBezTo>
                    <a:cubicBezTo>
                      <a:pt x="2373" y="4446"/>
                      <a:pt x="2382" y="4336"/>
                      <a:pt x="2397" y="4235"/>
                    </a:cubicBezTo>
                    <a:cubicBezTo>
                      <a:pt x="2420" y="4097"/>
                      <a:pt x="2488" y="3971"/>
                      <a:pt x="2626" y="3971"/>
                    </a:cubicBezTo>
                    <a:cubicBezTo>
                      <a:pt x="2631" y="3971"/>
                      <a:pt x="2636" y="3972"/>
                      <a:pt x="2641" y="3972"/>
                    </a:cubicBezTo>
                    <a:cubicBezTo>
                      <a:pt x="2659" y="3973"/>
                      <a:pt x="2677" y="3973"/>
                      <a:pt x="2694" y="3973"/>
                    </a:cubicBezTo>
                    <a:cubicBezTo>
                      <a:pt x="3130" y="3973"/>
                      <a:pt x="3193" y="3684"/>
                      <a:pt x="3221" y="3315"/>
                    </a:cubicBezTo>
                    <a:cubicBezTo>
                      <a:pt x="3235" y="3157"/>
                      <a:pt x="3317" y="3009"/>
                      <a:pt x="3442" y="2908"/>
                    </a:cubicBezTo>
                    <a:cubicBezTo>
                      <a:pt x="3772" y="2711"/>
                      <a:pt x="3959" y="2386"/>
                      <a:pt x="4223" y="2151"/>
                    </a:cubicBezTo>
                    <a:cubicBezTo>
                      <a:pt x="4894" y="1556"/>
                      <a:pt x="5234" y="732"/>
                      <a:pt x="5905" y="99"/>
                    </a:cubicBezTo>
                    <a:cubicBezTo>
                      <a:pt x="5641" y="36"/>
                      <a:pt x="5451" y="0"/>
                      <a:pt x="53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14"/>
              <p:cNvSpPr/>
              <p:nvPr/>
            </p:nvSpPr>
            <p:spPr>
              <a:xfrm>
                <a:off x="7484348" y="508783"/>
                <a:ext cx="217856" cy="134196"/>
              </a:xfrm>
              <a:custGeom>
                <a:rect b="b" l="l" r="r" t="t"/>
                <a:pathLst>
                  <a:path extrusionOk="0" h="3091" w="5018">
                    <a:moveTo>
                      <a:pt x="1290" y="0"/>
                    </a:moveTo>
                    <a:cubicBezTo>
                      <a:pt x="1256" y="0"/>
                      <a:pt x="1215" y="8"/>
                      <a:pt x="1165" y="25"/>
                    </a:cubicBezTo>
                    <a:cubicBezTo>
                      <a:pt x="863" y="141"/>
                      <a:pt x="1213" y="442"/>
                      <a:pt x="1179" y="668"/>
                    </a:cubicBezTo>
                    <a:cubicBezTo>
                      <a:pt x="1155" y="807"/>
                      <a:pt x="1294" y="888"/>
                      <a:pt x="1404" y="970"/>
                    </a:cubicBezTo>
                    <a:cubicBezTo>
                      <a:pt x="1586" y="1094"/>
                      <a:pt x="1668" y="1300"/>
                      <a:pt x="1749" y="1497"/>
                    </a:cubicBezTo>
                    <a:cubicBezTo>
                      <a:pt x="1788" y="1593"/>
                      <a:pt x="1797" y="1722"/>
                      <a:pt x="1697" y="1784"/>
                    </a:cubicBezTo>
                    <a:cubicBezTo>
                      <a:pt x="1667" y="1803"/>
                      <a:pt x="1637" y="1811"/>
                      <a:pt x="1608" y="1811"/>
                    </a:cubicBezTo>
                    <a:cubicBezTo>
                      <a:pt x="1540" y="1811"/>
                      <a:pt x="1476" y="1766"/>
                      <a:pt x="1419" y="1712"/>
                    </a:cubicBezTo>
                    <a:cubicBezTo>
                      <a:pt x="1284" y="1578"/>
                      <a:pt x="1262" y="1314"/>
                      <a:pt x="1014" y="1314"/>
                    </a:cubicBezTo>
                    <a:cubicBezTo>
                      <a:pt x="1005" y="1314"/>
                      <a:pt x="996" y="1314"/>
                      <a:pt x="987" y="1315"/>
                    </a:cubicBezTo>
                    <a:cubicBezTo>
                      <a:pt x="690" y="1449"/>
                      <a:pt x="997" y="1866"/>
                      <a:pt x="666" y="1967"/>
                    </a:cubicBezTo>
                    <a:cubicBezTo>
                      <a:pt x="495" y="1919"/>
                      <a:pt x="530" y="1623"/>
                      <a:pt x="354" y="1623"/>
                    </a:cubicBezTo>
                    <a:cubicBezTo>
                      <a:pt x="334" y="1623"/>
                      <a:pt x="310" y="1627"/>
                      <a:pt x="283" y="1636"/>
                    </a:cubicBezTo>
                    <a:cubicBezTo>
                      <a:pt x="0" y="1736"/>
                      <a:pt x="82" y="1967"/>
                      <a:pt x="168" y="2173"/>
                    </a:cubicBezTo>
                    <a:cubicBezTo>
                      <a:pt x="249" y="2355"/>
                      <a:pt x="110" y="2604"/>
                      <a:pt x="326" y="2752"/>
                    </a:cubicBezTo>
                    <a:cubicBezTo>
                      <a:pt x="580" y="2752"/>
                      <a:pt x="494" y="2446"/>
                      <a:pt x="676" y="2374"/>
                    </a:cubicBezTo>
                    <a:cubicBezTo>
                      <a:pt x="789" y="2329"/>
                      <a:pt x="913" y="2240"/>
                      <a:pt x="994" y="2240"/>
                    </a:cubicBezTo>
                    <a:cubicBezTo>
                      <a:pt x="1068" y="2240"/>
                      <a:pt x="1105" y="2314"/>
                      <a:pt x="1064" y="2561"/>
                    </a:cubicBezTo>
                    <a:cubicBezTo>
                      <a:pt x="1048" y="2682"/>
                      <a:pt x="1083" y="2768"/>
                      <a:pt x="1156" y="2768"/>
                    </a:cubicBezTo>
                    <a:cubicBezTo>
                      <a:pt x="1190" y="2768"/>
                      <a:pt x="1232" y="2750"/>
                      <a:pt x="1280" y="2709"/>
                    </a:cubicBezTo>
                    <a:cubicBezTo>
                      <a:pt x="1361" y="2635"/>
                      <a:pt x="1425" y="2606"/>
                      <a:pt x="1477" y="2606"/>
                    </a:cubicBezTo>
                    <a:cubicBezTo>
                      <a:pt x="1603" y="2606"/>
                      <a:pt x="1666" y="2773"/>
                      <a:pt x="1764" y="2868"/>
                    </a:cubicBezTo>
                    <a:cubicBezTo>
                      <a:pt x="1848" y="2956"/>
                      <a:pt x="1933" y="3091"/>
                      <a:pt x="2055" y="3091"/>
                    </a:cubicBezTo>
                    <a:cubicBezTo>
                      <a:pt x="2085" y="3091"/>
                      <a:pt x="2117" y="3083"/>
                      <a:pt x="2152" y="3064"/>
                    </a:cubicBezTo>
                    <a:cubicBezTo>
                      <a:pt x="2353" y="2959"/>
                      <a:pt x="2277" y="2733"/>
                      <a:pt x="2253" y="2561"/>
                    </a:cubicBezTo>
                    <a:cubicBezTo>
                      <a:pt x="2238" y="2460"/>
                      <a:pt x="2157" y="2374"/>
                      <a:pt x="2114" y="2278"/>
                    </a:cubicBezTo>
                    <a:cubicBezTo>
                      <a:pt x="1912" y="1832"/>
                      <a:pt x="1912" y="1832"/>
                      <a:pt x="2497" y="1641"/>
                    </a:cubicBezTo>
                    <a:cubicBezTo>
                      <a:pt x="2655" y="1818"/>
                      <a:pt x="2545" y="2058"/>
                      <a:pt x="2646" y="2249"/>
                    </a:cubicBezTo>
                    <a:cubicBezTo>
                      <a:pt x="2700" y="2354"/>
                      <a:pt x="2785" y="2457"/>
                      <a:pt x="2885" y="2457"/>
                    </a:cubicBezTo>
                    <a:cubicBezTo>
                      <a:pt x="2926" y="2457"/>
                      <a:pt x="2970" y="2440"/>
                      <a:pt x="3015" y="2398"/>
                    </a:cubicBezTo>
                    <a:cubicBezTo>
                      <a:pt x="3155" y="2263"/>
                      <a:pt x="3273" y="2209"/>
                      <a:pt x="3376" y="2209"/>
                    </a:cubicBezTo>
                    <a:cubicBezTo>
                      <a:pt x="3574" y="2209"/>
                      <a:pt x="3720" y="2406"/>
                      <a:pt x="3868" y="2614"/>
                    </a:cubicBezTo>
                    <a:cubicBezTo>
                      <a:pt x="4002" y="2359"/>
                      <a:pt x="4256" y="2120"/>
                      <a:pt x="4606" y="1861"/>
                    </a:cubicBezTo>
                    <a:cubicBezTo>
                      <a:pt x="4769" y="1741"/>
                      <a:pt x="5018" y="1669"/>
                      <a:pt x="4956" y="1387"/>
                    </a:cubicBezTo>
                    <a:cubicBezTo>
                      <a:pt x="4903" y="1142"/>
                      <a:pt x="4721" y="984"/>
                      <a:pt x="4558" y="807"/>
                    </a:cubicBezTo>
                    <a:cubicBezTo>
                      <a:pt x="4491" y="736"/>
                      <a:pt x="4433" y="712"/>
                      <a:pt x="4380" y="712"/>
                    </a:cubicBezTo>
                    <a:cubicBezTo>
                      <a:pt x="4277" y="712"/>
                      <a:pt x="4191" y="802"/>
                      <a:pt x="4083" y="831"/>
                    </a:cubicBezTo>
                    <a:cubicBezTo>
                      <a:pt x="4053" y="839"/>
                      <a:pt x="4021" y="843"/>
                      <a:pt x="3988" y="843"/>
                    </a:cubicBezTo>
                    <a:cubicBezTo>
                      <a:pt x="3850" y="843"/>
                      <a:pt x="3694" y="782"/>
                      <a:pt x="3551" y="759"/>
                    </a:cubicBezTo>
                    <a:lnTo>
                      <a:pt x="3240" y="744"/>
                    </a:lnTo>
                    <a:cubicBezTo>
                      <a:pt x="3149" y="907"/>
                      <a:pt x="2967" y="984"/>
                      <a:pt x="2895" y="1176"/>
                    </a:cubicBezTo>
                    <a:cubicBezTo>
                      <a:pt x="2840" y="1319"/>
                      <a:pt x="2767" y="1376"/>
                      <a:pt x="2686" y="1376"/>
                    </a:cubicBezTo>
                    <a:cubicBezTo>
                      <a:pt x="2600" y="1376"/>
                      <a:pt x="2505" y="1309"/>
                      <a:pt x="2416" y="1209"/>
                    </a:cubicBezTo>
                    <a:cubicBezTo>
                      <a:pt x="2296" y="1075"/>
                      <a:pt x="2123" y="998"/>
                      <a:pt x="2190" y="749"/>
                    </a:cubicBezTo>
                    <a:cubicBezTo>
                      <a:pt x="2239" y="562"/>
                      <a:pt x="2199" y="487"/>
                      <a:pt x="2116" y="487"/>
                    </a:cubicBezTo>
                    <a:cubicBezTo>
                      <a:pt x="2058" y="487"/>
                      <a:pt x="1979" y="523"/>
                      <a:pt x="1893" y="581"/>
                    </a:cubicBezTo>
                    <a:cubicBezTo>
                      <a:pt x="1806" y="641"/>
                      <a:pt x="1722" y="699"/>
                      <a:pt x="1650" y="699"/>
                    </a:cubicBezTo>
                    <a:cubicBezTo>
                      <a:pt x="1582" y="699"/>
                      <a:pt x="1525" y="648"/>
                      <a:pt x="1486" y="500"/>
                    </a:cubicBezTo>
                    <a:cubicBezTo>
                      <a:pt x="1444" y="322"/>
                      <a:pt x="1510" y="0"/>
                      <a:pt x="12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14"/>
              <p:cNvSpPr/>
              <p:nvPr/>
            </p:nvSpPr>
            <p:spPr>
              <a:xfrm>
                <a:off x="7666170" y="319146"/>
                <a:ext cx="149044" cy="146439"/>
              </a:xfrm>
              <a:custGeom>
                <a:rect b="b" l="l" r="r" t="t"/>
                <a:pathLst>
                  <a:path extrusionOk="0" h="3373" w="3433">
                    <a:moveTo>
                      <a:pt x="2048" y="0"/>
                    </a:moveTo>
                    <a:cubicBezTo>
                      <a:pt x="1769" y="0"/>
                      <a:pt x="1487" y="91"/>
                      <a:pt x="1487" y="238"/>
                    </a:cubicBezTo>
                    <a:cubicBezTo>
                      <a:pt x="1491" y="737"/>
                      <a:pt x="1127" y="1039"/>
                      <a:pt x="964" y="1446"/>
                    </a:cubicBezTo>
                    <a:cubicBezTo>
                      <a:pt x="744" y="2016"/>
                      <a:pt x="600" y="2625"/>
                      <a:pt x="20" y="2965"/>
                    </a:cubicBezTo>
                    <a:cubicBezTo>
                      <a:pt x="1" y="2975"/>
                      <a:pt x="6" y="3013"/>
                      <a:pt x="1" y="3042"/>
                    </a:cubicBezTo>
                    <a:cubicBezTo>
                      <a:pt x="226" y="3052"/>
                      <a:pt x="470" y="3047"/>
                      <a:pt x="485" y="3368"/>
                    </a:cubicBezTo>
                    <a:cubicBezTo>
                      <a:pt x="508" y="3365"/>
                      <a:pt x="533" y="3364"/>
                      <a:pt x="558" y="3364"/>
                    </a:cubicBezTo>
                    <a:cubicBezTo>
                      <a:pt x="630" y="3364"/>
                      <a:pt x="706" y="3372"/>
                      <a:pt x="778" y="3372"/>
                    </a:cubicBezTo>
                    <a:cubicBezTo>
                      <a:pt x="900" y="3372"/>
                      <a:pt x="1010" y="3349"/>
                      <a:pt x="1060" y="3224"/>
                    </a:cubicBezTo>
                    <a:cubicBezTo>
                      <a:pt x="1157" y="2979"/>
                      <a:pt x="1280" y="2903"/>
                      <a:pt x="1411" y="2903"/>
                    </a:cubicBezTo>
                    <a:cubicBezTo>
                      <a:pt x="1577" y="2903"/>
                      <a:pt x="1755" y="3026"/>
                      <a:pt x="1908" y="3085"/>
                    </a:cubicBezTo>
                    <a:cubicBezTo>
                      <a:pt x="2089" y="3158"/>
                      <a:pt x="2237" y="3197"/>
                      <a:pt x="2354" y="3197"/>
                    </a:cubicBezTo>
                    <a:cubicBezTo>
                      <a:pt x="2627" y="3197"/>
                      <a:pt x="2727" y="2986"/>
                      <a:pt x="2670" y="2520"/>
                    </a:cubicBezTo>
                    <a:cubicBezTo>
                      <a:pt x="2651" y="2328"/>
                      <a:pt x="2637" y="2218"/>
                      <a:pt x="2781" y="2040"/>
                    </a:cubicBezTo>
                    <a:cubicBezTo>
                      <a:pt x="3432" y="1254"/>
                      <a:pt x="3313" y="607"/>
                      <a:pt x="2459" y="90"/>
                    </a:cubicBezTo>
                    <a:cubicBezTo>
                      <a:pt x="2357" y="28"/>
                      <a:pt x="2203" y="0"/>
                      <a:pt x="20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14"/>
              <p:cNvSpPr/>
              <p:nvPr/>
            </p:nvSpPr>
            <p:spPr>
              <a:xfrm>
                <a:off x="6934583" y="305557"/>
                <a:ext cx="154644" cy="124644"/>
              </a:xfrm>
              <a:custGeom>
                <a:rect b="b" l="l" r="r" t="t"/>
                <a:pathLst>
                  <a:path extrusionOk="0" h="2871" w="3562">
                    <a:moveTo>
                      <a:pt x="2101" y="1"/>
                    </a:moveTo>
                    <a:cubicBezTo>
                      <a:pt x="2068" y="1"/>
                      <a:pt x="2033" y="4"/>
                      <a:pt x="1995" y="10"/>
                    </a:cubicBezTo>
                    <a:cubicBezTo>
                      <a:pt x="1995" y="273"/>
                      <a:pt x="1995" y="542"/>
                      <a:pt x="1990" y="805"/>
                    </a:cubicBezTo>
                    <a:cubicBezTo>
                      <a:pt x="2124" y="805"/>
                      <a:pt x="2249" y="858"/>
                      <a:pt x="2340" y="954"/>
                    </a:cubicBezTo>
                    <a:cubicBezTo>
                      <a:pt x="2440" y="1069"/>
                      <a:pt x="2445" y="1189"/>
                      <a:pt x="2335" y="1294"/>
                    </a:cubicBezTo>
                    <a:cubicBezTo>
                      <a:pt x="2282" y="1339"/>
                      <a:pt x="2216" y="1367"/>
                      <a:pt x="2146" y="1367"/>
                    </a:cubicBezTo>
                    <a:cubicBezTo>
                      <a:pt x="2140" y="1367"/>
                      <a:pt x="2134" y="1366"/>
                      <a:pt x="2129" y="1366"/>
                    </a:cubicBezTo>
                    <a:cubicBezTo>
                      <a:pt x="2000" y="1347"/>
                      <a:pt x="1995" y="1227"/>
                      <a:pt x="1990" y="1126"/>
                    </a:cubicBezTo>
                    <a:cubicBezTo>
                      <a:pt x="1985" y="1021"/>
                      <a:pt x="1985" y="916"/>
                      <a:pt x="1985" y="810"/>
                    </a:cubicBezTo>
                    <a:lnTo>
                      <a:pt x="1674" y="801"/>
                    </a:lnTo>
                    <a:cubicBezTo>
                      <a:pt x="1506" y="1139"/>
                      <a:pt x="1434" y="1282"/>
                      <a:pt x="1275" y="1282"/>
                    </a:cubicBezTo>
                    <a:cubicBezTo>
                      <a:pt x="1162" y="1282"/>
                      <a:pt x="1004" y="1209"/>
                      <a:pt x="734" y="1083"/>
                    </a:cubicBezTo>
                    <a:cubicBezTo>
                      <a:pt x="620" y="1028"/>
                      <a:pt x="505" y="976"/>
                      <a:pt x="393" y="976"/>
                    </a:cubicBezTo>
                    <a:cubicBezTo>
                      <a:pt x="332" y="976"/>
                      <a:pt x="271" y="992"/>
                      <a:pt x="212" y="1031"/>
                    </a:cubicBezTo>
                    <a:cubicBezTo>
                      <a:pt x="1" y="1160"/>
                      <a:pt x="126" y="1352"/>
                      <a:pt x="178" y="1529"/>
                    </a:cubicBezTo>
                    <a:cubicBezTo>
                      <a:pt x="226" y="1678"/>
                      <a:pt x="255" y="1831"/>
                      <a:pt x="293" y="1989"/>
                    </a:cubicBezTo>
                    <a:cubicBezTo>
                      <a:pt x="579" y="1879"/>
                      <a:pt x="776" y="1815"/>
                      <a:pt x="918" y="1815"/>
                    </a:cubicBezTo>
                    <a:cubicBezTo>
                      <a:pt x="1172" y="1815"/>
                      <a:pt x="1251" y="2018"/>
                      <a:pt x="1353" y="2521"/>
                    </a:cubicBezTo>
                    <a:cubicBezTo>
                      <a:pt x="1357" y="2550"/>
                      <a:pt x="1353" y="2574"/>
                      <a:pt x="1357" y="2603"/>
                    </a:cubicBezTo>
                    <a:cubicBezTo>
                      <a:pt x="1391" y="2771"/>
                      <a:pt x="1481" y="2870"/>
                      <a:pt x="1598" y="2870"/>
                    </a:cubicBezTo>
                    <a:cubicBezTo>
                      <a:pt x="1648" y="2870"/>
                      <a:pt x="1703" y="2852"/>
                      <a:pt x="1760" y="2813"/>
                    </a:cubicBezTo>
                    <a:cubicBezTo>
                      <a:pt x="2282" y="2435"/>
                      <a:pt x="2766" y="2003"/>
                      <a:pt x="3198" y="1519"/>
                    </a:cubicBezTo>
                    <a:cubicBezTo>
                      <a:pt x="3562" y="1126"/>
                      <a:pt x="3279" y="1040"/>
                      <a:pt x="2953" y="968"/>
                    </a:cubicBezTo>
                    <a:cubicBezTo>
                      <a:pt x="2888" y="1035"/>
                      <a:pt x="2830" y="1069"/>
                      <a:pt x="2782" y="1069"/>
                    </a:cubicBezTo>
                    <a:cubicBezTo>
                      <a:pt x="2715" y="1069"/>
                      <a:pt x="2667" y="1006"/>
                      <a:pt x="2642" y="882"/>
                    </a:cubicBezTo>
                    <a:cubicBezTo>
                      <a:pt x="2627" y="757"/>
                      <a:pt x="2627" y="628"/>
                      <a:pt x="2632" y="499"/>
                    </a:cubicBezTo>
                    <a:cubicBezTo>
                      <a:pt x="2528" y="244"/>
                      <a:pt x="2405" y="1"/>
                      <a:pt x="2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14"/>
              <p:cNvSpPr/>
              <p:nvPr/>
            </p:nvSpPr>
            <p:spPr>
              <a:xfrm>
                <a:off x="6964583" y="482691"/>
                <a:ext cx="123429" cy="128856"/>
              </a:xfrm>
              <a:custGeom>
                <a:rect b="b" l="l" r="r" t="t"/>
                <a:pathLst>
                  <a:path extrusionOk="0" h="2968" w="2843">
                    <a:moveTo>
                      <a:pt x="246" y="0"/>
                    </a:moveTo>
                    <a:cubicBezTo>
                      <a:pt x="193" y="0"/>
                      <a:pt x="129" y="26"/>
                      <a:pt x="48" y="90"/>
                    </a:cubicBezTo>
                    <a:cubicBezTo>
                      <a:pt x="446" y="488"/>
                      <a:pt x="355" y="938"/>
                      <a:pt x="158" y="1393"/>
                    </a:cubicBezTo>
                    <a:cubicBezTo>
                      <a:pt x="62" y="1609"/>
                      <a:pt x="0" y="1810"/>
                      <a:pt x="345" y="1839"/>
                    </a:cubicBezTo>
                    <a:cubicBezTo>
                      <a:pt x="345" y="1791"/>
                      <a:pt x="345" y="1738"/>
                      <a:pt x="355" y="1686"/>
                    </a:cubicBezTo>
                    <a:cubicBezTo>
                      <a:pt x="360" y="1590"/>
                      <a:pt x="364" y="1480"/>
                      <a:pt x="484" y="1446"/>
                    </a:cubicBezTo>
                    <a:cubicBezTo>
                      <a:pt x="488" y="1446"/>
                      <a:pt x="492" y="1445"/>
                      <a:pt x="496" y="1445"/>
                    </a:cubicBezTo>
                    <a:cubicBezTo>
                      <a:pt x="540" y="1445"/>
                      <a:pt x="582" y="1468"/>
                      <a:pt x="609" y="1504"/>
                    </a:cubicBezTo>
                    <a:cubicBezTo>
                      <a:pt x="671" y="1633"/>
                      <a:pt x="647" y="1753"/>
                      <a:pt x="499" y="1810"/>
                    </a:cubicBezTo>
                    <a:cubicBezTo>
                      <a:pt x="451" y="1825"/>
                      <a:pt x="398" y="1839"/>
                      <a:pt x="350" y="1844"/>
                    </a:cubicBezTo>
                    <a:cubicBezTo>
                      <a:pt x="355" y="2055"/>
                      <a:pt x="340" y="2275"/>
                      <a:pt x="623" y="2318"/>
                    </a:cubicBezTo>
                    <a:cubicBezTo>
                      <a:pt x="753" y="2337"/>
                      <a:pt x="911" y="2347"/>
                      <a:pt x="944" y="2491"/>
                    </a:cubicBezTo>
                    <a:cubicBezTo>
                      <a:pt x="1053" y="2924"/>
                      <a:pt x="1342" y="2967"/>
                      <a:pt x="1651" y="2967"/>
                    </a:cubicBezTo>
                    <a:cubicBezTo>
                      <a:pt x="1729" y="2967"/>
                      <a:pt x="1807" y="2965"/>
                      <a:pt x="1885" y="2965"/>
                    </a:cubicBezTo>
                    <a:cubicBezTo>
                      <a:pt x="1905" y="2965"/>
                      <a:pt x="1926" y="2965"/>
                      <a:pt x="1946" y="2965"/>
                    </a:cubicBezTo>
                    <a:cubicBezTo>
                      <a:pt x="1788" y="2323"/>
                      <a:pt x="1802" y="2342"/>
                      <a:pt x="2325" y="2007"/>
                    </a:cubicBezTo>
                    <a:cubicBezTo>
                      <a:pt x="2492" y="1892"/>
                      <a:pt x="2746" y="1906"/>
                      <a:pt x="2842" y="1686"/>
                    </a:cubicBezTo>
                    <a:cubicBezTo>
                      <a:pt x="2382" y="765"/>
                      <a:pt x="2382" y="765"/>
                      <a:pt x="1864" y="670"/>
                    </a:cubicBezTo>
                    <a:cubicBezTo>
                      <a:pt x="1745" y="837"/>
                      <a:pt x="1797" y="1029"/>
                      <a:pt x="1783" y="1211"/>
                    </a:cubicBezTo>
                    <a:cubicBezTo>
                      <a:pt x="1769" y="1393"/>
                      <a:pt x="1807" y="1623"/>
                      <a:pt x="1548" y="1643"/>
                    </a:cubicBezTo>
                    <a:cubicBezTo>
                      <a:pt x="1536" y="1643"/>
                      <a:pt x="1524" y="1644"/>
                      <a:pt x="1513" y="1644"/>
                    </a:cubicBezTo>
                    <a:cubicBezTo>
                      <a:pt x="1281" y="1644"/>
                      <a:pt x="1155" y="1464"/>
                      <a:pt x="1155" y="1240"/>
                    </a:cubicBezTo>
                    <a:cubicBezTo>
                      <a:pt x="1155" y="866"/>
                      <a:pt x="1126" y="559"/>
                      <a:pt x="652" y="507"/>
                    </a:cubicBezTo>
                    <a:cubicBezTo>
                      <a:pt x="518" y="492"/>
                      <a:pt x="523" y="291"/>
                      <a:pt x="455" y="181"/>
                    </a:cubicBezTo>
                    <a:cubicBezTo>
                      <a:pt x="403" y="87"/>
                      <a:pt x="344" y="0"/>
                      <a:pt x="2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14"/>
              <p:cNvSpPr/>
              <p:nvPr/>
            </p:nvSpPr>
            <p:spPr>
              <a:xfrm>
                <a:off x="7048852" y="607596"/>
                <a:ext cx="146091" cy="118914"/>
              </a:xfrm>
              <a:custGeom>
                <a:rect b="b" l="l" r="r" t="t"/>
                <a:pathLst>
                  <a:path extrusionOk="0" h="2739" w="3365">
                    <a:moveTo>
                      <a:pt x="569" y="1"/>
                    </a:moveTo>
                    <a:cubicBezTo>
                      <a:pt x="423" y="1"/>
                      <a:pt x="242" y="32"/>
                      <a:pt x="0" y="83"/>
                    </a:cubicBezTo>
                    <a:cubicBezTo>
                      <a:pt x="38" y="175"/>
                      <a:pt x="53" y="314"/>
                      <a:pt x="125" y="357"/>
                    </a:cubicBezTo>
                    <a:cubicBezTo>
                      <a:pt x="503" y="568"/>
                      <a:pt x="863" y="774"/>
                      <a:pt x="1059" y="1186"/>
                    </a:cubicBezTo>
                    <a:cubicBezTo>
                      <a:pt x="1088" y="1248"/>
                      <a:pt x="1179" y="1286"/>
                      <a:pt x="1251" y="1320"/>
                    </a:cubicBezTo>
                    <a:cubicBezTo>
                      <a:pt x="1319" y="1356"/>
                      <a:pt x="1401" y="1359"/>
                      <a:pt x="1485" y="1359"/>
                    </a:cubicBezTo>
                    <a:cubicBezTo>
                      <a:pt x="1496" y="1359"/>
                      <a:pt x="1507" y="1358"/>
                      <a:pt x="1518" y="1358"/>
                    </a:cubicBezTo>
                    <a:cubicBezTo>
                      <a:pt x="1665" y="1358"/>
                      <a:pt x="1808" y="1365"/>
                      <a:pt x="1869" y="1555"/>
                    </a:cubicBezTo>
                    <a:cubicBezTo>
                      <a:pt x="1951" y="1818"/>
                      <a:pt x="1558" y="1909"/>
                      <a:pt x="1591" y="2178"/>
                    </a:cubicBezTo>
                    <a:cubicBezTo>
                      <a:pt x="1591" y="2259"/>
                      <a:pt x="1563" y="2336"/>
                      <a:pt x="1510" y="2394"/>
                    </a:cubicBezTo>
                    <a:cubicBezTo>
                      <a:pt x="1419" y="2504"/>
                      <a:pt x="1318" y="2604"/>
                      <a:pt x="1481" y="2710"/>
                    </a:cubicBezTo>
                    <a:cubicBezTo>
                      <a:pt x="1514" y="2730"/>
                      <a:pt x="1542" y="2739"/>
                      <a:pt x="1568" y="2739"/>
                    </a:cubicBezTo>
                    <a:cubicBezTo>
                      <a:pt x="1663" y="2739"/>
                      <a:pt x="1719" y="2624"/>
                      <a:pt x="1802" y="2571"/>
                    </a:cubicBezTo>
                    <a:cubicBezTo>
                      <a:pt x="2377" y="2192"/>
                      <a:pt x="2526" y="1373"/>
                      <a:pt x="3365" y="1234"/>
                    </a:cubicBezTo>
                    <a:cubicBezTo>
                      <a:pt x="3095" y="967"/>
                      <a:pt x="2832" y="874"/>
                      <a:pt x="2572" y="874"/>
                    </a:cubicBezTo>
                    <a:cubicBezTo>
                      <a:pt x="2417" y="874"/>
                      <a:pt x="2263" y="907"/>
                      <a:pt x="2109" y="956"/>
                    </a:cubicBezTo>
                    <a:cubicBezTo>
                      <a:pt x="2005" y="987"/>
                      <a:pt x="1911" y="1004"/>
                      <a:pt x="1826" y="1004"/>
                    </a:cubicBezTo>
                    <a:cubicBezTo>
                      <a:pt x="1586" y="1004"/>
                      <a:pt x="1410" y="876"/>
                      <a:pt x="1265" y="601"/>
                    </a:cubicBezTo>
                    <a:cubicBezTo>
                      <a:pt x="1040" y="159"/>
                      <a:pt x="897" y="1"/>
                      <a:pt x="5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14"/>
              <p:cNvSpPr/>
              <p:nvPr/>
            </p:nvSpPr>
            <p:spPr>
              <a:xfrm>
                <a:off x="8472864" y="813990"/>
                <a:ext cx="71635" cy="108624"/>
              </a:xfrm>
              <a:custGeom>
                <a:rect b="b" l="l" r="r" t="t"/>
                <a:pathLst>
                  <a:path extrusionOk="0" h="2502" w="1650">
                    <a:moveTo>
                      <a:pt x="1067" y="1"/>
                    </a:moveTo>
                    <a:cubicBezTo>
                      <a:pt x="751" y="1"/>
                      <a:pt x="549" y="275"/>
                      <a:pt x="461" y="606"/>
                    </a:cubicBezTo>
                    <a:cubicBezTo>
                      <a:pt x="451" y="659"/>
                      <a:pt x="442" y="707"/>
                      <a:pt x="442" y="760"/>
                    </a:cubicBezTo>
                    <a:cubicBezTo>
                      <a:pt x="509" y="807"/>
                      <a:pt x="557" y="937"/>
                      <a:pt x="528" y="942"/>
                    </a:cubicBezTo>
                    <a:cubicBezTo>
                      <a:pt x="1" y="999"/>
                      <a:pt x="125" y="1392"/>
                      <a:pt x="116" y="1718"/>
                    </a:cubicBezTo>
                    <a:cubicBezTo>
                      <a:pt x="197" y="1915"/>
                      <a:pt x="566" y="1828"/>
                      <a:pt x="504" y="2221"/>
                    </a:cubicBezTo>
                    <a:cubicBezTo>
                      <a:pt x="473" y="2405"/>
                      <a:pt x="621" y="2501"/>
                      <a:pt x="803" y="2501"/>
                    </a:cubicBezTo>
                    <a:cubicBezTo>
                      <a:pt x="878" y="2501"/>
                      <a:pt x="959" y="2485"/>
                      <a:pt x="1036" y="2451"/>
                    </a:cubicBezTo>
                    <a:cubicBezTo>
                      <a:pt x="1228" y="2360"/>
                      <a:pt x="1410" y="2255"/>
                      <a:pt x="1649" y="2130"/>
                    </a:cubicBezTo>
                    <a:cubicBezTo>
                      <a:pt x="1472" y="1900"/>
                      <a:pt x="1343" y="1675"/>
                      <a:pt x="1381" y="1402"/>
                    </a:cubicBezTo>
                    <a:cubicBezTo>
                      <a:pt x="1161" y="1119"/>
                      <a:pt x="1103" y="870"/>
                      <a:pt x="1539" y="750"/>
                    </a:cubicBezTo>
                    <a:cubicBezTo>
                      <a:pt x="1539" y="429"/>
                      <a:pt x="1515" y="60"/>
                      <a:pt x="1151" y="7"/>
                    </a:cubicBezTo>
                    <a:cubicBezTo>
                      <a:pt x="1122" y="3"/>
                      <a:pt x="1094" y="1"/>
                      <a:pt x="10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14"/>
              <p:cNvSpPr/>
              <p:nvPr/>
            </p:nvSpPr>
            <p:spPr>
              <a:xfrm>
                <a:off x="7818687" y="426729"/>
                <a:ext cx="98682" cy="139232"/>
              </a:xfrm>
              <a:custGeom>
                <a:rect b="b" l="l" r="r" t="t"/>
                <a:pathLst>
                  <a:path extrusionOk="0" h="3207" w="2273">
                    <a:moveTo>
                      <a:pt x="436" y="1"/>
                    </a:moveTo>
                    <a:cubicBezTo>
                      <a:pt x="402" y="1"/>
                      <a:pt x="366" y="8"/>
                      <a:pt x="327" y="22"/>
                    </a:cubicBezTo>
                    <a:cubicBezTo>
                      <a:pt x="1" y="142"/>
                      <a:pt x="202" y="631"/>
                      <a:pt x="30" y="928"/>
                    </a:cubicBezTo>
                    <a:cubicBezTo>
                      <a:pt x="107" y="978"/>
                      <a:pt x="172" y="997"/>
                      <a:pt x="230" y="997"/>
                    </a:cubicBezTo>
                    <a:cubicBezTo>
                      <a:pt x="415" y="997"/>
                      <a:pt x="521" y="805"/>
                      <a:pt x="667" y="805"/>
                    </a:cubicBezTo>
                    <a:cubicBezTo>
                      <a:pt x="697" y="805"/>
                      <a:pt x="729" y="813"/>
                      <a:pt x="763" y="832"/>
                    </a:cubicBezTo>
                    <a:cubicBezTo>
                      <a:pt x="1017" y="971"/>
                      <a:pt x="931" y="1259"/>
                      <a:pt x="1041" y="1460"/>
                    </a:cubicBezTo>
                    <a:cubicBezTo>
                      <a:pt x="1381" y="2064"/>
                      <a:pt x="1367" y="2069"/>
                      <a:pt x="1860" y="2155"/>
                    </a:cubicBezTo>
                    <a:cubicBezTo>
                      <a:pt x="1875" y="2505"/>
                      <a:pt x="1554" y="2620"/>
                      <a:pt x="1381" y="2836"/>
                    </a:cubicBezTo>
                    <a:cubicBezTo>
                      <a:pt x="1280" y="2960"/>
                      <a:pt x="1333" y="3094"/>
                      <a:pt x="1453" y="3176"/>
                    </a:cubicBezTo>
                    <a:cubicBezTo>
                      <a:pt x="1499" y="3196"/>
                      <a:pt x="1548" y="3207"/>
                      <a:pt x="1596" y="3207"/>
                    </a:cubicBezTo>
                    <a:cubicBezTo>
                      <a:pt x="1617" y="3207"/>
                      <a:pt x="1638" y="3204"/>
                      <a:pt x="1659" y="3200"/>
                    </a:cubicBezTo>
                    <a:cubicBezTo>
                      <a:pt x="1741" y="2845"/>
                      <a:pt x="2191" y="2759"/>
                      <a:pt x="2234" y="2380"/>
                    </a:cubicBezTo>
                    <a:cubicBezTo>
                      <a:pt x="2273" y="2054"/>
                      <a:pt x="2090" y="1848"/>
                      <a:pt x="1932" y="1599"/>
                    </a:cubicBezTo>
                    <a:cubicBezTo>
                      <a:pt x="1693" y="1206"/>
                      <a:pt x="1357" y="899"/>
                      <a:pt x="1026" y="621"/>
                    </a:cubicBezTo>
                    <a:cubicBezTo>
                      <a:pt x="809" y="442"/>
                      <a:pt x="709" y="1"/>
                      <a:pt x="4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14"/>
              <p:cNvSpPr/>
              <p:nvPr/>
            </p:nvSpPr>
            <p:spPr>
              <a:xfrm>
                <a:off x="7718398" y="652270"/>
                <a:ext cx="121171" cy="63212"/>
              </a:xfrm>
              <a:custGeom>
                <a:rect b="b" l="l" r="r" t="t"/>
                <a:pathLst>
                  <a:path extrusionOk="0" h="1456" w="2791">
                    <a:moveTo>
                      <a:pt x="2790" y="650"/>
                    </a:moveTo>
                    <a:cubicBezTo>
                      <a:pt x="2790" y="652"/>
                      <a:pt x="2790" y="654"/>
                      <a:pt x="2790" y="655"/>
                    </a:cubicBezTo>
                    <a:lnTo>
                      <a:pt x="2790" y="650"/>
                    </a:lnTo>
                    <a:cubicBezTo>
                      <a:pt x="2790" y="650"/>
                      <a:pt x="2790" y="650"/>
                      <a:pt x="2790" y="650"/>
                    </a:cubicBezTo>
                    <a:close/>
                    <a:moveTo>
                      <a:pt x="1840" y="0"/>
                    </a:moveTo>
                    <a:cubicBezTo>
                      <a:pt x="1711" y="0"/>
                      <a:pt x="1584" y="76"/>
                      <a:pt x="1510" y="257"/>
                    </a:cubicBezTo>
                    <a:cubicBezTo>
                      <a:pt x="1448" y="414"/>
                      <a:pt x="1359" y="472"/>
                      <a:pt x="1256" y="472"/>
                    </a:cubicBezTo>
                    <a:cubicBezTo>
                      <a:pt x="1176" y="472"/>
                      <a:pt x="1088" y="437"/>
                      <a:pt x="998" y="387"/>
                    </a:cubicBezTo>
                    <a:cubicBezTo>
                      <a:pt x="887" y="320"/>
                      <a:pt x="782" y="238"/>
                      <a:pt x="686" y="147"/>
                    </a:cubicBezTo>
                    <a:cubicBezTo>
                      <a:pt x="593" y="65"/>
                      <a:pt x="491" y="15"/>
                      <a:pt x="391" y="15"/>
                    </a:cubicBezTo>
                    <a:cubicBezTo>
                      <a:pt x="322" y="15"/>
                      <a:pt x="253" y="39"/>
                      <a:pt x="188" y="94"/>
                    </a:cubicBezTo>
                    <a:cubicBezTo>
                      <a:pt x="1" y="253"/>
                      <a:pt x="106" y="444"/>
                      <a:pt x="245" y="569"/>
                    </a:cubicBezTo>
                    <a:cubicBezTo>
                      <a:pt x="523" y="809"/>
                      <a:pt x="691" y="1125"/>
                      <a:pt x="887" y="1456"/>
                    </a:cubicBezTo>
                    <a:cubicBezTo>
                      <a:pt x="1223" y="1182"/>
                      <a:pt x="1534" y="981"/>
                      <a:pt x="1784" y="718"/>
                    </a:cubicBezTo>
                    <a:cubicBezTo>
                      <a:pt x="1904" y="594"/>
                      <a:pt x="2006" y="530"/>
                      <a:pt x="2132" y="530"/>
                    </a:cubicBezTo>
                    <a:cubicBezTo>
                      <a:pt x="2191" y="530"/>
                      <a:pt x="2256" y="544"/>
                      <a:pt x="2330" y="574"/>
                    </a:cubicBezTo>
                    <a:cubicBezTo>
                      <a:pt x="2474" y="626"/>
                      <a:pt x="2636" y="626"/>
                      <a:pt x="2790" y="650"/>
                    </a:cubicBezTo>
                    <a:lnTo>
                      <a:pt x="2790" y="650"/>
                    </a:lnTo>
                    <a:cubicBezTo>
                      <a:pt x="2748" y="234"/>
                      <a:pt x="2315" y="300"/>
                      <a:pt x="2090" y="99"/>
                    </a:cubicBezTo>
                    <a:cubicBezTo>
                      <a:pt x="2018" y="37"/>
                      <a:pt x="1929" y="0"/>
                      <a:pt x="18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14"/>
              <p:cNvSpPr/>
              <p:nvPr/>
            </p:nvSpPr>
            <p:spPr>
              <a:xfrm>
                <a:off x="8012187" y="659476"/>
                <a:ext cx="112401" cy="96642"/>
              </a:xfrm>
              <a:custGeom>
                <a:rect b="b" l="l" r="r" t="t"/>
                <a:pathLst>
                  <a:path extrusionOk="0" h="2226" w="2589">
                    <a:moveTo>
                      <a:pt x="1779" y="0"/>
                    </a:moveTo>
                    <a:cubicBezTo>
                      <a:pt x="1654" y="72"/>
                      <a:pt x="1645" y="211"/>
                      <a:pt x="1587" y="321"/>
                    </a:cubicBezTo>
                    <a:cubicBezTo>
                      <a:pt x="1551" y="395"/>
                      <a:pt x="1505" y="428"/>
                      <a:pt x="1457" y="428"/>
                    </a:cubicBezTo>
                    <a:cubicBezTo>
                      <a:pt x="1404" y="428"/>
                      <a:pt x="1347" y="389"/>
                      <a:pt x="1295" y="321"/>
                    </a:cubicBezTo>
                    <a:cubicBezTo>
                      <a:pt x="979" y="413"/>
                      <a:pt x="523" y="441"/>
                      <a:pt x="586" y="882"/>
                    </a:cubicBezTo>
                    <a:cubicBezTo>
                      <a:pt x="634" y="1246"/>
                      <a:pt x="619" y="1409"/>
                      <a:pt x="236" y="1481"/>
                    </a:cubicBezTo>
                    <a:cubicBezTo>
                      <a:pt x="1" y="1520"/>
                      <a:pt x="102" y="1711"/>
                      <a:pt x="145" y="1860"/>
                    </a:cubicBezTo>
                    <a:cubicBezTo>
                      <a:pt x="197" y="2054"/>
                      <a:pt x="268" y="2226"/>
                      <a:pt x="485" y="2226"/>
                    </a:cubicBezTo>
                    <a:cubicBezTo>
                      <a:pt x="509" y="2226"/>
                      <a:pt x="534" y="2224"/>
                      <a:pt x="562" y="2219"/>
                    </a:cubicBezTo>
                    <a:cubicBezTo>
                      <a:pt x="758" y="2191"/>
                      <a:pt x="816" y="2047"/>
                      <a:pt x="811" y="1879"/>
                    </a:cubicBezTo>
                    <a:cubicBezTo>
                      <a:pt x="787" y="1615"/>
                      <a:pt x="849" y="1352"/>
                      <a:pt x="988" y="1127"/>
                    </a:cubicBezTo>
                    <a:cubicBezTo>
                      <a:pt x="1003" y="767"/>
                      <a:pt x="1271" y="834"/>
                      <a:pt x="1501" y="796"/>
                    </a:cubicBezTo>
                    <a:cubicBezTo>
                      <a:pt x="1519" y="793"/>
                      <a:pt x="1537" y="792"/>
                      <a:pt x="1555" y="792"/>
                    </a:cubicBezTo>
                    <a:cubicBezTo>
                      <a:pt x="1752" y="792"/>
                      <a:pt x="1949" y="953"/>
                      <a:pt x="2125" y="953"/>
                    </a:cubicBezTo>
                    <a:cubicBezTo>
                      <a:pt x="2194" y="953"/>
                      <a:pt x="2260" y="928"/>
                      <a:pt x="2321" y="858"/>
                    </a:cubicBezTo>
                    <a:cubicBezTo>
                      <a:pt x="2589" y="537"/>
                      <a:pt x="2028" y="336"/>
                      <a:pt x="2095" y="10"/>
                    </a:cubicBezTo>
                    <a:lnTo>
                      <a:pt x="17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14"/>
              <p:cNvSpPr/>
              <p:nvPr/>
            </p:nvSpPr>
            <p:spPr>
              <a:xfrm>
                <a:off x="7396128" y="208438"/>
                <a:ext cx="104283" cy="56005"/>
              </a:xfrm>
              <a:custGeom>
                <a:rect b="b" l="l" r="r" t="t"/>
                <a:pathLst>
                  <a:path extrusionOk="0" h="1290" w="2402">
                    <a:moveTo>
                      <a:pt x="656" y="1"/>
                    </a:moveTo>
                    <a:cubicBezTo>
                      <a:pt x="365" y="1"/>
                      <a:pt x="324" y="332"/>
                      <a:pt x="158" y="497"/>
                    </a:cubicBezTo>
                    <a:cubicBezTo>
                      <a:pt x="0" y="646"/>
                      <a:pt x="58" y="775"/>
                      <a:pt x="177" y="905"/>
                    </a:cubicBezTo>
                    <a:cubicBezTo>
                      <a:pt x="255" y="986"/>
                      <a:pt x="353" y="1092"/>
                      <a:pt x="458" y="1092"/>
                    </a:cubicBezTo>
                    <a:cubicBezTo>
                      <a:pt x="496" y="1092"/>
                      <a:pt x="536" y="1078"/>
                      <a:pt x="575" y="1044"/>
                    </a:cubicBezTo>
                    <a:cubicBezTo>
                      <a:pt x="722" y="921"/>
                      <a:pt x="860" y="875"/>
                      <a:pt x="993" y="875"/>
                    </a:cubicBezTo>
                    <a:cubicBezTo>
                      <a:pt x="1222" y="875"/>
                      <a:pt x="1436" y="1013"/>
                      <a:pt x="1658" y="1125"/>
                    </a:cubicBezTo>
                    <a:cubicBezTo>
                      <a:pt x="1867" y="1231"/>
                      <a:pt x="2012" y="1289"/>
                      <a:pt x="2114" y="1289"/>
                    </a:cubicBezTo>
                    <a:cubicBezTo>
                      <a:pt x="2286" y="1289"/>
                      <a:pt x="2340" y="1123"/>
                      <a:pt x="2382" y="732"/>
                    </a:cubicBezTo>
                    <a:cubicBezTo>
                      <a:pt x="2392" y="651"/>
                      <a:pt x="2392" y="574"/>
                      <a:pt x="2401" y="493"/>
                    </a:cubicBezTo>
                    <a:cubicBezTo>
                      <a:pt x="1821" y="469"/>
                      <a:pt x="1217" y="521"/>
                      <a:pt x="781" y="18"/>
                    </a:cubicBezTo>
                    <a:cubicBezTo>
                      <a:pt x="735" y="6"/>
                      <a:pt x="693" y="1"/>
                      <a:pt x="6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14"/>
              <p:cNvSpPr/>
              <p:nvPr/>
            </p:nvSpPr>
            <p:spPr>
              <a:xfrm>
                <a:off x="7944590" y="1118243"/>
                <a:ext cx="87655" cy="80405"/>
              </a:xfrm>
              <a:custGeom>
                <a:rect b="b" l="l" r="r" t="t"/>
                <a:pathLst>
                  <a:path extrusionOk="0" h="1852" w="2019">
                    <a:moveTo>
                      <a:pt x="239" y="1"/>
                    </a:moveTo>
                    <a:cubicBezTo>
                      <a:pt x="192" y="1"/>
                      <a:pt x="145" y="16"/>
                      <a:pt x="106" y="49"/>
                    </a:cubicBezTo>
                    <a:cubicBezTo>
                      <a:pt x="0" y="135"/>
                      <a:pt x="29" y="236"/>
                      <a:pt x="115" y="317"/>
                    </a:cubicBezTo>
                    <a:cubicBezTo>
                      <a:pt x="293" y="476"/>
                      <a:pt x="499" y="576"/>
                      <a:pt x="254" y="883"/>
                    </a:cubicBezTo>
                    <a:cubicBezTo>
                      <a:pt x="111" y="1060"/>
                      <a:pt x="259" y="1377"/>
                      <a:pt x="441" y="1506"/>
                    </a:cubicBezTo>
                    <a:cubicBezTo>
                      <a:pt x="513" y="1558"/>
                      <a:pt x="576" y="1580"/>
                      <a:pt x="634" y="1580"/>
                    </a:cubicBezTo>
                    <a:cubicBezTo>
                      <a:pt x="774" y="1580"/>
                      <a:pt x="881" y="1446"/>
                      <a:pt x="983" y="1266"/>
                    </a:cubicBezTo>
                    <a:cubicBezTo>
                      <a:pt x="1025" y="1191"/>
                      <a:pt x="1090" y="1157"/>
                      <a:pt x="1160" y="1157"/>
                    </a:cubicBezTo>
                    <a:cubicBezTo>
                      <a:pt x="1289" y="1157"/>
                      <a:pt x="1431" y="1273"/>
                      <a:pt x="1462" y="1453"/>
                    </a:cubicBezTo>
                    <a:cubicBezTo>
                      <a:pt x="1486" y="1568"/>
                      <a:pt x="1381" y="1702"/>
                      <a:pt x="1568" y="1851"/>
                    </a:cubicBezTo>
                    <a:cubicBezTo>
                      <a:pt x="2018" y="1204"/>
                      <a:pt x="1980" y="940"/>
                      <a:pt x="1405" y="648"/>
                    </a:cubicBezTo>
                    <a:cubicBezTo>
                      <a:pt x="1055" y="471"/>
                      <a:pt x="690" y="332"/>
                      <a:pt x="393" y="68"/>
                    </a:cubicBezTo>
                    <a:cubicBezTo>
                      <a:pt x="351" y="24"/>
                      <a:pt x="295" y="1"/>
                      <a:pt x="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14"/>
              <p:cNvSpPr/>
              <p:nvPr/>
            </p:nvSpPr>
            <p:spPr>
              <a:xfrm>
                <a:off x="8258133" y="1034191"/>
                <a:ext cx="102199" cy="88263"/>
              </a:xfrm>
              <a:custGeom>
                <a:rect b="b" l="l" r="r" t="t"/>
                <a:pathLst>
                  <a:path extrusionOk="0" h="2033" w="2354">
                    <a:moveTo>
                      <a:pt x="1381" y="1"/>
                    </a:moveTo>
                    <a:lnTo>
                      <a:pt x="1381" y="6"/>
                    </a:lnTo>
                    <a:cubicBezTo>
                      <a:pt x="1357" y="217"/>
                      <a:pt x="1602" y="403"/>
                      <a:pt x="1458" y="614"/>
                    </a:cubicBezTo>
                    <a:cubicBezTo>
                      <a:pt x="1319" y="820"/>
                      <a:pt x="1673" y="1137"/>
                      <a:pt x="1338" y="1242"/>
                    </a:cubicBezTo>
                    <a:cubicBezTo>
                      <a:pt x="1230" y="1276"/>
                      <a:pt x="1117" y="1298"/>
                      <a:pt x="1005" y="1298"/>
                    </a:cubicBezTo>
                    <a:cubicBezTo>
                      <a:pt x="833" y="1298"/>
                      <a:pt x="660" y="1248"/>
                      <a:pt x="504" y="1118"/>
                    </a:cubicBezTo>
                    <a:cubicBezTo>
                      <a:pt x="401" y="1033"/>
                      <a:pt x="322" y="879"/>
                      <a:pt x="150" y="879"/>
                    </a:cubicBezTo>
                    <a:cubicBezTo>
                      <a:pt x="107" y="879"/>
                      <a:pt x="58" y="888"/>
                      <a:pt x="1" y="911"/>
                    </a:cubicBezTo>
                    <a:cubicBezTo>
                      <a:pt x="130" y="1616"/>
                      <a:pt x="1055" y="1429"/>
                      <a:pt x="1199" y="2033"/>
                    </a:cubicBezTo>
                    <a:cubicBezTo>
                      <a:pt x="1476" y="1981"/>
                      <a:pt x="1531" y="1534"/>
                      <a:pt x="1785" y="1534"/>
                    </a:cubicBezTo>
                    <a:cubicBezTo>
                      <a:pt x="1857" y="1534"/>
                      <a:pt x="1944" y="1570"/>
                      <a:pt x="2057" y="1659"/>
                    </a:cubicBezTo>
                    <a:cubicBezTo>
                      <a:pt x="2061" y="1662"/>
                      <a:pt x="2065" y="1663"/>
                      <a:pt x="2069" y="1663"/>
                    </a:cubicBezTo>
                    <a:cubicBezTo>
                      <a:pt x="2116" y="1663"/>
                      <a:pt x="2175" y="1502"/>
                      <a:pt x="2205" y="1410"/>
                    </a:cubicBezTo>
                    <a:cubicBezTo>
                      <a:pt x="2354" y="983"/>
                      <a:pt x="1942" y="279"/>
                      <a:pt x="1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14"/>
              <p:cNvSpPr/>
              <p:nvPr/>
            </p:nvSpPr>
            <p:spPr>
              <a:xfrm>
                <a:off x="8394413" y="626394"/>
                <a:ext cx="55615" cy="109710"/>
              </a:xfrm>
              <a:custGeom>
                <a:rect b="b" l="l" r="r" t="t"/>
                <a:pathLst>
                  <a:path extrusionOk="0" h="2527" w="1281">
                    <a:moveTo>
                      <a:pt x="241" y="0"/>
                    </a:moveTo>
                    <a:lnTo>
                      <a:pt x="241" y="0"/>
                    </a:lnTo>
                    <a:cubicBezTo>
                      <a:pt x="341" y="628"/>
                      <a:pt x="1" y="1256"/>
                      <a:pt x="562" y="1774"/>
                    </a:cubicBezTo>
                    <a:cubicBezTo>
                      <a:pt x="720" y="1922"/>
                      <a:pt x="456" y="2157"/>
                      <a:pt x="480" y="2368"/>
                    </a:cubicBezTo>
                    <a:cubicBezTo>
                      <a:pt x="480" y="2421"/>
                      <a:pt x="480" y="2473"/>
                      <a:pt x="480" y="2526"/>
                    </a:cubicBezTo>
                    <a:cubicBezTo>
                      <a:pt x="770" y="2418"/>
                      <a:pt x="900" y="2046"/>
                      <a:pt x="1254" y="2046"/>
                    </a:cubicBezTo>
                    <a:cubicBezTo>
                      <a:pt x="1263" y="2046"/>
                      <a:pt x="1272" y="2046"/>
                      <a:pt x="1281" y="2047"/>
                    </a:cubicBezTo>
                    <a:cubicBezTo>
                      <a:pt x="1228" y="1740"/>
                      <a:pt x="1108" y="1424"/>
                      <a:pt x="1132" y="1122"/>
                    </a:cubicBezTo>
                    <a:cubicBezTo>
                      <a:pt x="1190" y="460"/>
                      <a:pt x="811" y="206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14"/>
              <p:cNvSpPr/>
              <p:nvPr/>
            </p:nvSpPr>
            <p:spPr>
              <a:xfrm>
                <a:off x="8589824" y="1211107"/>
                <a:ext cx="110100" cy="93342"/>
              </a:xfrm>
              <a:custGeom>
                <a:rect b="b" l="l" r="r" t="t"/>
                <a:pathLst>
                  <a:path extrusionOk="0" h="2150" w="2536">
                    <a:moveTo>
                      <a:pt x="376" y="1"/>
                    </a:moveTo>
                    <a:cubicBezTo>
                      <a:pt x="334" y="1"/>
                      <a:pt x="287" y="12"/>
                      <a:pt x="235" y="38"/>
                    </a:cubicBezTo>
                    <a:cubicBezTo>
                      <a:pt x="0" y="153"/>
                      <a:pt x="211" y="445"/>
                      <a:pt x="326" y="589"/>
                    </a:cubicBezTo>
                    <a:cubicBezTo>
                      <a:pt x="590" y="925"/>
                      <a:pt x="158" y="1318"/>
                      <a:pt x="388" y="1557"/>
                    </a:cubicBezTo>
                    <a:cubicBezTo>
                      <a:pt x="449" y="1621"/>
                      <a:pt x="522" y="1642"/>
                      <a:pt x="602" y="1642"/>
                    </a:cubicBezTo>
                    <a:cubicBezTo>
                      <a:pt x="758" y="1642"/>
                      <a:pt x="941" y="1560"/>
                      <a:pt x="1114" y="1560"/>
                    </a:cubicBezTo>
                    <a:cubicBezTo>
                      <a:pt x="1219" y="1560"/>
                      <a:pt x="1320" y="1590"/>
                      <a:pt x="1409" y="1687"/>
                    </a:cubicBezTo>
                    <a:cubicBezTo>
                      <a:pt x="1539" y="1687"/>
                      <a:pt x="1658" y="1711"/>
                      <a:pt x="1735" y="1840"/>
                    </a:cubicBezTo>
                    <a:cubicBezTo>
                      <a:pt x="1964" y="2042"/>
                      <a:pt x="2098" y="2149"/>
                      <a:pt x="2201" y="2149"/>
                    </a:cubicBezTo>
                    <a:cubicBezTo>
                      <a:pt x="2323" y="2149"/>
                      <a:pt x="2400" y="1999"/>
                      <a:pt x="2536" y="1677"/>
                    </a:cubicBezTo>
                    <a:lnTo>
                      <a:pt x="2536" y="1677"/>
                    </a:lnTo>
                    <a:cubicBezTo>
                      <a:pt x="2517" y="1678"/>
                      <a:pt x="2498" y="1678"/>
                      <a:pt x="2480" y="1678"/>
                    </a:cubicBezTo>
                    <a:cubicBezTo>
                      <a:pt x="2190" y="1678"/>
                      <a:pt x="1929" y="1605"/>
                      <a:pt x="1730" y="1370"/>
                    </a:cubicBezTo>
                    <a:cubicBezTo>
                      <a:pt x="1529" y="1356"/>
                      <a:pt x="1419" y="1250"/>
                      <a:pt x="1404" y="1049"/>
                    </a:cubicBezTo>
                    <a:cubicBezTo>
                      <a:pt x="1366" y="1055"/>
                      <a:pt x="1331" y="1058"/>
                      <a:pt x="1298" y="1058"/>
                    </a:cubicBezTo>
                    <a:cubicBezTo>
                      <a:pt x="936" y="1058"/>
                      <a:pt x="937" y="688"/>
                      <a:pt x="796" y="460"/>
                    </a:cubicBezTo>
                    <a:cubicBezTo>
                      <a:pt x="684" y="280"/>
                      <a:pt x="586" y="1"/>
                      <a:pt x="3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14"/>
              <p:cNvSpPr/>
              <p:nvPr/>
            </p:nvSpPr>
            <p:spPr>
              <a:xfrm>
                <a:off x="7975805" y="883758"/>
                <a:ext cx="68075" cy="91779"/>
              </a:xfrm>
              <a:custGeom>
                <a:rect b="b" l="l" r="r" t="t"/>
                <a:pathLst>
                  <a:path extrusionOk="0" h="2114" w="1568">
                    <a:moveTo>
                      <a:pt x="0" y="39"/>
                    </a:moveTo>
                    <a:lnTo>
                      <a:pt x="0" y="39"/>
                    </a:lnTo>
                    <a:cubicBezTo>
                      <a:pt x="345" y="442"/>
                      <a:pt x="312" y="442"/>
                      <a:pt x="240" y="1022"/>
                    </a:cubicBezTo>
                    <a:cubicBezTo>
                      <a:pt x="206" y="1314"/>
                      <a:pt x="63" y="1582"/>
                      <a:pt x="96" y="1875"/>
                    </a:cubicBezTo>
                    <a:cubicBezTo>
                      <a:pt x="110" y="1985"/>
                      <a:pt x="187" y="2076"/>
                      <a:pt x="293" y="2105"/>
                    </a:cubicBezTo>
                    <a:cubicBezTo>
                      <a:pt x="313" y="2111"/>
                      <a:pt x="333" y="2114"/>
                      <a:pt x="352" y="2114"/>
                    </a:cubicBezTo>
                    <a:cubicBezTo>
                      <a:pt x="454" y="2114"/>
                      <a:pt x="540" y="2037"/>
                      <a:pt x="503" y="1961"/>
                    </a:cubicBezTo>
                    <a:cubicBezTo>
                      <a:pt x="259" y="1395"/>
                      <a:pt x="1309" y="1304"/>
                      <a:pt x="959" y="701"/>
                    </a:cubicBezTo>
                    <a:cubicBezTo>
                      <a:pt x="925" y="648"/>
                      <a:pt x="1117" y="605"/>
                      <a:pt x="1218" y="590"/>
                    </a:cubicBezTo>
                    <a:cubicBezTo>
                      <a:pt x="1357" y="566"/>
                      <a:pt x="1558" y="633"/>
                      <a:pt x="1567" y="341"/>
                    </a:cubicBezTo>
                    <a:cubicBezTo>
                      <a:pt x="1103" y="1"/>
                      <a:pt x="523" y="164"/>
                      <a:pt x="0" y="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14"/>
              <p:cNvSpPr/>
              <p:nvPr/>
            </p:nvSpPr>
            <p:spPr>
              <a:xfrm>
                <a:off x="7727775" y="1089806"/>
                <a:ext cx="105108" cy="53400"/>
              </a:xfrm>
              <a:custGeom>
                <a:rect b="b" l="l" r="r" t="t"/>
                <a:pathLst>
                  <a:path extrusionOk="0" h="1230" w="2421">
                    <a:moveTo>
                      <a:pt x="348" y="1"/>
                    </a:moveTo>
                    <a:cubicBezTo>
                      <a:pt x="216" y="1"/>
                      <a:pt x="108" y="29"/>
                      <a:pt x="68" y="186"/>
                    </a:cubicBezTo>
                    <a:cubicBezTo>
                      <a:pt x="0" y="431"/>
                      <a:pt x="226" y="517"/>
                      <a:pt x="384" y="560"/>
                    </a:cubicBezTo>
                    <a:cubicBezTo>
                      <a:pt x="940" y="709"/>
                      <a:pt x="1505" y="824"/>
                      <a:pt x="1985" y="1188"/>
                    </a:cubicBezTo>
                    <a:cubicBezTo>
                      <a:pt x="2022" y="1217"/>
                      <a:pt x="2061" y="1229"/>
                      <a:pt x="2098" y="1229"/>
                    </a:cubicBezTo>
                    <a:cubicBezTo>
                      <a:pt x="2183" y="1229"/>
                      <a:pt x="2263" y="1164"/>
                      <a:pt x="2320" y="1087"/>
                    </a:cubicBezTo>
                    <a:cubicBezTo>
                      <a:pt x="2421" y="939"/>
                      <a:pt x="2421" y="795"/>
                      <a:pt x="2258" y="675"/>
                    </a:cubicBezTo>
                    <a:cubicBezTo>
                      <a:pt x="1750" y="287"/>
                      <a:pt x="1093" y="277"/>
                      <a:pt x="580" y="9"/>
                    </a:cubicBezTo>
                    <a:cubicBezTo>
                      <a:pt x="501" y="9"/>
                      <a:pt x="421" y="1"/>
                      <a:pt x="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14"/>
              <p:cNvSpPr/>
              <p:nvPr/>
            </p:nvSpPr>
            <p:spPr>
              <a:xfrm>
                <a:off x="8421287" y="939764"/>
                <a:ext cx="84703" cy="74500"/>
              </a:xfrm>
              <a:custGeom>
                <a:rect b="b" l="l" r="r" t="t"/>
                <a:pathLst>
                  <a:path extrusionOk="0" h="1716" w="1951">
                    <a:moveTo>
                      <a:pt x="1528" y="1"/>
                    </a:moveTo>
                    <a:cubicBezTo>
                      <a:pt x="1397" y="1"/>
                      <a:pt x="1264" y="66"/>
                      <a:pt x="1170" y="197"/>
                    </a:cubicBezTo>
                    <a:cubicBezTo>
                      <a:pt x="1021" y="403"/>
                      <a:pt x="1059" y="714"/>
                      <a:pt x="805" y="858"/>
                    </a:cubicBezTo>
                    <a:cubicBezTo>
                      <a:pt x="595" y="781"/>
                      <a:pt x="427" y="628"/>
                      <a:pt x="336" y="427"/>
                    </a:cubicBezTo>
                    <a:lnTo>
                      <a:pt x="0" y="417"/>
                    </a:lnTo>
                    <a:lnTo>
                      <a:pt x="0" y="417"/>
                    </a:lnTo>
                    <a:cubicBezTo>
                      <a:pt x="206" y="935"/>
                      <a:pt x="523" y="1347"/>
                      <a:pt x="1040" y="1716"/>
                    </a:cubicBezTo>
                    <a:cubicBezTo>
                      <a:pt x="1170" y="1155"/>
                      <a:pt x="1265" y="647"/>
                      <a:pt x="1845" y="489"/>
                    </a:cubicBezTo>
                    <a:cubicBezTo>
                      <a:pt x="1951" y="460"/>
                      <a:pt x="1941" y="307"/>
                      <a:pt x="1879" y="211"/>
                    </a:cubicBezTo>
                    <a:cubicBezTo>
                      <a:pt x="1794" y="70"/>
                      <a:pt x="1662" y="1"/>
                      <a:pt x="15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14"/>
              <p:cNvSpPr/>
              <p:nvPr/>
            </p:nvSpPr>
            <p:spPr>
              <a:xfrm>
                <a:off x="8125413" y="534485"/>
                <a:ext cx="47062" cy="94688"/>
              </a:xfrm>
              <a:custGeom>
                <a:rect b="b" l="l" r="r" t="t"/>
                <a:pathLst>
                  <a:path extrusionOk="0" h="2181" w="1084">
                    <a:moveTo>
                      <a:pt x="945" y="1"/>
                    </a:moveTo>
                    <a:cubicBezTo>
                      <a:pt x="609" y="1"/>
                      <a:pt x="439" y="359"/>
                      <a:pt x="0" y="478"/>
                    </a:cubicBezTo>
                    <a:cubicBezTo>
                      <a:pt x="465" y="742"/>
                      <a:pt x="422" y="1111"/>
                      <a:pt x="503" y="1437"/>
                    </a:cubicBezTo>
                    <a:cubicBezTo>
                      <a:pt x="532" y="1566"/>
                      <a:pt x="403" y="1595"/>
                      <a:pt x="292" y="1609"/>
                    </a:cubicBezTo>
                    <a:cubicBezTo>
                      <a:pt x="288" y="1715"/>
                      <a:pt x="288" y="1820"/>
                      <a:pt x="288" y="1926"/>
                    </a:cubicBezTo>
                    <a:cubicBezTo>
                      <a:pt x="447" y="1962"/>
                      <a:pt x="547" y="2180"/>
                      <a:pt x="706" y="2180"/>
                    </a:cubicBezTo>
                    <a:cubicBezTo>
                      <a:pt x="738" y="2180"/>
                      <a:pt x="772" y="2172"/>
                      <a:pt x="810" y="2151"/>
                    </a:cubicBezTo>
                    <a:cubicBezTo>
                      <a:pt x="1021" y="2031"/>
                      <a:pt x="896" y="1777"/>
                      <a:pt x="920" y="1585"/>
                    </a:cubicBezTo>
                    <a:cubicBezTo>
                      <a:pt x="935" y="1432"/>
                      <a:pt x="930" y="1279"/>
                      <a:pt x="930" y="1125"/>
                    </a:cubicBezTo>
                    <a:cubicBezTo>
                      <a:pt x="930" y="914"/>
                      <a:pt x="925" y="699"/>
                      <a:pt x="925" y="493"/>
                    </a:cubicBezTo>
                    <a:lnTo>
                      <a:pt x="1083" y="335"/>
                    </a:lnTo>
                    <a:lnTo>
                      <a:pt x="1078" y="18"/>
                    </a:lnTo>
                    <a:cubicBezTo>
                      <a:pt x="1031" y="6"/>
                      <a:pt x="987" y="1"/>
                      <a:pt x="9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14"/>
              <p:cNvSpPr/>
              <p:nvPr/>
            </p:nvSpPr>
            <p:spPr>
              <a:xfrm>
                <a:off x="7839916" y="292012"/>
                <a:ext cx="91606" cy="41852"/>
              </a:xfrm>
              <a:custGeom>
                <a:rect b="b" l="l" r="r" t="t"/>
                <a:pathLst>
                  <a:path extrusionOk="0" h="964" w="2110">
                    <a:moveTo>
                      <a:pt x="1434" y="1"/>
                    </a:moveTo>
                    <a:cubicBezTo>
                      <a:pt x="1355" y="311"/>
                      <a:pt x="1316" y="455"/>
                      <a:pt x="1218" y="455"/>
                    </a:cubicBezTo>
                    <a:cubicBezTo>
                      <a:pt x="1137" y="455"/>
                      <a:pt x="1015" y="357"/>
                      <a:pt x="796" y="173"/>
                    </a:cubicBezTo>
                    <a:cubicBezTo>
                      <a:pt x="676" y="77"/>
                      <a:pt x="565" y="16"/>
                      <a:pt x="453" y="16"/>
                    </a:cubicBezTo>
                    <a:cubicBezTo>
                      <a:pt x="382" y="16"/>
                      <a:pt x="310" y="41"/>
                      <a:pt x="235" y="96"/>
                    </a:cubicBezTo>
                    <a:cubicBezTo>
                      <a:pt x="116" y="188"/>
                      <a:pt x="1" y="355"/>
                      <a:pt x="63" y="509"/>
                    </a:cubicBezTo>
                    <a:cubicBezTo>
                      <a:pt x="124" y="658"/>
                      <a:pt x="297" y="781"/>
                      <a:pt x="436" y="781"/>
                    </a:cubicBezTo>
                    <a:cubicBezTo>
                      <a:pt x="462" y="781"/>
                      <a:pt x="486" y="776"/>
                      <a:pt x="509" y="767"/>
                    </a:cubicBezTo>
                    <a:cubicBezTo>
                      <a:pt x="593" y="732"/>
                      <a:pt x="670" y="718"/>
                      <a:pt x="743" y="718"/>
                    </a:cubicBezTo>
                    <a:cubicBezTo>
                      <a:pt x="999" y="718"/>
                      <a:pt x="1198" y="893"/>
                      <a:pt x="1429" y="964"/>
                    </a:cubicBezTo>
                    <a:cubicBezTo>
                      <a:pt x="1769" y="729"/>
                      <a:pt x="2109" y="489"/>
                      <a:pt x="20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14"/>
              <p:cNvSpPr/>
              <p:nvPr/>
            </p:nvSpPr>
            <p:spPr>
              <a:xfrm>
                <a:off x="8238987" y="826277"/>
                <a:ext cx="46454" cy="109970"/>
              </a:xfrm>
              <a:custGeom>
                <a:rect b="b" l="l" r="r" t="t"/>
                <a:pathLst>
                  <a:path extrusionOk="0" h="2533" w="1070">
                    <a:moveTo>
                      <a:pt x="579" y="0"/>
                    </a:moveTo>
                    <a:cubicBezTo>
                      <a:pt x="511" y="0"/>
                      <a:pt x="437" y="19"/>
                      <a:pt x="370" y="50"/>
                    </a:cubicBezTo>
                    <a:cubicBezTo>
                      <a:pt x="312" y="246"/>
                      <a:pt x="495" y="323"/>
                      <a:pt x="576" y="438"/>
                    </a:cubicBezTo>
                    <a:cubicBezTo>
                      <a:pt x="691" y="596"/>
                      <a:pt x="696" y="783"/>
                      <a:pt x="533" y="846"/>
                    </a:cubicBezTo>
                    <a:cubicBezTo>
                      <a:pt x="149" y="985"/>
                      <a:pt x="1" y="1143"/>
                      <a:pt x="312" y="1507"/>
                    </a:cubicBezTo>
                    <a:cubicBezTo>
                      <a:pt x="403" y="1617"/>
                      <a:pt x="279" y="1751"/>
                      <a:pt x="260" y="1881"/>
                    </a:cubicBezTo>
                    <a:cubicBezTo>
                      <a:pt x="217" y="2130"/>
                      <a:pt x="303" y="2336"/>
                      <a:pt x="629" y="2533"/>
                    </a:cubicBezTo>
                    <a:cubicBezTo>
                      <a:pt x="763" y="1953"/>
                      <a:pt x="662" y="1421"/>
                      <a:pt x="964" y="941"/>
                    </a:cubicBezTo>
                    <a:cubicBezTo>
                      <a:pt x="1070" y="769"/>
                      <a:pt x="892" y="390"/>
                      <a:pt x="787" y="127"/>
                    </a:cubicBezTo>
                    <a:cubicBezTo>
                      <a:pt x="751" y="36"/>
                      <a:pt x="671" y="0"/>
                      <a:pt x="5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14"/>
              <p:cNvSpPr/>
              <p:nvPr/>
            </p:nvSpPr>
            <p:spPr>
              <a:xfrm>
                <a:off x="8283097" y="954916"/>
                <a:ext cx="81012" cy="59218"/>
              </a:xfrm>
              <a:custGeom>
                <a:rect b="b" l="l" r="r" t="t"/>
                <a:pathLst>
                  <a:path extrusionOk="0" h="1364" w="1866">
                    <a:moveTo>
                      <a:pt x="507" y="1"/>
                    </a:moveTo>
                    <a:cubicBezTo>
                      <a:pt x="262" y="1"/>
                      <a:pt x="181" y="301"/>
                      <a:pt x="63" y="495"/>
                    </a:cubicBezTo>
                    <a:cubicBezTo>
                      <a:pt x="1" y="595"/>
                      <a:pt x="25" y="749"/>
                      <a:pt x="11" y="878"/>
                    </a:cubicBezTo>
                    <a:cubicBezTo>
                      <a:pt x="634" y="1050"/>
                      <a:pt x="634" y="1050"/>
                      <a:pt x="820" y="1362"/>
                    </a:cubicBezTo>
                    <a:cubicBezTo>
                      <a:pt x="876" y="1355"/>
                      <a:pt x="932" y="1352"/>
                      <a:pt x="989" y="1352"/>
                    </a:cubicBezTo>
                    <a:cubicBezTo>
                      <a:pt x="1109" y="1352"/>
                      <a:pt x="1233" y="1363"/>
                      <a:pt x="1356" y="1363"/>
                    </a:cubicBezTo>
                    <a:cubicBezTo>
                      <a:pt x="1528" y="1363"/>
                      <a:pt x="1700" y="1342"/>
                      <a:pt x="1865" y="1242"/>
                    </a:cubicBezTo>
                    <a:cubicBezTo>
                      <a:pt x="1762" y="1064"/>
                      <a:pt x="1638" y="1037"/>
                      <a:pt x="1518" y="1037"/>
                    </a:cubicBezTo>
                    <a:cubicBezTo>
                      <a:pt x="1466" y="1037"/>
                      <a:pt x="1414" y="1042"/>
                      <a:pt x="1365" y="1042"/>
                    </a:cubicBezTo>
                    <a:cubicBezTo>
                      <a:pt x="1354" y="1042"/>
                      <a:pt x="1344" y="1041"/>
                      <a:pt x="1333" y="1041"/>
                    </a:cubicBezTo>
                    <a:cubicBezTo>
                      <a:pt x="1022" y="1017"/>
                      <a:pt x="835" y="883"/>
                      <a:pt x="811" y="562"/>
                    </a:cubicBezTo>
                    <a:cubicBezTo>
                      <a:pt x="797" y="327"/>
                      <a:pt x="835" y="10"/>
                      <a:pt x="519" y="1"/>
                    </a:cubicBezTo>
                    <a:cubicBezTo>
                      <a:pt x="515" y="1"/>
                      <a:pt x="511" y="1"/>
                      <a:pt x="5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14"/>
              <p:cNvSpPr/>
              <p:nvPr/>
            </p:nvSpPr>
            <p:spPr>
              <a:xfrm>
                <a:off x="7833274" y="1002976"/>
                <a:ext cx="84703" cy="49710"/>
              </a:xfrm>
              <a:custGeom>
                <a:rect b="b" l="l" r="r" t="t"/>
                <a:pathLst>
                  <a:path extrusionOk="0" h="1145" w="1951">
                    <a:moveTo>
                      <a:pt x="815" y="1"/>
                    </a:moveTo>
                    <a:cubicBezTo>
                      <a:pt x="743" y="6"/>
                      <a:pt x="671" y="25"/>
                      <a:pt x="604" y="49"/>
                    </a:cubicBezTo>
                    <a:cubicBezTo>
                      <a:pt x="422" y="145"/>
                      <a:pt x="240" y="245"/>
                      <a:pt x="0" y="384"/>
                    </a:cubicBezTo>
                    <a:cubicBezTo>
                      <a:pt x="274" y="635"/>
                      <a:pt x="501" y="869"/>
                      <a:pt x="800" y="869"/>
                    </a:cubicBezTo>
                    <a:cubicBezTo>
                      <a:pt x="888" y="869"/>
                      <a:pt x="984" y="849"/>
                      <a:pt x="1088" y="801"/>
                    </a:cubicBezTo>
                    <a:cubicBezTo>
                      <a:pt x="1136" y="781"/>
                      <a:pt x="1177" y="771"/>
                      <a:pt x="1214" y="771"/>
                    </a:cubicBezTo>
                    <a:cubicBezTo>
                      <a:pt x="1324" y="771"/>
                      <a:pt x="1396" y="852"/>
                      <a:pt x="1472" y="959"/>
                    </a:cubicBezTo>
                    <a:cubicBezTo>
                      <a:pt x="1533" y="1040"/>
                      <a:pt x="1609" y="1144"/>
                      <a:pt x="1699" y="1144"/>
                    </a:cubicBezTo>
                    <a:cubicBezTo>
                      <a:pt x="1743" y="1144"/>
                      <a:pt x="1790" y="1120"/>
                      <a:pt x="1841" y="1055"/>
                    </a:cubicBezTo>
                    <a:cubicBezTo>
                      <a:pt x="1951" y="912"/>
                      <a:pt x="1826" y="768"/>
                      <a:pt x="1730" y="643"/>
                    </a:cubicBezTo>
                    <a:cubicBezTo>
                      <a:pt x="1491" y="336"/>
                      <a:pt x="944" y="471"/>
                      <a:pt x="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14"/>
              <p:cNvSpPr/>
              <p:nvPr/>
            </p:nvSpPr>
            <p:spPr>
              <a:xfrm>
                <a:off x="7208836" y="429637"/>
                <a:ext cx="71201" cy="45890"/>
              </a:xfrm>
              <a:custGeom>
                <a:rect b="b" l="l" r="r" t="t"/>
                <a:pathLst>
                  <a:path extrusionOk="0" h="1057" w="1640">
                    <a:moveTo>
                      <a:pt x="475" y="0"/>
                    </a:moveTo>
                    <a:cubicBezTo>
                      <a:pt x="423" y="0"/>
                      <a:pt x="369" y="7"/>
                      <a:pt x="312" y="23"/>
                    </a:cubicBezTo>
                    <a:lnTo>
                      <a:pt x="1" y="32"/>
                    </a:lnTo>
                    <a:cubicBezTo>
                      <a:pt x="63" y="713"/>
                      <a:pt x="624" y="813"/>
                      <a:pt x="1113" y="991"/>
                    </a:cubicBezTo>
                    <a:cubicBezTo>
                      <a:pt x="1122" y="909"/>
                      <a:pt x="1108" y="789"/>
                      <a:pt x="1194" y="789"/>
                    </a:cubicBezTo>
                    <a:cubicBezTo>
                      <a:pt x="1275" y="789"/>
                      <a:pt x="1271" y="909"/>
                      <a:pt x="1271" y="991"/>
                    </a:cubicBezTo>
                    <a:cubicBezTo>
                      <a:pt x="1363" y="1038"/>
                      <a:pt x="1429" y="1057"/>
                      <a:pt x="1475" y="1057"/>
                    </a:cubicBezTo>
                    <a:cubicBezTo>
                      <a:pt x="1640" y="1057"/>
                      <a:pt x="1553" y="805"/>
                      <a:pt x="1587" y="670"/>
                    </a:cubicBezTo>
                    <a:cubicBezTo>
                      <a:pt x="1462" y="598"/>
                      <a:pt x="1429" y="478"/>
                      <a:pt x="1429" y="348"/>
                    </a:cubicBezTo>
                    <a:cubicBezTo>
                      <a:pt x="1091" y="307"/>
                      <a:pt x="826" y="0"/>
                      <a:pt x="4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14"/>
              <p:cNvSpPr/>
              <p:nvPr/>
            </p:nvSpPr>
            <p:spPr>
              <a:xfrm>
                <a:off x="8300159" y="701719"/>
                <a:ext cx="67250" cy="59696"/>
              </a:xfrm>
              <a:custGeom>
                <a:rect b="b" l="l" r="r" t="t"/>
                <a:pathLst>
                  <a:path extrusionOk="0" h="1375" w="1549">
                    <a:moveTo>
                      <a:pt x="734" y="0"/>
                    </a:moveTo>
                    <a:cubicBezTo>
                      <a:pt x="734" y="273"/>
                      <a:pt x="490" y="374"/>
                      <a:pt x="341" y="547"/>
                    </a:cubicBezTo>
                    <a:cubicBezTo>
                      <a:pt x="1" y="935"/>
                      <a:pt x="11" y="978"/>
                      <a:pt x="571" y="1112"/>
                    </a:cubicBezTo>
                    <a:cubicBezTo>
                      <a:pt x="605" y="1108"/>
                      <a:pt x="639" y="1105"/>
                      <a:pt x="673" y="1105"/>
                    </a:cubicBezTo>
                    <a:cubicBezTo>
                      <a:pt x="850" y="1105"/>
                      <a:pt x="1023" y="1168"/>
                      <a:pt x="1156" y="1285"/>
                    </a:cubicBezTo>
                    <a:cubicBezTo>
                      <a:pt x="1213" y="1337"/>
                      <a:pt x="1279" y="1375"/>
                      <a:pt x="1342" y="1375"/>
                    </a:cubicBezTo>
                    <a:cubicBezTo>
                      <a:pt x="1394" y="1375"/>
                      <a:pt x="1445" y="1348"/>
                      <a:pt x="1487" y="1280"/>
                    </a:cubicBezTo>
                    <a:cubicBezTo>
                      <a:pt x="1549" y="1184"/>
                      <a:pt x="1530" y="1059"/>
                      <a:pt x="1443" y="988"/>
                    </a:cubicBezTo>
                    <a:cubicBezTo>
                      <a:pt x="1118" y="786"/>
                      <a:pt x="1051" y="470"/>
                      <a:pt x="998" y="134"/>
                    </a:cubicBezTo>
                    <a:cubicBezTo>
                      <a:pt x="979" y="15"/>
                      <a:pt x="835" y="19"/>
                      <a:pt x="7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14"/>
              <p:cNvSpPr/>
              <p:nvPr/>
            </p:nvSpPr>
            <p:spPr>
              <a:xfrm>
                <a:off x="8312011" y="448089"/>
                <a:ext cx="62083" cy="57004"/>
              </a:xfrm>
              <a:custGeom>
                <a:rect b="b" l="l" r="r" t="t"/>
                <a:pathLst>
                  <a:path extrusionOk="0" h="1313" w="1430">
                    <a:moveTo>
                      <a:pt x="1118" y="0"/>
                    </a:moveTo>
                    <a:cubicBezTo>
                      <a:pt x="893" y="34"/>
                      <a:pt x="950" y="249"/>
                      <a:pt x="864" y="369"/>
                    </a:cubicBezTo>
                    <a:cubicBezTo>
                      <a:pt x="744" y="532"/>
                      <a:pt x="538" y="527"/>
                      <a:pt x="394" y="638"/>
                    </a:cubicBezTo>
                    <a:cubicBezTo>
                      <a:pt x="293" y="719"/>
                      <a:pt x="198" y="810"/>
                      <a:pt x="116" y="906"/>
                    </a:cubicBezTo>
                    <a:cubicBezTo>
                      <a:pt x="0" y="1034"/>
                      <a:pt x="42" y="1145"/>
                      <a:pt x="160" y="1145"/>
                    </a:cubicBezTo>
                    <a:cubicBezTo>
                      <a:pt x="179" y="1145"/>
                      <a:pt x="199" y="1142"/>
                      <a:pt x="222" y="1136"/>
                    </a:cubicBezTo>
                    <a:cubicBezTo>
                      <a:pt x="275" y="1121"/>
                      <a:pt x="324" y="1114"/>
                      <a:pt x="368" y="1114"/>
                    </a:cubicBezTo>
                    <a:cubicBezTo>
                      <a:pt x="498" y="1114"/>
                      <a:pt x="595" y="1173"/>
                      <a:pt x="706" y="1265"/>
                    </a:cubicBezTo>
                    <a:cubicBezTo>
                      <a:pt x="749" y="1299"/>
                      <a:pt x="792" y="1313"/>
                      <a:pt x="834" y="1313"/>
                    </a:cubicBezTo>
                    <a:cubicBezTo>
                      <a:pt x="941" y="1313"/>
                      <a:pt x="1041" y="1225"/>
                      <a:pt x="1127" y="1160"/>
                    </a:cubicBezTo>
                    <a:cubicBezTo>
                      <a:pt x="1333" y="997"/>
                      <a:pt x="1266" y="714"/>
                      <a:pt x="1348" y="503"/>
                    </a:cubicBezTo>
                    <a:cubicBezTo>
                      <a:pt x="1429" y="297"/>
                      <a:pt x="1314" y="11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14"/>
              <p:cNvSpPr/>
              <p:nvPr/>
            </p:nvSpPr>
            <p:spPr>
              <a:xfrm>
                <a:off x="8434181" y="842775"/>
                <a:ext cx="62865" cy="50709"/>
              </a:xfrm>
              <a:custGeom>
                <a:rect b="b" l="l" r="r" t="t"/>
                <a:pathLst>
                  <a:path extrusionOk="0" h="1168" w="1448">
                    <a:moveTo>
                      <a:pt x="873" y="0"/>
                    </a:moveTo>
                    <a:cubicBezTo>
                      <a:pt x="516" y="0"/>
                      <a:pt x="359" y="345"/>
                      <a:pt x="130" y="537"/>
                    </a:cubicBezTo>
                    <a:cubicBezTo>
                      <a:pt x="0" y="648"/>
                      <a:pt x="187" y="878"/>
                      <a:pt x="288" y="1026"/>
                    </a:cubicBezTo>
                    <a:cubicBezTo>
                      <a:pt x="362" y="1133"/>
                      <a:pt x="441" y="1168"/>
                      <a:pt x="522" y="1168"/>
                    </a:cubicBezTo>
                    <a:cubicBezTo>
                      <a:pt x="672" y="1168"/>
                      <a:pt x="829" y="1049"/>
                      <a:pt x="980" y="1049"/>
                    </a:cubicBezTo>
                    <a:cubicBezTo>
                      <a:pt x="989" y="1049"/>
                      <a:pt x="998" y="1049"/>
                      <a:pt x="1007" y="1050"/>
                    </a:cubicBezTo>
                    <a:cubicBezTo>
                      <a:pt x="1021" y="729"/>
                      <a:pt x="892" y="331"/>
                      <a:pt x="1419" y="279"/>
                    </a:cubicBezTo>
                    <a:cubicBezTo>
                      <a:pt x="1448" y="274"/>
                      <a:pt x="1400" y="144"/>
                      <a:pt x="1333" y="97"/>
                    </a:cubicBezTo>
                    <a:cubicBezTo>
                      <a:pt x="1208" y="58"/>
                      <a:pt x="1079" y="25"/>
                      <a:pt x="949" y="5"/>
                    </a:cubicBezTo>
                    <a:cubicBezTo>
                      <a:pt x="923" y="2"/>
                      <a:pt x="898" y="0"/>
                      <a:pt x="8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14"/>
              <p:cNvSpPr/>
              <p:nvPr/>
            </p:nvSpPr>
            <p:spPr>
              <a:xfrm>
                <a:off x="8442690" y="1146028"/>
                <a:ext cx="53314" cy="53878"/>
              </a:xfrm>
              <a:custGeom>
                <a:rect b="b" l="l" r="r" t="t"/>
                <a:pathLst>
                  <a:path extrusionOk="0" h="1241" w="1228">
                    <a:moveTo>
                      <a:pt x="752" y="1"/>
                    </a:moveTo>
                    <a:cubicBezTo>
                      <a:pt x="635" y="1"/>
                      <a:pt x="529" y="85"/>
                      <a:pt x="437" y="329"/>
                    </a:cubicBezTo>
                    <a:cubicBezTo>
                      <a:pt x="394" y="435"/>
                      <a:pt x="269" y="444"/>
                      <a:pt x="169" y="459"/>
                    </a:cubicBezTo>
                    <a:lnTo>
                      <a:pt x="169" y="463"/>
                    </a:lnTo>
                    <a:cubicBezTo>
                      <a:pt x="236" y="713"/>
                      <a:pt x="1" y="952"/>
                      <a:pt x="111" y="1216"/>
                    </a:cubicBezTo>
                    <a:cubicBezTo>
                      <a:pt x="195" y="1232"/>
                      <a:pt x="271" y="1240"/>
                      <a:pt x="340" y="1240"/>
                    </a:cubicBezTo>
                    <a:cubicBezTo>
                      <a:pt x="941" y="1240"/>
                      <a:pt x="978" y="644"/>
                      <a:pt x="1228" y="248"/>
                    </a:cubicBezTo>
                    <a:cubicBezTo>
                      <a:pt x="1058" y="131"/>
                      <a:pt x="897" y="1"/>
                      <a:pt x="7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14"/>
              <p:cNvSpPr/>
              <p:nvPr/>
            </p:nvSpPr>
            <p:spPr>
              <a:xfrm>
                <a:off x="7771668" y="482213"/>
                <a:ext cx="63299" cy="36859"/>
              </a:xfrm>
              <a:custGeom>
                <a:rect b="b" l="l" r="r" t="t"/>
                <a:pathLst>
                  <a:path extrusionOk="0" h="849" w="1458">
                    <a:moveTo>
                      <a:pt x="767" y="1"/>
                    </a:moveTo>
                    <a:cubicBezTo>
                      <a:pt x="320" y="1"/>
                      <a:pt x="182" y="409"/>
                      <a:pt x="1" y="767"/>
                    </a:cubicBezTo>
                    <a:cubicBezTo>
                      <a:pt x="62" y="803"/>
                      <a:pt x="122" y="816"/>
                      <a:pt x="180" y="816"/>
                    </a:cubicBezTo>
                    <a:cubicBezTo>
                      <a:pt x="316" y="816"/>
                      <a:pt x="443" y="744"/>
                      <a:pt x="567" y="744"/>
                    </a:cubicBezTo>
                    <a:cubicBezTo>
                      <a:pt x="618" y="744"/>
                      <a:pt x="669" y="756"/>
                      <a:pt x="720" y="791"/>
                    </a:cubicBezTo>
                    <a:cubicBezTo>
                      <a:pt x="782" y="833"/>
                      <a:pt x="842" y="849"/>
                      <a:pt x="902" y="849"/>
                    </a:cubicBezTo>
                    <a:cubicBezTo>
                      <a:pt x="1065" y="849"/>
                      <a:pt x="1221" y="733"/>
                      <a:pt x="1384" y="733"/>
                    </a:cubicBezTo>
                    <a:cubicBezTo>
                      <a:pt x="1391" y="733"/>
                      <a:pt x="1398" y="733"/>
                      <a:pt x="1405" y="733"/>
                    </a:cubicBezTo>
                    <a:lnTo>
                      <a:pt x="1410" y="733"/>
                    </a:lnTo>
                    <a:cubicBezTo>
                      <a:pt x="1458" y="307"/>
                      <a:pt x="1213" y="43"/>
                      <a:pt x="849" y="5"/>
                    </a:cubicBezTo>
                    <a:cubicBezTo>
                      <a:pt x="820" y="2"/>
                      <a:pt x="793" y="1"/>
                      <a:pt x="7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14"/>
              <p:cNvSpPr/>
              <p:nvPr/>
            </p:nvSpPr>
            <p:spPr>
              <a:xfrm>
                <a:off x="8005979" y="512907"/>
                <a:ext cx="62865" cy="42764"/>
              </a:xfrm>
              <a:custGeom>
                <a:rect b="b" l="l" r="r" t="t"/>
                <a:pathLst>
                  <a:path extrusionOk="0" h="985" w="1448">
                    <a:moveTo>
                      <a:pt x="148" y="0"/>
                    </a:moveTo>
                    <a:cubicBezTo>
                      <a:pt x="100" y="0"/>
                      <a:pt x="51" y="8"/>
                      <a:pt x="0" y="26"/>
                    </a:cubicBezTo>
                    <a:cubicBezTo>
                      <a:pt x="10" y="156"/>
                      <a:pt x="34" y="276"/>
                      <a:pt x="158" y="347"/>
                    </a:cubicBezTo>
                    <a:cubicBezTo>
                      <a:pt x="446" y="439"/>
                      <a:pt x="614" y="678"/>
                      <a:pt x="820" y="875"/>
                    </a:cubicBezTo>
                    <a:cubicBezTo>
                      <a:pt x="892" y="947"/>
                      <a:pt x="989" y="985"/>
                      <a:pt x="1087" y="985"/>
                    </a:cubicBezTo>
                    <a:cubicBezTo>
                      <a:pt x="1170" y="985"/>
                      <a:pt x="1253" y="958"/>
                      <a:pt x="1323" y="903"/>
                    </a:cubicBezTo>
                    <a:cubicBezTo>
                      <a:pt x="1448" y="822"/>
                      <a:pt x="1443" y="673"/>
                      <a:pt x="1409" y="544"/>
                    </a:cubicBezTo>
                    <a:cubicBezTo>
                      <a:pt x="1375" y="389"/>
                      <a:pt x="1290" y="121"/>
                      <a:pt x="1186" y="121"/>
                    </a:cubicBezTo>
                    <a:cubicBezTo>
                      <a:pt x="1174" y="121"/>
                      <a:pt x="1162" y="125"/>
                      <a:pt x="1150" y="132"/>
                    </a:cubicBezTo>
                    <a:cubicBezTo>
                      <a:pt x="1059" y="186"/>
                      <a:pt x="973" y="207"/>
                      <a:pt x="890" y="207"/>
                    </a:cubicBezTo>
                    <a:cubicBezTo>
                      <a:pt x="628" y="207"/>
                      <a:pt x="398" y="0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14"/>
              <p:cNvSpPr/>
              <p:nvPr/>
            </p:nvSpPr>
            <p:spPr>
              <a:xfrm>
                <a:off x="7133120" y="577509"/>
                <a:ext cx="67423" cy="33039"/>
              </a:xfrm>
              <a:custGeom>
                <a:rect b="b" l="l" r="r" t="t"/>
                <a:pathLst>
                  <a:path extrusionOk="0" h="761" w="1553">
                    <a:moveTo>
                      <a:pt x="792" y="0"/>
                    </a:moveTo>
                    <a:cubicBezTo>
                      <a:pt x="534" y="0"/>
                      <a:pt x="277" y="98"/>
                      <a:pt x="0" y="297"/>
                    </a:cubicBezTo>
                    <a:cubicBezTo>
                      <a:pt x="273" y="513"/>
                      <a:pt x="570" y="465"/>
                      <a:pt x="772" y="661"/>
                    </a:cubicBezTo>
                    <a:cubicBezTo>
                      <a:pt x="845" y="733"/>
                      <a:pt x="925" y="761"/>
                      <a:pt x="1007" y="761"/>
                    </a:cubicBezTo>
                    <a:cubicBezTo>
                      <a:pt x="1123" y="761"/>
                      <a:pt x="1242" y="705"/>
                      <a:pt x="1352" y="638"/>
                    </a:cubicBezTo>
                    <a:cubicBezTo>
                      <a:pt x="1443" y="580"/>
                      <a:pt x="1534" y="527"/>
                      <a:pt x="1543" y="403"/>
                    </a:cubicBezTo>
                    <a:cubicBezTo>
                      <a:pt x="1553" y="240"/>
                      <a:pt x="1438" y="192"/>
                      <a:pt x="1313" y="129"/>
                    </a:cubicBezTo>
                    <a:cubicBezTo>
                      <a:pt x="1136" y="43"/>
                      <a:pt x="964" y="0"/>
                      <a:pt x="7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14"/>
              <p:cNvSpPr/>
              <p:nvPr/>
            </p:nvSpPr>
            <p:spPr>
              <a:xfrm>
                <a:off x="7874475" y="1068750"/>
                <a:ext cx="58914" cy="51751"/>
              </a:xfrm>
              <a:custGeom>
                <a:rect b="b" l="l" r="r" t="t"/>
                <a:pathLst>
                  <a:path extrusionOk="0" h="1192" w="1357">
                    <a:moveTo>
                      <a:pt x="0" y="0"/>
                    </a:moveTo>
                    <a:lnTo>
                      <a:pt x="0" y="0"/>
                    </a:lnTo>
                    <a:cubicBezTo>
                      <a:pt x="253" y="690"/>
                      <a:pt x="490" y="1192"/>
                      <a:pt x="1116" y="1192"/>
                    </a:cubicBezTo>
                    <a:cubicBezTo>
                      <a:pt x="1190" y="1192"/>
                      <a:pt x="1270" y="1185"/>
                      <a:pt x="1357" y="1170"/>
                    </a:cubicBezTo>
                    <a:cubicBezTo>
                      <a:pt x="892" y="863"/>
                      <a:pt x="719" y="23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14"/>
              <p:cNvSpPr/>
              <p:nvPr/>
            </p:nvSpPr>
            <p:spPr>
              <a:xfrm>
                <a:off x="8300159" y="886276"/>
                <a:ext cx="51447" cy="76193"/>
              </a:xfrm>
              <a:custGeom>
                <a:rect b="b" l="l" r="r" t="t"/>
                <a:pathLst>
                  <a:path extrusionOk="0" h="1755" w="1185">
                    <a:moveTo>
                      <a:pt x="288" y="0"/>
                    </a:moveTo>
                    <a:cubicBezTo>
                      <a:pt x="39" y="365"/>
                      <a:pt x="1" y="724"/>
                      <a:pt x="159" y="844"/>
                    </a:cubicBezTo>
                    <a:cubicBezTo>
                      <a:pt x="509" y="1103"/>
                      <a:pt x="519" y="1745"/>
                      <a:pt x="1185" y="1754"/>
                    </a:cubicBezTo>
                    <a:cubicBezTo>
                      <a:pt x="983" y="1107"/>
                      <a:pt x="413" y="743"/>
                      <a:pt x="2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14"/>
              <p:cNvSpPr/>
              <p:nvPr/>
            </p:nvSpPr>
            <p:spPr>
              <a:xfrm>
                <a:off x="7607733" y="487249"/>
                <a:ext cx="48929" cy="54486"/>
              </a:xfrm>
              <a:custGeom>
                <a:rect b="b" l="l" r="r" t="t"/>
                <a:pathLst>
                  <a:path extrusionOk="0" h="1255" w="1127">
                    <a:moveTo>
                      <a:pt x="318" y="0"/>
                    </a:moveTo>
                    <a:cubicBezTo>
                      <a:pt x="294" y="0"/>
                      <a:pt x="270" y="4"/>
                      <a:pt x="249" y="9"/>
                    </a:cubicBezTo>
                    <a:cubicBezTo>
                      <a:pt x="168" y="23"/>
                      <a:pt x="115" y="95"/>
                      <a:pt x="125" y="176"/>
                    </a:cubicBezTo>
                    <a:cubicBezTo>
                      <a:pt x="129" y="277"/>
                      <a:pt x="187" y="383"/>
                      <a:pt x="67" y="459"/>
                    </a:cubicBezTo>
                    <a:cubicBezTo>
                      <a:pt x="0" y="795"/>
                      <a:pt x="245" y="1001"/>
                      <a:pt x="398" y="1245"/>
                    </a:cubicBezTo>
                    <a:lnTo>
                      <a:pt x="709" y="1255"/>
                    </a:lnTo>
                    <a:cubicBezTo>
                      <a:pt x="719" y="958"/>
                      <a:pt x="1126" y="814"/>
                      <a:pt x="1026" y="469"/>
                    </a:cubicBezTo>
                    <a:cubicBezTo>
                      <a:pt x="987" y="460"/>
                      <a:pt x="945" y="458"/>
                      <a:pt x="901" y="458"/>
                    </a:cubicBezTo>
                    <a:cubicBezTo>
                      <a:pt x="849" y="458"/>
                      <a:pt x="794" y="461"/>
                      <a:pt x="742" y="461"/>
                    </a:cubicBezTo>
                    <a:cubicBezTo>
                      <a:pt x="563" y="461"/>
                      <a:pt x="407" y="424"/>
                      <a:pt x="441" y="90"/>
                    </a:cubicBezTo>
                    <a:cubicBezTo>
                      <a:pt x="448" y="23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14"/>
              <p:cNvSpPr/>
              <p:nvPr/>
            </p:nvSpPr>
            <p:spPr>
              <a:xfrm>
                <a:off x="8530302" y="1117244"/>
                <a:ext cx="51447" cy="50796"/>
              </a:xfrm>
              <a:custGeom>
                <a:rect b="b" l="l" r="r" t="t"/>
                <a:pathLst>
                  <a:path extrusionOk="0" h="1170" w="1185">
                    <a:moveTo>
                      <a:pt x="1026" y="0"/>
                    </a:moveTo>
                    <a:lnTo>
                      <a:pt x="389" y="10"/>
                    </a:lnTo>
                    <a:lnTo>
                      <a:pt x="235" y="10"/>
                    </a:lnTo>
                    <a:cubicBezTo>
                      <a:pt x="326" y="355"/>
                      <a:pt x="1" y="685"/>
                      <a:pt x="207" y="1169"/>
                    </a:cubicBezTo>
                    <a:cubicBezTo>
                      <a:pt x="446" y="705"/>
                      <a:pt x="849" y="657"/>
                      <a:pt x="1184" y="484"/>
                    </a:cubicBezTo>
                    <a:cubicBezTo>
                      <a:pt x="1117" y="326"/>
                      <a:pt x="1007" y="182"/>
                      <a:pt x="10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14"/>
              <p:cNvSpPr/>
              <p:nvPr/>
            </p:nvSpPr>
            <p:spPr>
              <a:xfrm>
                <a:off x="7300181" y="510303"/>
                <a:ext cx="27916" cy="62648"/>
              </a:xfrm>
              <a:custGeom>
                <a:rect b="b" l="l" r="r" t="t"/>
                <a:pathLst>
                  <a:path extrusionOk="0" h="1443" w="643">
                    <a:moveTo>
                      <a:pt x="355" y="0"/>
                    </a:moveTo>
                    <a:cubicBezTo>
                      <a:pt x="130" y="388"/>
                      <a:pt x="1" y="705"/>
                      <a:pt x="5" y="1040"/>
                    </a:cubicBezTo>
                    <a:cubicBezTo>
                      <a:pt x="10" y="1203"/>
                      <a:pt x="73" y="1438"/>
                      <a:pt x="303" y="1443"/>
                    </a:cubicBezTo>
                    <a:cubicBezTo>
                      <a:pt x="305" y="1443"/>
                      <a:pt x="308" y="1443"/>
                      <a:pt x="310" y="1443"/>
                    </a:cubicBezTo>
                    <a:cubicBezTo>
                      <a:pt x="538" y="1443"/>
                      <a:pt x="571" y="1234"/>
                      <a:pt x="595" y="1050"/>
                    </a:cubicBezTo>
                    <a:cubicBezTo>
                      <a:pt x="643" y="700"/>
                      <a:pt x="523" y="388"/>
                      <a:pt x="3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14"/>
              <p:cNvSpPr/>
              <p:nvPr/>
            </p:nvSpPr>
            <p:spPr>
              <a:xfrm>
                <a:off x="8348653" y="871038"/>
                <a:ext cx="53097" cy="36512"/>
              </a:xfrm>
              <a:custGeom>
                <a:rect b="b" l="l" r="r" t="t"/>
                <a:pathLst>
                  <a:path extrusionOk="0" h="841" w="1223">
                    <a:moveTo>
                      <a:pt x="998" y="1"/>
                    </a:moveTo>
                    <a:cubicBezTo>
                      <a:pt x="892" y="1"/>
                      <a:pt x="821" y="91"/>
                      <a:pt x="767" y="179"/>
                    </a:cubicBezTo>
                    <a:cubicBezTo>
                      <a:pt x="643" y="404"/>
                      <a:pt x="432" y="399"/>
                      <a:pt x="221" y="414"/>
                    </a:cubicBezTo>
                    <a:cubicBezTo>
                      <a:pt x="116" y="423"/>
                      <a:pt x="1" y="462"/>
                      <a:pt x="5" y="591"/>
                    </a:cubicBezTo>
                    <a:cubicBezTo>
                      <a:pt x="15" y="740"/>
                      <a:pt x="120" y="816"/>
                      <a:pt x="326" y="840"/>
                    </a:cubicBezTo>
                    <a:cubicBezTo>
                      <a:pt x="509" y="696"/>
                      <a:pt x="787" y="768"/>
                      <a:pt x="1036" y="687"/>
                    </a:cubicBezTo>
                    <a:cubicBezTo>
                      <a:pt x="1223" y="620"/>
                      <a:pt x="1208" y="447"/>
                      <a:pt x="1208" y="284"/>
                    </a:cubicBezTo>
                    <a:cubicBezTo>
                      <a:pt x="1208" y="179"/>
                      <a:pt x="1204" y="64"/>
                      <a:pt x="1089" y="21"/>
                    </a:cubicBezTo>
                    <a:cubicBezTo>
                      <a:pt x="1056" y="7"/>
                      <a:pt x="1026" y="1"/>
                      <a:pt x="9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14"/>
              <p:cNvSpPr/>
              <p:nvPr/>
            </p:nvSpPr>
            <p:spPr>
              <a:xfrm>
                <a:off x="8366975" y="931298"/>
                <a:ext cx="68900" cy="27004"/>
              </a:xfrm>
              <a:custGeom>
                <a:rect b="b" l="l" r="r" t="t"/>
                <a:pathLst>
                  <a:path extrusionOk="0" h="622" w="1587">
                    <a:moveTo>
                      <a:pt x="371" y="1"/>
                    </a:moveTo>
                    <a:cubicBezTo>
                      <a:pt x="272" y="1"/>
                      <a:pt x="181" y="17"/>
                      <a:pt x="106" y="51"/>
                    </a:cubicBezTo>
                    <a:cubicBezTo>
                      <a:pt x="63" y="85"/>
                      <a:pt x="39" y="133"/>
                      <a:pt x="34" y="181"/>
                    </a:cubicBezTo>
                    <a:cubicBezTo>
                      <a:pt x="0" y="291"/>
                      <a:pt x="72" y="401"/>
                      <a:pt x="182" y="420"/>
                    </a:cubicBezTo>
                    <a:cubicBezTo>
                      <a:pt x="537" y="497"/>
                      <a:pt x="897" y="550"/>
                      <a:pt x="1256" y="612"/>
                    </a:cubicBezTo>
                    <a:lnTo>
                      <a:pt x="1587" y="622"/>
                    </a:lnTo>
                    <a:cubicBezTo>
                      <a:pt x="1344" y="271"/>
                      <a:pt x="782" y="1"/>
                      <a:pt x="3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14"/>
              <p:cNvSpPr/>
              <p:nvPr/>
            </p:nvSpPr>
            <p:spPr>
              <a:xfrm>
                <a:off x="8264819" y="992990"/>
                <a:ext cx="53921" cy="41678"/>
              </a:xfrm>
              <a:custGeom>
                <a:rect b="b" l="l" r="r" t="t"/>
                <a:pathLst>
                  <a:path extrusionOk="0" h="960" w="1242">
                    <a:moveTo>
                      <a:pt x="432" y="1"/>
                    </a:moveTo>
                    <a:cubicBezTo>
                      <a:pt x="149" y="25"/>
                      <a:pt x="0" y="269"/>
                      <a:pt x="235" y="384"/>
                    </a:cubicBezTo>
                    <a:cubicBezTo>
                      <a:pt x="590" y="542"/>
                      <a:pt x="810" y="935"/>
                      <a:pt x="1232" y="959"/>
                    </a:cubicBezTo>
                    <a:cubicBezTo>
                      <a:pt x="1232" y="801"/>
                      <a:pt x="1241" y="638"/>
                      <a:pt x="1241" y="480"/>
                    </a:cubicBezTo>
                    <a:cubicBezTo>
                      <a:pt x="1055" y="178"/>
                      <a:pt x="1055" y="178"/>
                      <a:pt x="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14"/>
              <p:cNvSpPr/>
              <p:nvPr/>
            </p:nvSpPr>
            <p:spPr>
              <a:xfrm>
                <a:off x="7140371" y="517553"/>
                <a:ext cx="45021" cy="40202"/>
              </a:xfrm>
              <a:custGeom>
                <a:rect b="b" l="l" r="r" t="t"/>
                <a:pathLst>
                  <a:path extrusionOk="0" h="926" w="1037">
                    <a:moveTo>
                      <a:pt x="1" y="1"/>
                    </a:moveTo>
                    <a:lnTo>
                      <a:pt x="1" y="1"/>
                    </a:lnTo>
                    <a:cubicBezTo>
                      <a:pt x="140" y="859"/>
                      <a:pt x="140" y="859"/>
                      <a:pt x="1036" y="926"/>
                    </a:cubicBezTo>
                    <a:cubicBezTo>
                      <a:pt x="988" y="327"/>
                      <a:pt x="432" y="37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14"/>
              <p:cNvSpPr/>
              <p:nvPr/>
            </p:nvSpPr>
            <p:spPr>
              <a:xfrm>
                <a:off x="7819294" y="556713"/>
                <a:ext cx="45629" cy="30304"/>
              </a:xfrm>
              <a:custGeom>
                <a:rect b="b" l="l" r="r" t="t"/>
                <a:pathLst>
                  <a:path extrusionOk="0" h="698" w="1051">
                    <a:moveTo>
                      <a:pt x="692" y="1"/>
                    </a:moveTo>
                    <a:cubicBezTo>
                      <a:pt x="437" y="1"/>
                      <a:pt x="49" y="259"/>
                      <a:pt x="20" y="489"/>
                    </a:cubicBezTo>
                    <a:cubicBezTo>
                      <a:pt x="0" y="622"/>
                      <a:pt x="59" y="698"/>
                      <a:pt x="172" y="698"/>
                    </a:cubicBezTo>
                    <a:cubicBezTo>
                      <a:pt x="193" y="698"/>
                      <a:pt x="216" y="695"/>
                      <a:pt x="241" y="690"/>
                    </a:cubicBezTo>
                    <a:cubicBezTo>
                      <a:pt x="418" y="661"/>
                      <a:pt x="595" y="632"/>
                      <a:pt x="773" y="613"/>
                    </a:cubicBezTo>
                    <a:cubicBezTo>
                      <a:pt x="912" y="599"/>
                      <a:pt x="1051" y="565"/>
                      <a:pt x="1041" y="407"/>
                    </a:cubicBezTo>
                    <a:cubicBezTo>
                      <a:pt x="1036" y="249"/>
                      <a:pt x="950" y="100"/>
                      <a:pt x="806" y="24"/>
                    </a:cubicBezTo>
                    <a:cubicBezTo>
                      <a:pt x="773" y="8"/>
                      <a:pt x="734" y="1"/>
                      <a:pt x="6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14"/>
              <p:cNvSpPr/>
              <p:nvPr/>
            </p:nvSpPr>
            <p:spPr>
              <a:xfrm>
                <a:off x="8477856" y="1037013"/>
                <a:ext cx="33343" cy="50101"/>
              </a:xfrm>
              <a:custGeom>
                <a:rect b="b" l="l" r="r" t="t"/>
                <a:pathLst>
                  <a:path extrusionOk="0" h="1154" w="768">
                    <a:moveTo>
                      <a:pt x="450" y="1"/>
                    </a:moveTo>
                    <a:cubicBezTo>
                      <a:pt x="406" y="1"/>
                      <a:pt x="358" y="22"/>
                      <a:pt x="308" y="60"/>
                    </a:cubicBezTo>
                    <a:cubicBezTo>
                      <a:pt x="130" y="204"/>
                      <a:pt x="130" y="444"/>
                      <a:pt x="68" y="636"/>
                    </a:cubicBezTo>
                    <a:cubicBezTo>
                      <a:pt x="1" y="856"/>
                      <a:pt x="111" y="1038"/>
                      <a:pt x="317" y="1153"/>
                    </a:cubicBezTo>
                    <a:cubicBezTo>
                      <a:pt x="734" y="564"/>
                      <a:pt x="768" y="434"/>
                      <a:pt x="619" y="142"/>
                    </a:cubicBezTo>
                    <a:cubicBezTo>
                      <a:pt x="571" y="45"/>
                      <a:pt x="514" y="1"/>
                      <a:pt x="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14"/>
              <p:cNvSpPr/>
              <p:nvPr/>
            </p:nvSpPr>
            <p:spPr>
              <a:xfrm>
                <a:off x="7242352" y="597263"/>
                <a:ext cx="35383" cy="47279"/>
              </a:xfrm>
              <a:custGeom>
                <a:rect b="b" l="l" r="r" t="t"/>
                <a:pathLst>
                  <a:path extrusionOk="0" h="1089" w="815">
                    <a:moveTo>
                      <a:pt x="321" y="1"/>
                    </a:moveTo>
                    <a:cubicBezTo>
                      <a:pt x="247" y="1"/>
                      <a:pt x="176" y="24"/>
                      <a:pt x="125" y="91"/>
                    </a:cubicBezTo>
                    <a:cubicBezTo>
                      <a:pt x="0" y="264"/>
                      <a:pt x="192" y="369"/>
                      <a:pt x="249" y="504"/>
                    </a:cubicBezTo>
                    <a:cubicBezTo>
                      <a:pt x="293" y="628"/>
                      <a:pt x="326" y="753"/>
                      <a:pt x="350" y="882"/>
                    </a:cubicBezTo>
                    <a:cubicBezTo>
                      <a:pt x="382" y="1010"/>
                      <a:pt x="454" y="1088"/>
                      <a:pt x="566" y="1088"/>
                    </a:cubicBezTo>
                    <a:cubicBezTo>
                      <a:pt x="589" y="1088"/>
                      <a:pt x="612" y="1085"/>
                      <a:pt x="638" y="1079"/>
                    </a:cubicBezTo>
                    <a:cubicBezTo>
                      <a:pt x="753" y="1050"/>
                      <a:pt x="791" y="949"/>
                      <a:pt x="743" y="830"/>
                    </a:cubicBezTo>
                    <a:cubicBezTo>
                      <a:pt x="729" y="782"/>
                      <a:pt x="714" y="729"/>
                      <a:pt x="695" y="662"/>
                    </a:cubicBezTo>
                    <a:cubicBezTo>
                      <a:pt x="710" y="599"/>
                      <a:pt x="724" y="523"/>
                      <a:pt x="748" y="446"/>
                    </a:cubicBezTo>
                    <a:cubicBezTo>
                      <a:pt x="815" y="216"/>
                      <a:pt x="690" y="91"/>
                      <a:pt x="494" y="34"/>
                    </a:cubicBezTo>
                    <a:cubicBezTo>
                      <a:pt x="439" y="15"/>
                      <a:pt x="379" y="1"/>
                      <a:pt x="3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14"/>
              <p:cNvSpPr/>
              <p:nvPr/>
            </p:nvSpPr>
            <p:spPr>
              <a:xfrm>
                <a:off x="8589650" y="884453"/>
                <a:ext cx="47626" cy="34949"/>
              </a:xfrm>
              <a:custGeom>
                <a:rect b="b" l="l" r="r" t="t"/>
                <a:pathLst>
                  <a:path extrusionOk="0" h="805" w="1097">
                    <a:moveTo>
                      <a:pt x="132" y="0"/>
                    </a:moveTo>
                    <a:cubicBezTo>
                      <a:pt x="78" y="0"/>
                      <a:pt x="0" y="124"/>
                      <a:pt x="4" y="215"/>
                    </a:cubicBezTo>
                    <a:cubicBezTo>
                      <a:pt x="29" y="611"/>
                      <a:pt x="224" y="804"/>
                      <a:pt x="612" y="804"/>
                    </a:cubicBezTo>
                    <a:cubicBezTo>
                      <a:pt x="748" y="804"/>
                      <a:pt x="907" y="781"/>
                      <a:pt x="1091" y="734"/>
                    </a:cubicBezTo>
                    <a:lnTo>
                      <a:pt x="1091" y="734"/>
                    </a:lnTo>
                    <a:cubicBezTo>
                      <a:pt x="1091" y="735"/>
                      <a:pt x="1092" y="736"/>
                      <a:pt x="1092" y="737"/>
                    </a:cubicBezTo>
                    <a:lnTo>
                      <a:pt x="1097" y="732"/>
                    </a:lnTo>
                    <a:lnTo>
                      <a:pt x="1097" y="732"/>
                    </a:lnTo>
                    <a:cubicBezTo>
                      <a:pt x="1095" y="733"/>
                      <a:pt x="1093" y="733"/>
                      <a:pt x="1091" y="734"/>
                    </a:cubicBezTo>
                    <a:lnTo>
                      <a:pt x="1091" y="734"/>
                    </a:lnTo>
                    <a:cubicBezTo>
                      <a:pt x="936" y="301"/>
                      <a:pt x="411" y="343"/>
                      <a:pt x="162" y="18"/>
                    </a:cubicBezTo>
                    <a:cubicBezTo>
                      <a:pt x="154" y="6"/>
                      <a:pt x="144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14"/>
              <p:cNvSpPr/>
              <p:nvPr/>
            </p:nvSpPr>
            <p:spPr>
              <a:xfrm>
                <a:off x="8643962" y="995291"/>
                <a:ext cx="34124" cy="36555"/>
              </a:xfrm>
              <a:custGeom>
                <a:rect b="b" l="l" r="r" t="t"/>
                <a:pathLst>
                  <a:path extrusionOk="0" h="842" w="786">
                    <a:moveTo>
                      <a:pt x="407" y="1"/>
                    </a:moveTo>
                    <a:cubicBezTo>
                      <a:pt x="219" y="1"/>
                      <a:pt x="56" y="138"/>
                      <a:pt x="28" y="322"/>
                    </a:cubicBezTo>
                    <a:cubicBezTo>
                      <a:pt x="0" y="524"/>
                      <a:pt x="277" y="841"/>
                      <a:pt x="482" y="841"/>
                    </a:cubicBezTo>
                    <a:cubicBezTo>
                      <a:pt x="490" y="841"/>
                      <a:pt x="499" y="841"/>
                      <a:pt x="507" y="839"/>
                    </a:cubicBezTo>
                    <a:cubicBezTo>
                      <a:pt x="685" y="815"/>
                      <a:pt x="761" y="681"/>
                      <a:pt x="785" y="499"/>
                    </a:cubicBezTo>
                    <a:cubicBezTo>
                      <a:pt x="723" y="293"/>
                      <a:pt x="723" y="5"/>
                      <a:pt x="416" y="1"/>
                    </a:cubicBezTo>
                    <a:cubicBezTo>
                      <a:pt x="413" y="1"/>
                      <a:pt x="410" y="1"/>
                      <a:pt x="4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14"/>
              <p:cNvSpPr/>
              <p:nvPr/>
            </p:nvSpPr>
            <p:spPr>
              <a:xfrm>
                <a:off x="7042991" y="417264"/>
                <a:ext cx="40636" cy="33560"/>
              </a:xfrm>
              <a:custGeom>
                <a:rect b="b" l="l" r="r" t="t"/>
                <a:pathLst>
                  <a:path extrusionOk="0" h="773" w="936">
                    <a:moveTo>
                      <a:pt x="298" y="1"/>
                    </a:moveTo>
                    <a:cubicBezTo>
                      <a:pt x="154" y="1"/>
                      <a:pt x="1" y="54"/>
                      <a:pt x="44" y="216"/>
                    </a:cubicBezTo>
                    <a:cubicBezTo>
                      <a:pt x="106" y="466"/>
                      <a:pt x="202" y="729"/>
                      <a:pt x="509" y="772"/>
                    </a:cubicBezTo>
                    <a:cubicBezTo>
                      <a:pt x="696" y="768"/>
                      <a:pt x="835" y="691"/>
                      <a:pt x="878" y="518"/>
                    </a:cubicBezTo>
                    <a:cubicBezTo>
                      <a:pt x="936" y="293"/>
                      <a:pt x="600" y="6"/>
                      <a:pt x="2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14"/>
              <p:cNvSpPr/>
              <p:nvPr/>
            </p:nvSpPr>
            <p:spPr>
              <a:xfrm>
                <a:off x="7184480" y="392301"/>
                <a:ext cx="41461" cy="38770"/>
              </a:xfrm>
              <a:custGeom>
                <a:rect b="b" l="l" r="r" t="t"/>
                <a:pathLst>
                  <a:path extrusionOk="0" h="893" w="955">
                    <a:moveTo>
                      <a:pt x="753" y="1"/>
                    </a:moveTo>
                    <a:cubicBezTo>
                      <a:pt x="1" y="523"/>
                      <a:pt x="1" y="523"/>
                      <a:pt x="562" y="892"/>
                    </a:cubicBezTo>
                    <a:lnTo>
                      <a:pt x="873" y="887"/>
                    </a:lnTo>
                    <a:cubicBezTo>
                      <a:pt x="835" y="595"/>
                      <a:pt x="955" y="279"/>
                      <a:pt x="7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14"/>
              <p:cNvSpPr/>
              <p:nvPr/>
            </p:nvSpPr>
            <p:spPr>
              <a:xfrm>
                <a:off x="7157259" y="343198"/>
                <a:ext cx="43893" cy="32084"/>
              </a:xfrm>
              <a:custGeom>
                <a:rect b="b" l="l" r="r" t="t"/>
                <a:pathLst>
                  <a:path extrusionOk="0" h="739" w="1011">
                    <a:moveTo>
                      <a:pt x="273" y="0"/>
                    </a:moveTo>
                    <a:cubicBezTo>
                      <a:pt x="230" y="0"/>
                      <a:pt x="183" y="22"/>
                      <a:pt x="134" y="77"/>
                    </a:cubicBezTo>
                    <a:cubicBezTo>
                      <a:pt x="0" y="226"/>
                      <a:pt x="53" y="427"/>
                      <a:pt x="177" y="581"/>
                    </a:cubicBezTo>
                    <a:cubicBezTo>
                      <a:pt x="284" y="711"/>
                      <a:pt x="422" y="739"/>
                      <a:pt x="568" y="739"/>
                    </a:cubicBezTo>
                    <a:cubicBezTo>
                      <a:pt x="632" y="739"/>
                      <a:pt x="697" y="733"/>
                      <a:pt x="762" y="729"/>
                    </a:cubicBezTo>
                    <a:cubicBezTo>
                      <a:pt x="868" y="724"/>
                      <a:pt x="959" y="652"/>
                      <a:pt x="983" y="547"/>
                    </a:cubicBezTo>
                    <a:cubicBezTo>
                      <a:pt x="1011" y="463"/>
                      <a:pt x="984" y="379"/>
                      <a:pt x="899" y="379"/>
                    </a:cubicBezTo>
                    <a:cubicBezTo>
                      <a:pt x="896" y="379"/>
                      <a:pt x="894" y="379"/>
                      <a:pt x="892" y="379"/>
                    </a:cubicBezTo>
                    <a:cubicBezTo>
                      <a:pt x="724" y="379"/>
                      <a:pt x="594" y="360"/>
                      <a:pt x="499" y="197"/>
                    </a:cubicBezTo>
                    <a:cubicBezTo>
                      <a:pt x="446" y="108"/>
                      <a:pt x="368" y="0"/>
                      <a:pt x="2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14"/>
              <p:cNvSpPr/>
              <p:nvPr/>
            </p:nvSpPr>
            <p:spPr>
              <a:xfrm>
                <a:off x="7708412" y="718130"/>
                <a:ext cx="35210" cy="36295"/>
              </a:xfrm>
              <a:custGeom>
                <a:rect b="b" l="l" r="r" t="t"/>
                <a:pathLst>
                  <a:path extrusionOk="0" h="836" w="811">
                    <a:moveTo>
                      <a:pt x="116" y="1"/>
                    </a:moveTo>
                    <a:lnTo>
                      <a:pt x="116" y="1"/>
                    </a:lnTo>
                    <a:cubicBezTo>
                      <a:pt x="1" y="542"/>
                      <a:pt x="10" y="576"/>
                      <a:pt x="355" y="749"/>
                    </a:cubicBezTo>
                    <a:cubicBezTo>
                      <a:pt x="431" y="786"/>
                      <a:pt x="515" y="836"/>
                      <a:pt x="591" y="836"/>
                    </a:cubicBezTo>
                    <a:cubicBezTo>
                      <a:pt x="650" y="836"/>
                      <a:pt x="704" y="805"/>
                      <a:pt x="744" y="715"/>
                    </a:cubicBezTo>
                    <a:cubicBezTo>
                      <a:pt x="811" y="571"/>
                      <a:pt x="811" y="403"/>
                      <a:pt x="643" y="298"/>
                    </a:cubicBezTo>
                    <a:cubicBezTo>
                      <a:pt x="475" y="193"/>
                      <a:pt x="298" y="102"/>
                      <a:pt x="1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14"/>
              <p:cNvSpPr/>
              <p:nvPr/>
            </p:nvSpPr>
            <p:spPr>
              <a:xfrm>
                <a:off x="8588565" y="1105696"/>
                <a:ext cx="34602" cy="39377"/>
              </a:xfrm>
              <a:custGeom>
                <a:rect b="b" l="l" r="r" t="t"/>
                <a:pathLst>
                  <a:path extrusionOk="0" h="907" w="797">
                    <a:moveTo>
                      <a:pt x="176" y="1"/>
                    </a:moveTo>
                    <a:cubicBezTo>
                      <a:pt x="117" y="1"/>
                      <a:pt x="59" y="32"/>
                      <a:pt x="0" y="108"/>
                    </a:cubicBezTo>
                    <a:cubicBezTo>
                      <a:pt x="106" y="309"/>
                      <a:pt x="192" y="515"/>
                      <a:pt x="163" y="750"/>
                    </a:cubicBezTo>
                    <a:cubicBezTo>
                      <a:pt x="263" y="884"/>
                      <a:pt x="388" y="906"/>
                      <a:pt x="518" y="906"/>
                    </a:cubicBezTo>
                    <a:cubicBezTo>
                      <a:pt x="583" y="906"/>
                      <a:pt x="649" y="901"/>
                      <a:pt x="714" y="901"/>
                    </a:cubicBezTo>
                    <a:cubicBezTo>
                      <a:pt x="738" y="901"/>
                      <a:pt x="763" y="901"/>
                      <a:pt x="786" y="904"/>
                    </a:cubicBezTo>
                    <a:cubicBezTo>
                      <a:pt x="791" y="745"/>
                      <a:pt x="796" y="592"/>
                      <a:pt x="796" y="434"/>
                    </a:cubicBezTo>
                    <a:cubicBezTo>
                      <a:pt x="657" y="324"/>
                      <a:pt x="513" y="213"/>
                      <a:pt x="384" y="103"/>
                    </a:cubicBezTo>
                    <a:cubicBezTo>
                      <a:pt x="312" y="42"/>
                      <a:pt x="243" y="1"/>
                      <a:pt x="1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14"/>
              <p:cNvSpPr/>
              <p:nvPr/>
            </p:nvSpPr>
            <p:spPr>
              <a:xfrm>
                <a:off x="7837008" y="386266"/>
                <a:ext cx="42720" cy="29045"/>
              </a:xfrm>
              <a:custGeom>
                <a:rect b="b" l="l" r="r" t="t"/>
                <a:pathLst>
                  <a:path extrusionOk="0" h="669" w="984">
                    <a:moveTo>
                      <a:pt x="1" y="1"/>
                    </a:moveTo>
                    <a:lnTo>
                      <a:pt x="1" y="1"/>
                    </a:lnTo>
                    <a:cubicBezTo>
                      <a:pt x="227" y="494"/>
                      <a:pt x="307" y="668"/>
                      <a:pt x="507" y="668"/>
                    </a:cubicBezTo>
                    <a:cubicBezTo>
                      <a:pt x="616" y="668"/>
                      <a:pt x="760" y="617"/>
                      <a:pt x="983" y="537"/>
                    </a:cubicBezTo>
                    <a:cubicBezTo>
                      <a:pt x="705" y="283"/>
                      <a:pt x="365" y="10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14"/>
              <p:cNvSpPr/>
              <p:nvPr/>
            </p:nvSpPr>
            <p:spPr>
              <a:xfrm>
                <a:off x="8383385" y="1009228"/>
                <a:ext cx="31085" cy="45065"/>
              </a:xfrm>
              <a:custGeom>
                <a:rect b="b" l="l" r="r" t="t"/>
                <a:pathLst>
                  <a:path extrusionOk="0" h="1038" w="716">
                    <a:moveTo>
                      <a:pt x="293" y="1"/>
                    </a:moveTo>
                    <a:cubicBezTo>
                      <a:pt x="97" y="336"/>
                      <a:pt x="1" y="643"/>
                      <a:pt x="250" y="935"/>
                    </a:cubicBezTo>
                    <a:cubicBezTo>
                      <a:pt x="301" y="1001"/>
                      <a:pt x="379" y="1037"/>
                      <a:pt x="457" y="1037"/>
                    </a:cubicBezTo>
                    <a:cubicBezTo>
                      <a:pt x="505" y="1037"/>
                      <a:pt x="552" y="1024"/>
                      <a:pt x="595" y="998"/>
                    </a:cubicBezTo>
                    <a:cubicBezTo>
                      <a:pt x="715" y="931"/>
                      <a:pt x="682" y="820"/>
                      <a:pt x="638" y="724"/>
                    </a:cubicBezTo>
                    <a:cubicBezTo>
                      <a:pt x="528" y="480"/>
                      <a:pt x="413" y="240"/>
                      <a:pt x="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14"/>
              <p:cNvSpPr/>
              <p:nvPr/>
            </p:nvSpPr>
            <p:spPr>
              <a:xfrm>
                <a:off x="8258958" y="616626"/>
                <a:ext cx="45629" cy="29566"/>
              </a:xfrm>
              <a:custGeom>
                <a:rect b="b" l="l" r="r" t="t"/>
                <a:pathLst>
                  <a:path extrusionOk="0" h="681" w="1051">
                    <a:moveTo>
                      <a:pt x="659" y="0"/>
                    </a:moveTo>
                    <a:cubicBezTo>
                      <a:pt x="538" y="0"/>
                      <a:pt x="404" y="38"/>
                      <a:pt x="298" y="67"/>
                    </a:cubicBezTo>
                    <a:cubicBezTo>
                      <a:pt x="1" y="144"/>
                      <a:pt x="202" y="355"/>
                      <a:pt x="241" y="513"/>
                    </a:cubicBezTo>
                    <a:lnTo>
                      <a:pt x="562" y="681"/>
                    </a:lnTo>
                    <a:cubicBezTo>
                      <a:pt x="763" y="556"/>
                      <a:pt x="1051" y="412"/>
                      <a:pt x="940" y="163"/>
                    </a:cubicBezTo>
                    <a:cubicBezTo>
                      <a:pt x="888" y="38"/>
                      <a:pt x="780" y="0"/>
                      <a:pt x="6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14"/>
              <p:cNvSpPr/>
              <p:nvPr/>
            </p:nvSpPr>
            <p:spPr>
              <a:xfrm>
                <a:off x="7533493" y="415007"/>
                <a:ext cx="42634" cy="30390"/>
              </a:xfrm>
              <a:custGeom>
                <a:rect b="b" l="l" r="r" t="t"/>
                <a:pathLst>
                  <a:path extrusionOk="0" h="700" w="982">
                    <a:moveTo>
                      <a:pt x="252" y="1"/>
                    </a:moveTo>
                    <a:cubicBezTo>
                      <a:pt x="0" y="1"/>
                      <a:pt x="34" y="138"/>
                      <a:pt x="172" y="700"/>
                    </a:cubicBezTo>
                    <a:cubicBezTo>
                      <a:pt x="349" y="292"/>
                      <a:pt x="900" y="537"/>
                      <a:pt x="982" y="43"/>
                    </a:cubicBezTo>
                    <a:lnTo>
                      <a:pt x="982" y="43"/>
                    </a:lnTo>
                    <a:cubicBezTo>
                      <a:pt x="946" y="44"/>
                      <a:pt x="910" y="45"/>
                      <a:pt x="875" y="45"/>
                    </a:cubicBezTo>
                    <a:cubicBezTo>
                      <a:pt x="778" y="45"/>
                      <a:pt x="683" y="41"/>
                      <a:pt x="589" y="34"/>
                    </a:cubicBezTo>
                    <a:cubicBezTo>
                      <a:pt x="443" y="15"/>
                      <a:pt x="333" y="1"/>
                      <a:pt x="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14"/>
              <p:cNvSpPr/>
              <p:nvPr/>
            </p:nvSpPr>
            <p:spPr>
              <a:xfrm>
                <a:off x="7791031" y="532618"/>
                <a:ext cx="27308" cy="41157"/>
              </a:xfrm>
              <a:custGeom>
                <a:rect b="b" l="l" r="r" t="t"/>
                <a:pathLst>
                  <a:path extrusionOk="0" h="948" w="629">
                    <a:moveTo>
                      <a:pt x="382" y="0"/>
                    </a:moveTo>
                    <a:cubicBezTo>
                      <a:pt x="375" y="0"/>
                      <a:pt x="369" y="1"/>
                      <a:pt x="365" y="4"/>
                    </a:cubicBezTo>
                    <a:cubicBezTo>
                      <a:pt x="101" y="176"/>
                      <a:pt x="15" y="445"/>
                      <a:pt x="15" y="742"/>
                    </a:cubicBezTo>
                    <a:cubicBezTo>
                      <a:pt x="0" y="852"/>
                      <a:pt x="91" y="948"/>
                      <a:pt x="202" y="948"/>
                    </a:cubicBezTo>
                    <a:cubicBezTo>
                      <a:pt x="245" y="929"/>
                      <a:pt x="312" y="914"/>
                      <a:pt x="336" y="881"/>
                    </a:cubicBezTo>
                    <a:cubicBezTo>
                      <a:pt x="489" y="641"/>
                      <a:pt x="628" y="387"/>
                      <a:pt x="547" y="90"/>
                    </a:cubicBezTo>
                    <a:cubicBezTo>
                      <a:pt x="538" y="52"/>
                      <a:pt x="432" y="0"/>
                      <a:pt x="3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14"/>
              <p:cNvSpPr/>
              <p:nvPr/>
            </p:nvSpPr>
            <p:spPr>
              <a:xfrm>
                <a:off x="8359898" y="708579"/>
                <a:ext cx="55398" cy="40376"/>
              </a:xfrm>
              <a:custGeom>
                <a:rect b="b" l="l" r="r" t="t"/>
                <a:pathLst>
                  <a:path extrusionOk="0" h="930" w="1276">
                    <a:moveTo>
                      <a:pt x="0" y="0"/>
                    </a:moveTo>
                    <a:cubicBezTo>
                      <a:pt x="29" y="441"/>
                      <a:pt x="609" y="345"/>
                      <a:pt x="681" y="643"/>
                    </a:cubicBezTo>
                    <a:cubicBezTo>
                      <a:pt x="735" y="864"/>
                      <a:pt x="810" y="930"/>
                      <a:pt x="893" y="930"/>
                    </a:cubicBezTo>
                    <a:cubicBezTo>
                      <a:pt x="1009" y="930"/>
                      <a:pt x="1143" y="803"/>
                      <a:pt x="1266" y="786"/>
                    </a:cubicBezTo>
                    <a:lnTo>
                      <a:pt x="1275" y="633"/>
                    </a:lnTo>
                    <a:lnTo>
                      <a:pt x="1275" y="475"/>
                    </a:lnTo>
                    <a:lnTo>
                      <a:pt x="647" y="302"/>
                    </a:lnTo>
                    <a:cubicBezTo>
                      <a:pt x="494" y="264"/>
                      <a:pt x="369" y="149"/>
                      <a:pt x="3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14"/>
              <p:cNvSpPr/>
              <p:nvPr/>
            </p:nvSpPr>
            <p:spPr>
              <a:xfrm>
                <a:off x="7498284" y="278683"/>
                <a:ext cx="29349" cy="47713"/>
              </a:xfrm>
              <a:custGeom>
                <a:rect b="b" l="l" r="r" t="t"/>
                <a:pathLst>
                  <a:path extrusionOk="0" h="1099" w="676">
                    <a:moveTo>
                      <a:pt x="379" y="1"/>
                    </a:moveTo>
                    <a:cubicBezTo>
                      <a:pt x="334" y="1"/>
                      <a:pt x="289" y="10"/>
                      <a:pt x="245" y="20"/>
                    </a:cubicBezTo>
                    <a:cubicBezTo>
                      <a:pt x="96" y="58"/>
                      <a:pt x="53" y="178"/>
                      <a:pt x="43" y="317"/>
                    </a:cubicBezTo>
                    <a:cubicBezTo>
                      <a:pt x="0" y="619"/>
                      <a:pt x="130" y="921"/>
                      <a:pt x="374" y="1098"/>
                    </a:cubicBezTo>
                    <a:cubicBezTo>
                      <a:pt x="412" y="825"/>
                      <a:pt x="307" y="581"/>
                      <a:pt x="503" y="394"/>
                    </a:cubicBezTo>
                    <a:cubicBezTo>
                      <a:pt x="590" y="308"/>
                      <a:pt x="676" y="183"/>
                      <a:pt x="542" y="58"/>
                    </a:cubicBezTo>
                    <a:cubicBezTo>
                      <a:pt x="493" y="15"/>
                      <a:pt x="437" y="1"/>
                      <a:pt x="3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14"/>
              <p:cNvSpPr/>
              <p:nvPr/>
            </p:nvSpPr>
            <p:spPr>
              <a:xfrm>
                <a:off x="7256289" y="207353"/>
                <a:ext cx="39551" cy="31867"/>
              </a:xfrm>
              <a:custGeom>
                <a:rect b="b" l="l" r="r" t="t"/>
                <a:pathLst>
                  <a:path extrusionOk="0" h="734" w="911">
                    <a:moveTo>
                      <a:pt x="283" y="0"/>
                    </a:moveTo>
                    <a:lnTo>
                      <a:pt x="283" y="0"/>
                    </a:lnTo>
                    <a:cubicBezTo>
                      <a:pt x="0" y="604"/>
                      <a:pt x="15" y="614"/>
                      <a:pt x="906" y="733"/>
                    </a:cubicBezTo>
                    <a:cubicBezTo>
                      <a:pt x="911" y="302"/>
                      <a:pt x="360" y="360"/>
                      <a:pt x="2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14"/>
              <p:cNvSpPr/>
              <p:nvPr/>
            </p:nvSpPr>
            <p:spPr>
              <a:xfrm>
                <a:off x="8177815" y="683398"/>
                <a:ext cx="28350" cy="31346"/>
              </a:xfrm>
              <a:custGeom>
                <a:rect b="b" l="l" r="r" t="t"/>
                <a:pathLst>
                  <a:path extrusionOk="0" h="722" w="653">
                    <a:moveTo>
                      <a:pt x="202" y="1"/>
                    </a:moveTo>
                    <a:cubicBezTo>
                      <a:pt x="114" y="1"/>
                      <a:pt x="53" y="100"/>
                      <a:pt x="49" y="207"/>
                    </a:cubicBezTo>
                    <a:cubicBezTo>
                      <a:pt x="39" y="446"/>
                      <a:pt x="1" y="705"/>
                      <a:pt x="360" y="719"/>
                    </a:cubicBezTo>
                    <a:cubicBezTo>
                      <a:pt x="372" y="721"/>
                      <a:pt x="384" y="722"/>
                      <a:pt x="396" y="722"/>
                    </a:cubicBezTo>
                    <a:cubicBezTo>
                      <a:pt x="521" y="722"/>
                      <a:pt x="631" y="631"/>
                      <a:pt x="653" y="504"/>
                    </a:cubicBezTo>
                    <a:cubicBezTo>
                      <a:pt x="638" y="264"/>
                      <a:pt x="471" y="58"/>
                      <a:pt x="236" y="5"/>
                    </a:cubicBezTo>
                    <a:cubicBezTo>
                      <a:pt x="224" y="2"/>
                      <a:pt x="213" y="1"/>
                      <a:pt x="2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14"/>
              <p:cNvSpPr/>
              <p:nvPr/>
            </p:nvSpPr>
            <p:spPr>
              <a:xfrm>
                <a:off x="7441671" y="993815"/>
                <a:ext cx="30434" cy="37380"/>
              </a:xfrm>
              <a:custGeom>
                <a:rect b="b" l="l" r="r" t="t"/>
                <a:pathLst>
                  <a:path extrusionOk="0" h="861" w="701">
                    <a:moveTo>
                      <a:pt x="294" y="1"/>
                    </a:moveTo>
                    <a:cubicBezTo>
                      <a:pt x="262" y="1"/>
                      <a:pt x="230" y="11"/>
                      <a:pt x="202" y="30"/>
                    </a:cubicBezTo>
                    <a:cubicBezTo>
                      <a:pt x="1" y="269"/>
                      <a:pt x="259" y="461"/>
                      <a:pt x="274" y="677"/>
                    </a:cubicBezTo>
                    <a:cubicBezTo>
                      <a:pt x="279" y="701"/>
                      <a:pt x="293" y="725"/>
                      <a:pt x="312" y="744"/>
                    </a:cubicBezTo>
                    <a:cubicBezTo>
                      <a:pt x="366" y="805"/>
                      <a:pt x="430" y="861"/>
                      <a:pt x="504" y="861"/>
                    </a:cubicBezTo>
                    <a:cubicBezTo>
                      <a:pt x="528" y="861"/>
                      <a:pt x="554" y="854"/>
                      <a:pt x="580" y="840"/>
                    </a:cubicBezTo>
                    <a:cubicBezTo>
                      <a:pt x="638" y="811"/>
                      <a:pt x="662" y="720"/>
                      <a:pt x="700" y="662"/>
                    </a:cubicBezTo>
                    <a:cubicBezTo>
                      <a:pt x="667" y="389"/>
                      <a:pt x="633" y="130"/>
                      <a:pt x="346" y="11"/>
                    </a:cubicBezTo>
                    <a:cubicBezTo>
                      <a:pt x="329" y="4"/>
                      <a:pt x="311" y="1"/>
                      <a:pt x="2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14"/>
              <p:cNvSpPr/>
              <p:nvPr/>
            </p:nvSpPr>
            <p:spPr>
              <a:xfrm>
                <a:off x="8694671" y="1201600"/>
                <a:ext cx="30434" cy="25832"/>
              </a:xfrm>
              <a:custGeom>
                <a:rect b="b" l="l" r="r" t="t"/>
                <a:pathLst>
                  <a:path extrusionOk="0" h="595" w="701">
                    <a:moveTo>
                      <a:pt x="378" y="1"/>
                    </a:moveTo>
                    <a:cubicBezTo>
                      <a:pt x="357" y="1"/>
                      <a:pt x="334" y="3"/>
                      <a:pt x="312" y="8"/>
                    </a:cubicBezTo>
                    <a:cubicBezTo>
                      <a:pt x="144" y="22"/>
                      <a:pt x="1" y="123"/>
                      <a:pt x="15" y="305"/>
                    </a:cubicBezTo>
                    <a:cubicBezTo>
                      <a:pt x="24" y="505"/>
                      <a:pt x="164" y="595"/>
                      <a:pt x="344" y="595"/>
                    </a:cubicBezTo>
                    <a:cubicBezTo>
                      <a:pt x="362" y="595"/>
                      <a:pt x="380" y="594"/>
                      <a:pt x="399" y="592"/>
                    </a:cubicBezTo>
                    <a:cubicBezTo>
                      <a:pt x="561" y="588"/>
                      <a:pt x="696" y="458"/>
                      <a:pt x="700" y="290"/>
                    </a:cubicBezTo>
                    <a:cubicBezTo>
                      <a:pt x="684" y="122"/>
                      <a:pt x="540" y="1"/>
                      <a:pt x="3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14"/>
              <p:cNvSpPr/>
              <p:nvPr/>
            </p:nvSpPr>
            <p:spPr>
              <a:xfrm>
                <a:off x="7133945" y="745004"/>
                <a:ext cx="32084" cy="45629"/>
              </a:xfrm>
              <a:custGeom>
                <a:rect b="b" l="l" r="r" t="t"/>
                <a:pathLst>
                  <a:path extrusionOk="0" h="1051" w="739">
                    <a:moveTo>
                      <a:pt x="163" y="0"/>
                    </a:moveTo>
                    <a:lnTo>
                      <a:pt x="0" y="77"/>
                    </a:lnTo>
                    <a:cubicBezTo>
                      <a:pt x="106" y="364"/>
                      <a:pt x="206" y="652"/>
                      <a:pt x="321" y="930"/>
                    </a:cubicBezTo>
                    <a:cubicBezTo>
                      <a:pt x="356" y="1006"/>
                      <a:pt x="429" y="1050"/>
                      <a:pt x="504" y="1050"/>
                    </a:cubicBezTo>
                    <a:cubicBezTo>
                      <a:pt x="533" y="1050"/>
                      <a:pt x="562" y="1044"/>
                      <a:pt x="590" y="1031"/>
                    </a:cubicBezTo>
                    <a:cubicBezTo>
                      <a:pt x="700" y="997"/>
                      <a:pt x="738" y="858"/>
                      <a:pt x="662" y="772"/>
                    </a:cubicBezTo>
                    <a:cubicBezTo>
                      <a:pt x="499" y="513"/>
                      <a:pt x="331" y="259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14"/>
              <p:cNvSpPr/>
              <p:nvPr/>
            </p:nvSpPr>
            <p:spPr>
              <a:xfrm>
                <a:off x="8061290" y="638594"/>
                <a:ext cx="27959" cy="39464"/>
              </a:xfrm>
              <a:custGeom>
                <a:rect b="b" l="l" r="r" t="t"/>
                <a:pathLst>
                  <a:path extrusionOk="0" h="909" w="644">
                    <a:moveTo>
                      <a:pt x="582" y="1"/>
                    </a:moveTo>
                    <a:cubicBezTo>
                      <a:pt x="1" y="1"/>
                      <a:pt x="206" y="478"/>
                      <a:pt x="164" y="802"/>
                    </a:cubicBezTo>
                    <a:cubicBezTo>
                      <a:pt x="216" y="870"/>
                      <a:pt x="271" y="909"/>
                      <a:pt x="324" y="909"/>
                    </a:cubicBezTo>
                    <a:cubicBezTo>
                      <a:pt x="372" y="909"/>
                      <a:pt x="417" y="876"/>
                      <a:pt x="456" y="802"/>
                    </a:cubicBezTo>
                    <a:cubicBezTo>
                      <a:pt x="514" y="692"/>
                      <a:pt x="523" y="558"/>
                      <a:pt x="643" y="481"/>
                    </a:cubicBezTo>
                    <a:cubicBezTo>
                      <a:pt x="643" y="323"/>
                      <a:pt x="643" y="165"/>
                      <a:pt x="643" y="2"/>
                    </a:cubicBezTo>
                    <a:cubicBezTo>
                      <a:pt x="622" y="1"/>
                      <a:pt x="602" y="1"/>
                      <a:pt x="5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14"/>
              <p:cNvSpPr/>
              <p:nvPr/>
            </p:nvSpPr>
            <p:spPr>
              <a:xfrm>
                <a:off x="7548037" y="468885"/>
                <a:ext cx="20796" cy="29435"/>
              </a:xfrm>
              <a:custGeom>
                <a:rect b="b" l="l" r="r" t="t"/>
                <a:pathLst>
                  <a:path extrusionOk="0" h="678" w="479">
                    <a:moveTo>
                      <a:pt x="190" y="0"/>
                    </a:moveTo>
                    <a:cubicBezTo>
                      <a:pt x="187" y="0"/>
                      <a:pt x="184" y="0"/>
                      <a:pt x="182" y="0"/>
                    </a:cubicBezTo>
                    <a:cubicBezTo>
                      <a:pt x="4" y="5"/>
                      <a:pt x="14" y="173"/>
                      <a:pt x="14" y="297"/>
                    </a:cubicBezTo>
                    <a:cubicBezTo>
                      <a:pt x="14" y="472"/>
                      <a:pt x="1" y="677"/>
                      <a:pt x="244" y="677"/>
                    </a:cubicBezTo>
                    <a:cubicBezTo>
                      <a:pt x="255" y="677"/>
                      <a:pt x="266" y="677"/>
                      <a:pt x="278" y="676"/>
                    </a:cubicBezTo>
                    <a:cubicBezTo>
                      <a:pt x="445" y="667"/>
                      <a:pt x="464" y="523"/>
                      <a:pt x="479" y="345"/>
                    </a:cubicBezTo>
                    <a:cubicBezTo>
                      <a:pt x="436" y="213"/>
                      <a:pt x="431" y="0"/>
                      <a:pt x="1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14"/>
              <p:cNvSpPr/>
              <p:nvPr/>
            </p:nvSpPr>
            <p:spPr>
              <a:xfrm>
                <a:off x="7119445" y="322576"/>
                <a:ext cx="27872" cy="29566"/>
              </a:xfrm>
              <a:custGeom>
                <a:rect b="b" l="l" r="r" t="t"/>
                <a:pathLst>
                  <a:path extrusionOk="0" h="681" w="642">
                    <a:moveTo>
                      <a:pt x="296" y="1"/>
                    </a:moveTo>
                    <a:cubicBezTo>
                      <a:pt x="293" y="1"/>
                      <a:pt x="290" y="1"/>
                      <a:pt x="286" y="1"/>
                    </a:cubicBezTo>
                    <a:cubicBezTo>
                      <a:pt x="80" y="107"/>
                      <a:pt x="95" y="337"/>
                      <a:pt x="37" y="524"/>
                    </a:cubicBezTo>
                    <a:cubicBezTo>
                      <a:pt x="0" y="630"/>
                      <a:pt x="71" y="681"/>
                      <a:pt x="154" y="681"/>
                    </a:cubicBezTo>
                    <a:cubicBezTo>
                      <a:pt x="179" y="681"/>
                      <a:pt x="205" y="676"/>
                      <a:pt x="229" y="667"/>
                    </a:cubicBezTo>
                    <a:cubicBezTo>
                      <a:pt x="425" y="600"/>
                      <a:pt x="641" y="519"/>
                      <a:pt x="574" y="236"/>
                    </a:cubicBezTo>
                    <a:cubicBezTo>
                      <a:pt x="551" y="100"/>
                      <a:pt x="431" y="1"/>
                      <a:pt x="2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14"/>
              <p:cNvSpPr/>
              <p:nvPr/>
            </p:nvSpPr>
            <p:spPr>
              <a:xfrm>
                <a:off x="7645591" y="451171"/>
                <a:ext cx="41635" cy="20926"/>
              </a:xfrm>
              <a:custGeom>
                <a:rect b="b" l="l" r="r" t="t"/>
                <a:pathLst>
                  <a:path extrusionOk="0" h="482" w="959">
                    <a:moveTo>
                      <a:pt x="475" y="1"/>
                    </a:moveTo>
                    <a:cubicBezTo>
                      <a:pt x="335" y="71"/>
                      <a:pt x="203" y="157"/>
                      <a:pt x="46" y="157"/>
                    </a:cubicBezTo>
                    <a:cubicBezTo>
                      <a:pt x="31" y="157"/>
                      <a:pt x="16" y="156"/>
                      <a:pt x="0" y="154"/>
                    </a:cubicBezTo>
                    <a:lnTo>
                      <a:pt x="0" y="154"/>
                    </a:lnTo>
                    <a:cubicBezTo>
                      <a:pt x="31" y="407"/>
                      <a:pt x="115" y="481"/>
                      <a:pt x="222" y="481"/>
                    </a:cubicBezTo>
                    <a:cubicBezTo>
                      <a:pt x="346" y="481"/>
                      <a:pt x="501" y="380"/>
                      <a:pt x="638" y="341"/>
                    </a:cubicBezTo>
                    <a:lnTo>
                      <a:pt x="959" y="332"/>
                    </a:lnTo>
                    <a:cubicBezTo>
                      <a:pt x="944" y="6"/>
                      <a:pt x="705" y="11"/>
                      <a:pt x="4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14"/>
              <p:cNvSpPr/>
              <p:nvPr/>
            </p:nvSpPr>
            <p:spPr>
              <a:xfrm>
                <a:off x="7674288" y="676061"/>
                <a:ext cx="31867" cy="18625"/>
              </a:xfrm>
              <a:custGeom>
                <a:rect b="b" l="l" r="r" t="t"/>
                <a:pathLst>
                  <a:path extrusionOk="0" h="429" w="734">
                    <a:moveTo>
                      <a:pt x="250" y="0"/>
                    </a:moveTo>
                    <a:cubicBezTo>
                      <a:pt x="201" y="0"/>
                      <a:pt x="167" y="30"/>
                      <a:pt x="111" y="78"/>
                    </a:cubicBezTo>
                    <a:cubicBezTo>
                      <a:pt x="58" y="136"/>
                      <a:pt x="1" y="217"/>
                      <a:pt x="58" y="289"/>
                    </a:cubicBezTo>
                    <a:cubicBezTo>
                      <a:pt x="140" y="394"/>
                      <a:pt x="235" y="428"/>
                      <a:pt x="336" y="428"/>
                    </a:cubicBezTo>
                    <a:cubicBezTo>
                      <a:pt x="430" y="428"/>
                      <a:pt x="529" y="398"/>
                      <a:pt x="629" y="366"/>
                    </a:cubicBezTo>
                    <a:cubicBezTo>
                      <a:pt x="648" y="361"/>
                      <a:pt x="662" y="332"/>
                      <a:pt x="734" y="261"/>
                    </a:cubicBezTo>
                    <a:cubicBezTo>
                      <a:pt x="441" y="73"/>
                      <a:pt x="327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14"/>
              <p:cNvSpPr/>
              <p:nvPr/>
            </p:nvSpPr>
            <p:spPr>
              <a:xfrm>
                <a:off x="8483717" y="548768"/>
                <a:ext cx="33951" cy="33126"/>
              </a:xfrm>
              <a:custGeom>
                <a:rect b="b" l="l" r="r" t="t"/>
                <a:pathLst>
                  <a:path extrusionOk="0" h="763" w="782">
                    <a:moveTo>
                      <a:pt x="19" y="1"/>
                    </a:moveTo>
                    <a:cubicBezTo>
                      <a:pt x="10" y="106"/>
                      <a:pt x="5" y="212"/>
                      <a:pt x="0" y="317"/>
                    </a:cubicBezTo>
                    <a:cubicBezTo>
                      <a:pt x="153" y="514"/>
                      <a:pt x="279" y="763"/>
                      <a:pt x="586" y="763"/>
                    </a:cubicBezTo>
                    <a:cubicBezTo>
                      <a:pt x="644" y="763"/>
                      <a:pt x="709" y="754"/>
                      <a:pt x="781" y="734"/>
                    </a:cubicBezTo>
                    <a:cubicBezTo>
                      <a:pt x="546" y="418"/>
                      <a:pt x="331" y="159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14"/>
              <p:cNvSpPr/>
              <p:nvPr/>
            </p:nvSpPr>
            <p:spPr>
              <a:xfrm>
                <a:off x="7890321" y="417481"/>
                <a:ext cx="24356" cy="19103"/>
              </a:xfrm>
              <a:custGeom>
                <a:rect b="b" l="l" r="r" t="t"/>
                <a:pathLst>
                  <a:path extrusionOk="0" h="440" w="561">
                    <a:moveTo>
                      <a:pt x="298" y="0"/>
                    </a:moveTo>
                    <a:cubicBezTo>
                      <a:pt x="127" y="0"/>
                      <a:pt x="1" y="39"/>
                      <a:pt x="19" y="197"/>
                    </a:cubicBezTo>
                    <a:cubicBezTo>
                      <a:pt x="43" y="336"/>
                      <a:pt x="158" y="437"/>
                      <a:pt x="297" y="437"/>
                    </a:cubicBezTo>
                    <a:cubicBezTo>
                      <a:pt x="312" y="439"/>
                      <a:pt x="327" y="439"/>
                      <a:pt x="341" y="439"/>
                    </a:cubicBezTo>
                    <a:cubicBezTo>
                      <a:pt x="473" y="439"/>
                      <a:pt x="555" y="360"/>
                      <a:pt x="555" y="221"/>
                    </a:cubicBezTo>
                    <a:cubicBezTo>
                      <a:pt x="560" y="99"/>
                      <a:pt x="460" y="0"/>
                      <a:pt x="339" y="0"/>
                    </a:cubicBezTo>
                    <a:cubicBezTo>
                      <a:pt x="336" y="0"/>
                      <a:pt x="333" y="0"/>
                      <a:pt x="330" y="1"/>
                    </a:cubicBezTo>
                    <a:cubicBezTo>
                      <a:pt x="319" y="0"/>
                      <a:pt x="309" y="0"/>
                      <a:pt x="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14"/>
              <p:cNvSpPr/>
              <p:nvPr/>
            </p:nvSpPr>
            <p:spPr>
              <a:xfrm>
                <a:off x="7098996" y="544514"/>
                <a:ext cx="27265" cy="22793"/>
              </a:xfrm>
              <a:custGeom>
                <a:rect b="b" l="l" r="r" t="t"/>
                <a:pathLst>
                  <a:path extrusionOk="0" h="525" w="628">
                    <a:moveTo>
                      <a:pt x="167" y="0"/>
                    </a:moveTo>
                    <a:cubicBezTo>
                      <a:pt x="127" y="0"/>
                      <a:pt x="84" y="8"/>
                      <a:pt x="34" y="27"/>
                    </a:cubicBezTo>
                    <a:cubicBezTo>
                      <a:pt x="0" y="204"/>
                      <a:pt x="86" y="300"/>
                      <a:pt x="182" y="386"/>
                    </a:cubicBezTo>
                    <a:cubicBezTo>
                      <a:pt x="254" y="452"/>
                      <a:pt x="334" y="525"/>
                      <a:pt x="414" y="525"/>
                    </a:cubicBezTo>
                    <a:cubicBezTo>
                      <a:pt x="462" y="525"/>
                      <a:pt x="511" y="497"/>
                      <a:pt x="556" y="425"/>
                    </a:cubicBezTo>
                    <a:cubicBezTo>
                      <a:pt x="628" y="310"/>
                      <a:pt x="561" y="175"/>
                      <a:pt x="431" y="108"/>
                    </a:cubicBezTo>
                    <a:cubicBezTo>
                      <a:pt x="354" y="62"/>
                      <a:pt x="278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14"/>
              <p:cNvSpPr/>
              <p:nvPr/>
            </p:nvSpPr>
            <p:spPr>
              <a:xfrm>
                <a:off x="7210095" y="570563"/>
                <a:ext cx="25007" cy="19407"/>
              </a:xfrm>
              <a:custGeom>
                <a:rect b="b" l="l" r="r" t="t"/>
                <a:pathLst>
                  <a:path extrusionOk="0" h="447" w="576">
                    <a:moveTo>
                      <a:pt x="328" y="1"/>
                    </a:moveTo>
                    <a:cubicBezTo>
                      <a:pt x="187" y="1"/>
                      <a:pt x="59" y="100"/>
                      <a:pt x="29" y="246"/>
                    </a:cubicBezTo>
                    <a:cubicBezTo>
                      <a:pt x="0" y="357"/>
                      <a:pt x="101" y="433"/>
                      <a:pt x="221" y="443"/>
                    </a:cubicBezTo>
                    <a:cubicBezTo>
                      <a:pt x="246" y="445"/>
                      <a:pt x="270" y="446"/>
                      <a:pt x="293" y="446"/>
                    </a:cubicBezTo>
                    <a:cubicBezTo>
                      <a:pt x="430" y="446"/>
                      <a:pt x="543" y="403"/>
                      <a:pt x="576" y="227"/>
                    </a:cubicBezTo>
                    <a:cubicBezTo>
                      <a:pt x="556" y="112"/>
                      <a:pt x="513" y="21"/>
                      <a:pt x="389" y="7"/>
                    </a:cubicBezTo>
                    <a:cubicBezTo>
                      <a:pt x="368" y="3"/>
                      <a:pt x="348" y="1"/>
                      <a:pt x="3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14"/>
              <p:cNvSpPr/>
              <p:nvPr/>
            </p:nvSpPr>
            <p:spPr>
              <a:xfrm>
                <a:off x="8523225" y="1083945"/>
                <a:ext cx="23748" cy="33516"/>
              </a:xfrm>
              <a:custGeom>
                <a:rect b="b" l="l" r="r" t="t"/>
                <a:pathLst>
                  <a:path extrusionOk="0" h="772" w="547">
                    <a:moveTo>
                      <a:pt x="188" y="0"/>
                    </a:moveTo>
                    <a:lnTo>
                      <a:pt x="188" y="0"/>
                    </a:lnTo>
                    <a:cubicBezTo>
                      <a:pt x="1" y="365"/>
                      <a:pt x="183" y="571"/>
                      <a:pt x="394" y="772"/>
                    </a:cubicBezTo>
                    <a:lnTo>
                      <a:pt x="547" y="772"/>
                    </a:lnTo>
                    <a:cubicBezTo>
                      <a:pt x="547" y="480"/>
                      <a:pt x="509" y="206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14"/>
              <p:cNvSpPr/>
              <p:nvPr/>
            </p:nvSpPr>
            <p:spPr>
              <a:xfrm>
                <a:off x="8283097" y="1134263"/>
                <a:ext cx="21273" cy="23357"/>
              </a:xfrm>
              <a:custGeom>
                <a:rect b="b" l="l" r="r" t="t"/>
                <a:pathLst>
                  <a:path extrusionOk="0" h="538" w="490">
                    <a:moveTo>
                      <a:pt x="315" y="0"/>
                    </a:moveTo>
                    <a:cubicBezTo>
                      <a:pt x="296" y="0"/>
                      <a:pt x="276" y="4"/>
                      <a:pt x="255" y="11"/>
                    </a:cubicBezTo>
                    <a:cubicBezTo>
                      <a:pt x="97" y="54"/>
                      <a:pt x="1" y="222"/>
                      <a:pt x="49" y="385"/>
                    </a:cubicBezTo>
                    <a:cubicBezTo>
                      <a:pt x="68" y="504"/>
                      <a:pt x="164" y="538"/>
                      <a:pt x="288" y="538"/>
                    </a:cubicBezTo>
                    <a:cubicBezTo>
                      <a:pt x="480" y="485"/>
                      <a:pt x="490" y="332"/>
                      <a:pt x="471" y="174"/>
                    </a:cubicBezTo>
                    <a:cubicBezTo>
                      <a:pt x="459" y="68"/>
                      <a:pt x="399" y="0"/>
                      <a:pt x="3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14"/>
              <p:cNvSpPr/>
              <p:nvPr/>
            </p:nvSpPr>
            <p:spPr>
              <a:xfrm>
                <a:off x="8574194" y="1110558"/>
                <a:ext cx="22923" cy="27742"/>
              </a:xfrm>
              <a:custGeom>
                <a:rect b="b" l="l" r="r" t="t"/>
                <a:pathLst>
                  <a:path extrusionOk="0" h="639" w="528">
                    <a:moveTo>
                      <a:pt x="331" y="1"/>
                    </a:moveTo>
                    <a:cubicBezTo>
                      <a:pt x="202" y="1"/>
                      <a:pt x="82" y="25"/>
                      <a:pt x="20" y="154"/>
                    </a:cubicBezTo>
                    <a:cubicBezTo>
                      <a:pt x="1" y="336"/>
                      <a:pt x="111" y="480"/>
                      <a:pt x="173" y="638"/>
                    </a:cubicBezTo>
                    <a:lnTo>
                      <a:pt x="499" y="638"/>
                    </a:lnTo>
                    <a:cubicBezTo>
                      <a:pt x="528" y="403"/>
                      <a:pt x="437" y="197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14"/>
              <p:cNvSpPr/>
              <p:nvPr/>
            </p:nvSpPr>
            <p:spPr>
              <a:xfrm>
                <a:off x="7736502" y="593008"/>
                <a:ext cx="18972" cy="22228"/>
              </a:xfrm>
              <a:custGeom>
                <a:rect b="b" l="l" r="r" t="t"/>
                <a:pathLst>
                  <a:path extrusionOk="0" h="512" w="437">
                    <a:moveTo>
                      <a:pt x="284" y="0"/>
                    </a:moveTo>
                    <a:cubicBezTo>
                      <a:pt x="269" y="0"/>
                      <a:pt x="253" y="2"/>
                      <a:pt x="236" y="7"/>
                    </a:cubicBezTo>
                    <a:cubicBezTo>
                      <a:pt x="101" y="41"/>
                      <a:pt x="6" y="161"/>
                      <a:pt x="6" y="300"/>
                    </a:cubicBezTo>
                    <a:cubicBezTo>
                      <a:pt x="1" y="399"/>
                      <a:pt x="22" y="512"/>
                      <a:pt x="146" y="512"/>
                    </a:cubicBezTo>
                    <a:cubicBezTo>
                      <a:pt x="153" y="512"/>
                      <a:pt x="161" y="511"/>
                      <a:pt x="168" y="511"/>
                    </a:cubicBezTo>
                    <a:cubicBezTo>
                      <a:pt x="355" y="491"/>
                      <a:pt x="422" y="352"/>
                      <a:pt x="437" y="180"/>
                    </a:cubicBezTo>
                    <a:cubicBezTo>
                      <a:pt x="425" y="78"/>
                      <a:pt x="371" y="0"/>
                      <a:pt x="2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14"/>
              <p:cNvSpPr/>
              <p:nvPr/>
            </p:nvSpPr>
            <p:spPr>
              <a:xfrm>
                <a:off x="8270854" y="389696"/>
                <a:ext cx="23748" cy="17713"/>
              </a:xfrm>
              <a:custGeom>
                <a:rect b="b" l="l" r="r" t="t"/>
                <a:pathLst>
                  <a:path extrusionOk="0" h="408" w="547">
                    <a:moveTo>
                      <a:pt x="313" y="0"/>
                    </a:moveTo>
                    <a:cubicBezTo>
                      <a:pt x="293" y="0"/>
                      <a:pt x="273" y="1"/>
                      <a:pt x="254" y="3"/>
                    </a:cubicBezTo>
                    <a:cubicBezTo>
                      <a:pt x="106" y="13"/>
                      <a:pt x="0" y="80"/>
                      <a:pt x="0" y="243"/>
                    </a:cubicBezTo>
                    <a:cubicBezTo>
                      <a:pt x="5" y="361"/>
                      <a:pt x="77" y="407"/>
                      <a:pt x="180" y="407"/>
                    </a:cubicBezTo>
                    <a:cubicBezTo>
                      <a:pt x="190" y="407"/>
                      <a:pt x="200" y="407"/>
                      <a:pt x="211" y="406"/>
                    </a:cubicBezTo>
                    <a:cubicBezTo>
                      <a:pt x="340" y="334"/>
                      <a:pt x="547" y="329"/>
                      <a:pt x="513" y="113"/>
                    </a:cubicBezTo>
                    <a:cubicBezTo>
                      <a:pt x="497" y="23"/>
                      <a:pt x="404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14"/>
              <p:cNvSpPr/>
              <p:nvPr/>
            </p:nvSpPr>
            <p:spPr>
              <a:xfrm>
                <a:off x="7121225" y="492980"/>
                <a:ext cx="29392" cy="16888"/>
              </a:xfrm>
              <a:custGeom>
                <a:rect b="b" l="l" r="r" t="t"/>
                <a:pathLst>
                  <a:path extrusionOk="0" h="389" w="677">
                    <a:moveTo>
                      <a:pt x="393" y="1"/>
                    </a:moveTo>
                    <a:cubicBezTo>
                      <a:pt x="304" y="1"/>
                      <a:pt x="208" y="26"/>
                      <a:pt x="116" y="35"/>
                    </a:cubicBezTo>
                    <a:cubicBezTo>
                      <a:pt x="97" y="40"/>
                      <a:pt x="82" y="64"/>
                      <a:pt x="1" y="126"/>
                    </a:cubicBezTo>
                    <a:cubicBezTo>
                      <a:pt x="157" y="249"/>
                      <a:pt x="279" y="388"/>
                      <a:pt x="424" y="388"/>
                    </a:cubicBezTo>
                    <a:cubicBezTo>
                      <a:pt x="488" y="388"/>
                      <a:pt x="556" y="361"/>
                      <a:pt x="634" y="294"/>
                    </a:cubicBezTo>
                    <a:cubicBezTo>
                      <a:pt x="662" y="255"/>
                      <a:pt x="677" y="203"/>
                      <a:pt x="662" y="155"/>
                    </a:cubicBezTo>
                    <a:cubicBezTo>
                      <a:pt x="589" y="33"/>
                      <a:pt x="495" y="1"/>
                      <a:pt x="3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14"/>
              <p:cNvSpPr/>
              <p:nvPr/>
            </p:nvSpPr>
            <p:spPr>
              <a:xfrm>
                <a:off x="8216107" y="705236"/>
                <a:ext cx="22185" cy="24095"/>
              </a:xfrm>
              <a:custGeom>
                <a:rect b="b" l="l" r="r" t="t"/>
                <a:pathLst>
                  <a:path extrusionOk="0" h="555" w="511">
                    <a:moveTo>
                      <a:pt x="266" y="0"/>
                    </a:moveTo>
                    <a:cubicBezTo>
                      <a:pt x="77" y="0"/>
                      <a:pt x="76" y="205"/>
                      <a:pt x="1" y="341"/>
                    </a:cubicBezTo>
                    <a:cubicBezTo>
                      <a:pt x="25" y="494"/>
                      <a:pt x="135" y="523"/>
                      <a:pt x="274" y="547"/>
                    </a:cubicBezTo>
                    <a:cubicBezTo>
                      <a:pt x="302" y="552"/>
                      <a:pt x="327" y="555"/>
                      <a:pt x="347" y="555"/>
                    </a:cubicBezTo>
                    <a:cubicBezTo>
                      <a:pt x="511" y="555"/>
                      <a:pt x="427" y="398"/>
                      <a:pt x="427" y="312"/>
                    </a:cubicBezTo>
                    <a:cubicBezTo>
                      <a:pt x="427" y="192"/>
                      <a:pt x="456" y="10"/>
                      <a:pt x="279" y="1"/>
                    </a:cubicBezTo>
                    <a:cubicBezTo>
                      <a:pt x="274" y="1"/>
                      <a:pt x="270" y="0"/>
                      <a:pt x="2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14"/>
              <p:cNvSpPr/>
              <p:nvPr/>
            </p:nvSpPr>
            <p:spPr>
              <a:xfrm>
                <a:off x="7610642" y="201926"/>
                <a:ext cx="27091" cy="25441"/>
              </a:xfrm>
              <a:custGeom>
                <a:rect b="b" l="l" r="r" t="t"/>
                <a:pathLst>
                  <a:path extrusionOk="0" h="586" w="624">
                    <a:moveTo>
                      <a:pt x="0" y="0"/>
                    </a:moveTo>
                    <a:lnTo>
                      <a:pt x="0" y="0"/>
                    </a:lnTo>
                    <a:cubicBezTo>
                      <a:pt x="43" y="336"/>
                      <a:pt x="192" y="552"/>
                      <a:pt x="623" y="585"/>
                    </a:cubicBezTo>
                    <a:cubicBezTo>
                      <a:pt x="508" y="202"/>
                      <a:pt x="321" y="24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14"/>
              <p:cNvSpPr/>
              <p:nvPr/>
            </p:nvSpPr>
            <p:spPr>
              <a:xfrm>
                <a:off x="7150573" y="453082"/>
                <a:ext cx="22749" cy="23140"/>
              </a:xfrm>
              <a:custGeom>
                <a:rect b="b" l="l" r="r" t="t"/>
                <a:pathLst>
                  <a:path extrusionOk="0" h="533" w="524">
                    <a:moveTo>
                      <a:pt x="292" y="0"/>
                    </a:moveTo>
                    <a:cubicBezTo>
                      <a:pt x="280" y="0"/>
                      <a:pt x="268" y="2"/>
                      <a:pt x="260" y="5"/>
                    </a:cubicBezTo>
                    <a:cubicBezTo>
                      <a:pt x="1" y="101"/>
                      <a:pt x="34" y="288"/>
                      <a:pt x="145" y="532"/>
                    </a:cubicBezTo>
                    <a:cubicBezTo>
                      <a:pt x="312" y="398"/>
                      <a:pt x="523" y="336"/>
                      <a:pt x="451" y="67"/>
                    </a:cubicBezTo>
                    <a:cubicBezTo>
                      <a:pt x="443" y="35"/>
                      <a:pt x="353" y="0"/>
                      <a:pt x="2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14"/>
              <p:cNvSpPr/>
              <p:nvPr/>
            </p:nvSpPr>
            <p:spPr>
              <a:xfrm>
                <a:off x="8373617" y="697378"/>
                <a:ext cx="26700" cy="24139"/>
              </a:xfrm>
              <a:custGeom>
                <a:rect b="b" l="l" r="r" t="t"/>
                <a:pathLst>
                  <a:path extrusionOk="0" h="556" w="615">
                    <a:moveTo>
                      <a:pt x="294" y="1"/>
                    </a:moveTo>
                    <a:cubicBezTo>
                      <a:pt x="177" y="1"/>
                      <a:pt x="125" y="217"/>
                      <a:pt x="1" y="258"/>
                    </a:cubicBezTo>
                    <a:cubicBezTo>
                      <a:pt x="53" y="407"/>
                      <a:pt x="178" y="517"/>
                      <a:pt x="327" y="556"/>
                    </a:cubicBezTo>
                    <a:cubicBezTo>
                      <a:pt x="379" y="373"/>
                      <a:pt x="614" y="172"/>
                      <a:pt x="355" y="19"/>
                    </a:cubicBezTo>
                    <a:cubicBezTo>
                      <a:pt x="333" y="6"/>
                      <a:pt x="313" y="1"/>
                      <a:pt x="2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14"/>
              <p:cNvSpPr/>
              <p:nvPr/>
            </p:nvSpPr>
            <p:spPr>
              <a:xfrm>
                <a:off x="7832623" y="514036"/>
                <a:ext cx="13589" cy="23531"/>
              </a:xfrm>
              <a:custGeom>
                <a:rect b="b" l="l" r="r" t="t"/>
                <a:pathLst>
                  <a:path extrusionOk="0" h="542" w="313">
                    <a:moveTo>
                      <a:pt x="1" y="0"/>
                    </a:moveTo>
                    <a:cubicBezTo>
                      <a:pt x="1" y="101"/>
                      <a:pt x="1" y="202"/>
                      <a:pt x="6" y="302"/>
                    </a:cubicBezTo>
                    <a:cubicBezTo>
                      <a:pt x="14" y="415"/>
                      <a:pt x="33" y="542"/>
                      <a:pt x="151" y="542"/>
                    </a:cubicBezTo>
                    <a:cubicBezTo>
                      <a:pt x="169" y="542"/>
                      <a:pt x="189" y="539"/>
                      <a:pt x="212" y="532"/>
                    </a:cubicBezTo>
                    <a:cubicBezTo>
                      <a:pt x="308" y="508"/>
                      <a:pt x="312" y="374"/>
                      <a:pt x="308" y="269"/>
                    </a:cubicBezTo>
                    <a:cubicBezTo>
                      <a:pt x="293" y="82"/>
                      <a:pt x="159" y="2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14"/>
              <p:cNvSpPr/>
              <p:nvPr/>
            </p:nvSpPr>
            <p:spPr>
              <a:xfrm>
                <a:off x="8547972" y="926522"/>
                <a:ext cx="26917" cy="14457"/>
              </a:xfrm>
              <a:custGeom>
                <a:rect b="b" l="l" r="r" t="t"/>
                <a:pathLst>
                  <a:path extrusionOk="0" h="333" w="620">
                    <a:moveTo>
                      <a:pt x="412" y="0"/>
                    </a:moveTo>
                    <a:cubicBezTo>
                      <a:pt x="226" y="0"/>
                      <a:pt x="113" y="113"/>
                      <a:pt x="1" y="305"/>
                    </a:cubicBezTo>
                    <a:cubicBezTo>
                      <a:pt x="64" y="323"/>
                      <a:pt x="120" y="333"/>
                      <a:pt x="173" y="333"/>
                    </a:cubicBezTo>
                    <a:cubicBezTo>
                      <a:pt x="342" y="333"/>
                      <a:pt x="469" y="237"/>
                      <a:pt x="619" y="37"/>
                    </a:cubicBezTo>
                    <a:cubicBezTo>
                      <a:pt x="541" y="12"/>
                      <a:pt x="473" y="0"/>
                      <a:pt x="4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14"/>
              <p:cNvSpPr/>
              <p:nvPr/>
            </p:nvSpPr>
            <p:spPr>
              <a:xfrm>
                <a:off x="8644744" y="1284305"/>
                <a:ext cx="20231" cy="24226"/>
              </a:xfrm>
              <a:custGeom>
                <a:rect b="b" l="l" r="r" t="t"/>
                <a:pathLst>
                  <a:path extrusionOk="0" h="558" w="466">
                    <a:moveTo>
                      <a:pt x="144" y="1"/>
                    </a:moveTo>
                    <a:cubicBezTo>
                      <a:pt x="120" y="101"/>
                      <a:pt x="106" y="202"/>
                      <a:pt x="72" y="307"/>
                    </a:cubicBezTo>
                    <a:cubicBezTo>
                      <a:pt x="39" y="408"/>
                      <a:pt x="0" y="513"/>
                      <a:pt x="139" y="552"/>
                    </a:cubicBezTo>
                    <a:cubicBezTo>
                      <a:pt x="152" y="556"/>
                      <a:pt x="163" y="558"/>
                      <a:pt x="174" y="558"/>
                    </a:cubicBezTo>
                    <a:cubicBezTo>
                      <a:pt x="240" y="558"/>
                      <a:pt x="284" y="489"/>
                      <a:pt x="317" y="432"/>
                    </a:cubicBezTo>
                    <a:cubicBezTo>
                      <a:pt x="365" y="336"/>
                      <a:pt x="417" y="245"/>
                      <a:pt x="465" y="154"/>
                    </a:cubicBezTo>
                    <a:cubicBezTo>
                      <a:pt x="393" y="25"/>
                      <a:pt x="274" y="1"/>
                      <a:pt x="1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14"/>
              <p:cNvSpPr/>
              <p:nvPr/>
            </p:nvSpPr>
            <p:spPr>
              <a:xfrm>
                <a:off x="8520750" y="846508"/>
                <a:ext cx="22923" cy="28350"/>
              </a:xfrm>
              <a:custGeom>
                <a:rect b="b" l="l" r="r" t="t"/>
                <a:pathLst>
                  <a:path extrusionOk="0" h="653" w="528">
                    <a:moveTo>
                      <a:pt x="436" y="1"/>
                    </a:moveTo>
                    <a:lnTo>
                      <a:pt x="436" y="1"/>
                    </a:lnTo>
                    <a:cubicBezTo>
                      <a:pt x="0" y="121"/>
                      <a:pt x="58" y="370"/>
                      <a:pt x="278" y="653"/>
                    </a:cubicBezTo>
                    <a:cubicBezTo>
                      <a:pt x="527" y="480"/>
                      <a:pt x="427" y="226"/>
                      <a:pt x="4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14"/>
              <p:cNvSpPr/>
              <p:nvPr/>
            </p:nvSpPr>
            <p:spPr>
              <a:xfrm>
                <a:off x="7048635" y="327178"/>
                <a:ext cx="15022" cy="24790"/>
              </a:xfrm>
              <a:custGeom>
                <a:rect b="b" l="l" r="r" t="t"/>
                <a:pathLst>
                  <a:path extrusionOk="0" h="571" w="346">
                    <a:moveTo>
                      <a:pt x="5" y="1"/>
                    </a:moveTo>
                    <a:cubicBezTo>
                      <a:pt x="0" y="130"/>
                      <a:pt x="0" y="259"/>
                      <a:pt x="15" y="384"/>
                    </a:cubicBezTo>
                    <a:cubicBezTo>
                      <a:pt x="40" y="508"/>
                      <a:pt x="88" y="571"/>
                      <a:pt x="155" y="571"/>
                    </a:cubicBezTo>
                    <a:cubicBezTo>
                      <a:pt x="203" y="571"/>
                      <a:pt x="261" y="537"/>
                      <a:pt x="326" y="470"/>
                    </a:cubicBezTo>
                    <a:cubicBezTo>
                      <a:pt x="317" y="250"/>
                      <a:pt x="345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14"/>
              <p:cNvSpPr/>
              <p:nvPr/>
            </p:nvSpPr>
            <p:spPr>
              <a:xfrm>
                <a:off x="8360115" y="648623"/>
                <a:ext cx="18147" cy="16802"/>
              </a:xfrm>
              <a:custGeom>
                <a:rect b="b" l="l" r="r" t="t"/>
                <a:pathLst>
                  <a:path extrusionOk="0" h="387" w="418">
                    <a:moveTo>
                      <a:pt x="171" y="0"/>
                    </a:moveTo>
                    <a:cubicBezTo>
                      <a:pt x="96" y="0"/>
                      <a:pt x="29" y="60"/>
                      <a:pt x="29" y="140"/>
                    </a:cubicBezTo>
                    <a:cubicBezTo>
                      <a:pt x="0" y="298"/>
                      <a:pt x="86" y="380"/>
                      <a:pt x="240" y="385"/>
                    </a:cubicBezTo>
                    <a:cubicBezTo>
                      <a:pt x="248" y="386"/>
                      <a:pt x="256" y="387"/>
                      <a:pt x="263" y="387"/>
                    </a:cubicBezTo>
                    <a:cubicBezTo>
                      <a:pt x="335" y="387"/>
                      <a:pt x="394" y="329"/>
                      <a:pt x="398" y="255"/>
                    </a:cubicBezTo>
                    <a:cubicBezTo>
                      <a:pt x="417" y="102"/>
                      <a:pt x="312" y="35"/>
                      <a:pt x="187" y="1"/>
                    </a:cubicBezTo>
                    <a:cubicBezTo>
                      <a:pt x="182" y="1"/>
                      <a:pt x="176" y="0"/>
                      <a:pt x="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14"/>
              <p:cNvSpPr/>
              <p:nvPr/>
            </p:nvSpPr>
            <p:spPr>
              <a:xfrm>
                <a:off x="7790423" y="601083"/>
                <a:ext cx="15022" cy="20535"/>
              </a:xfrm>
              <a:custGeom>
                <a:rect b="b" l="l" r="r" t="t"/>
                <a:pathLst>
                  <a:path extrusionOk="0" h="473" w="346">
                    <a:moveTo>
                      <a:pt x="178" y="0"/>
                    </a:moveTo>
                    <a:cubicBezTo>
                      <a:pt x="167" y="0"/>
                      <a:pt x="156" y="1"/>
                      <a:pt x="144" y="3"/>
                    </a:cubicBezTo>
                    <a:cubicBezTo>
                      <a:pt x="0" y="80"/>
                      <a:pt x="14" y="210"/>
                      <a:pt x="34" y="339"/>
                    </a:cubicBezTo>
                    <a:cubicBezTo>
                      <a:pt x="50" y="399"/>
                      <a:pt x="82" y="473"/>
                      <a:pt x="152" y="473"/>
                    </a:cubicBezTo>
                    <a:cubicBezTo>
                      <a:pt x="165" y="473"/>
                      <a:pt x="180" y="470"/>
                      <a:pt x="197" y="464"/>
                    </a:cubicBezTo>
                    <a:cubicBezTo>
                      <a:pt x="345" y="401"/>
                      <a:pt x="331" y="262"/>
                      <a:pt x="307" y="133"/>
                    </a:cubicBezTo>
                    <a:cubicBezTo>
                      <a:pt x="290" y="65"/>
                      <a:pt x="261" y="0"/>
                      <a:pt x="1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14"/>
              <p:cNvSpPr/>
              <p:nvPr/>
            </p:nvSpPr>
            <p:spPr>
              <a:xfrm>
                <a:off x="8735264" y="961124"/>
                <a:ext cx="12113" cy="14501"/>
              </a:xfrm>
              <a:custGeom>
                <a:rect b="b" l="l" r="r" t="t"/>
                <a:pathLst>
                  <a:path extrusionOk="0" h="334" w="279">
                    <a:moveTo>
                      <a:pt x="134" y="1"/>
                    </a:moveTo>
                    <a:cubicBezTo>
                      <a:pt x="63" y="1"/>
                      <a:pt x="1" y="64"/>
                      <a:pt x="10" y="136"/>
                    </a:cubicBezTo>
                    <a:cubicBezTo>
                      <a:pt x="15" y="203"/>
                      <a:pt x="43" y="308"/>
                      <a:pt x="91" y="323"/>
                    </a:cubicBezTo>
                    <a:cubicBezTo>
                      <a:pt x="112" y="330"/>
                      <a:pt x="131" y="334"/>
                      <a:pt x="148" y="334"/>
                    </a:cubicBezTo>
                    <a:cubicBezTo>
                      <a:pt x="230" y="334"/>
                      <a:pt x="269" y="256"/>
                      <a:pt x="273" y="165"/>
                    </a:cubicBezTo>
                    <a:cubicBezTo>
                      <a:pt x="278" y="88"/>
                      <a:pt x="226" y="16"/>
                      <a:pt x="149" y="2"/>
                    </a:cubicBezTo>
                    <a:cubicBezTo>
                      <a:pt x="144" y="1"/>
                      <a:pt x="139" y="1"/>
                      <a:pt x="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14"/>
              <p:cNvSpPr/>
              <p:nvPr/>
            </p:nvSpPr>
            <p:spPr>
              <a:xfrm>
                <a:off x="8699664" y="1266809"/>
                <a:ext cx="13980" cy="17106"/>
              </a:xfrm>
              <a:custGeom>
                <a:rect b="b" l="l" r="r" t="t"/>
                <a:pathLst>
                  <a:path extrusionOk="0" h="394" w="322">
                    <a:moveTo>
                      <a:pt x="149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5" y="30"/>
                      <a:pt x="10" y="135"/>
                      <a:pt x="6" y="241"/>
                    </a:cubicBezTo>
                    <a:cubicBezTo>
                      <a:pt x="1" y="289"/>
                      <a:pt x="1" y="341"/>
                      <a:pt x="1" y="394"/>
                    </a:cubicBezTo>
                    <a:cubicBezTo>
                      <a:pt x="49" y="389"/>
                      <a:pt x="101" y="380"/>
                      <a:pt x="149" y="360"/>
                    </a:cubicBezTo>
                    <a:cubicBezTo>
                      <a:pt x="298" y="303"/>
                      <a:pt x="322" y="183"/>
                      <a:pt x="260" y="54"/>
                    </a:cubicBezTo>
                    <a:cubicBezTo>
                      <a:pt x="234" y="19"/>
                      <a:pt x="19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14"/>
              <p:cNvSpPr/>
              <p:nvPr/>
            </p:nvSpPr>
            <p:spPr>
              <a:xfrm>
                <a:off x="8667016" y="1069965"/>
                <a:ext cx="16064" cy="11939"/>
              </a:xfrm>
              <a:custGeom>
                <a:rect b="b" l="l" r="r" t="t"/>
                <a:pathLst>
                  <a:path extrusionOk="0" h="275" w="370">
                    <a:moveTo>
                      <a:pt x="173" y="1"/>
                    </a:moveTo>
                    <a:cubicBezTo>
                      <a:pt x="122" y="1"/>
                      <a:pt x="73" y="26"/>
                      <a:pt x="43" y="73"/>
                    </a:cubicBezTo>
                    <a:cubicBezTo>
                      <a:pt x="0" y="135"/>
                      <a:pt x="29" y="226"/>
                      <a:pt x="101" y="250"/>
                    </a:cubicBezTo>
                    <a:cubicBezTo>
                      <a:pt x="129" y="267"/>
                      <a:pt x="160" y="274"/>
                      <a:pt x="190" y="274"/>
                    </a:cubicBezTo>
                    <a:cubicBezTo>
                      <a:pt x="256" y="274"/>
                      <a:pt x="320" y="237"/>
                      <a:pt x="350" y="174"/>
                    </a:cubicBezTo>
                    <a:cubicBezTo>
                      <a:pt x="369" y="97"/>
                      <a:pt x="317" y="20"/>
                      <a:pt x="240" y="16"/>
                    </a:cubicBezTo>
                    <a:cubicBezTo>
                      <a:pt x="218" y="5"/>
                      <a:pt x="195" y="1"/>
                      <a:pt x="1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14"/>
              <p:cNvSpPr/>
              <p:nvPr/>
            </p:nvSpPr>
            <p:spPr>
              <a:xfrm>
                <a:off x="7141239" y="418480"/>
                <a:ext cx="16454" cy="11375"/>
              </a:xfrm>
              <a:custGeom>
                <a:rect b="b" l="l" r="r" t="t"/>
                <a:pathLst>
                  <a:path extrusionOk="0" h="262" w="379">
                    <a:moveTo>
                      <a:pt x="222" y="1"/>
                    </a:moveTo>
                    <a:cubicBezTo>
                      <a:pt x="156" y="1"/>
                      <a:pt x="91" y="25"/>
                      <a:pt x="43" y="69"/>
                    </a:cubicBezTo>
                    <a:cubicBezTo>
                      <a:pt x="0" y="136"/>
                      <a:pt x="34" y="222"/>
                      <a:pt x="110" y="241"/>
                    </a:cubicBezTo>
                    <a:cubicBezTo>
                      <a:pt x="137" y="255"/>
                      <a:pt x="166" y="262"/>
                      <a:pt x="194" y="262"/>
                    </a:cubicBezTo>
                    <a:cubicBezTo>
                      <a:pt x="262" y="262"/>
                      <a:pt x="328" y="223"/>
                      <a:pt x="355" y="155"/>
                    </a:cubicBezTo>
                    <a:cubicBezTo>
                      <a:pt x="379" y="78"/>
                      <a:pt x="321" y="2"/>
                      <a:pt x="240" y="2"/>
                    </a:cubicBezTo>
                    <a:cubicBezTo>
                      <a:pt x="234" y="1"/>
                      <a:pt x="228" y="1"/>
                      <a:pt x="2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14"/>
              <p:cNvSpPr/>
              <p:nvPr/>
            </p:nvSpPr>
            <p:spPr>
              <a:xfrm>
                <a:off x="7111239" y="389175"/>
                <a:ext cx="17540" cy="12764"/>
              </a:xfrm>
              <a:custGeom>
                <a:rect b="b" l="l" r="r" t="t"/>
                <a:pathLst>
                  <a:path extrusionOk="0" h="294" w="404">
                    <a:moveTo>
                      <a:pt x="1" y="1"/>
                    </a:moveTo>
                    <a:cubicBezTo>
                      <a:pt x="6" y="54"/>
                      <a:pt x="20" y="101"/>
                      <a:pt x="34" y="149"/>
                    </a:cubicBezTo>
                    <a:cubicBezTo>
                      <a:pt x="73" y="250"/>
                      <a:pt x="140" y="293"/>
                      <a:pt x="220" y="293"/>
                    </a:cubicBezTo>
                    <a:cubicBezTo>
                      <a:pt x="258" y="293"/>
                      <a:pt x="299" y="283"/>
                      <a:pt x="341" y="264"/>
                    </a:cubicBezTo>
                    <a:cubicBezTo>
                      <a:pt x="380" y="236"/>
                      <a:pt x="403" y="188"/>
                      <a:pt x="394" y="140"/>
                    </a:cubicBezTo>
                    <a:cubicBezTo>
                      <a:pt x="370" y="20"/>
                      <a:pt x="260" y="10"/>
                      <a:pt x="154" y="6"/>
                    </a:cubicBezTo>
                    <a:cubicBezTo>
                      <a:pt x="106" y="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14"/>
              <p:cNvSpPr/>
              <p:nvPr/>
            </p:nvSpPr>
            <p:spPr>
              <a:xfrm>
                <a:off x="8424413" y="1028982"/>
                <a:ext cx="16411" cy="11244"/>
              </a:xfrm>
              <a:custGeom>
                <a:rect b="b" l="l" r="r" t="t"/>
                <a:pathLst>
                  <a:path extrusionOk="0" h="259" w="378">
                    <a:moveTo>
                      <a:pt x="218" y="0"/>
                    </a:moveTo>
                    <a:cubicBezTo>
                      <a:pt x="156" y="0"/>
                      <a:pt x="92" y="24"/>
                      <a:pt x="43" y="63"/>
                    </a:cubicBezTo>
                    <a:cubicBezTo>
                      <a:pt x="0" y="130"/>
                      <a:pt x="34" y="217"/>
                      <a:pt x="110" y="236"/>
                    </a:cubicBezTo>
                    <a:cubicBezTo>
                      <a:pt x="137" y="251"/>
                      <a:pt x="166" y="259"/>
                      <a:pt x="194" y="259"/>
                    </a:cubicBezTo>
                    <a:cubicBezTo>
                      <a:pt x="263" y="259"/>
                      <a:pt x="328" y="217"/>
                      <a:pt x="355" y="150"/>
                    </a:cubicBezTo>
                    <a:cubicBezTo>
                      <a:pt x="378" y="75"/>
                      <a:pt x="320" y="1"/>
                      <a:pt x="242" y="1"/>
                    </a:cubicBezTo>
                    <a:cubicBezTo>
                      <a:pt x="240" y="1"/>
                      <a:pt x="237" y="1"/>
                      <a:pt x="235" y="1"/>
                    </a:cubicBezTo>
                    <a:cubicBezTo>
                      <a:pt x="229" y="1"/>
                      <a:pt x="224" y="0"/>
                      <a:pt x="2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14"/>
              <p:cNvSpPr/>
              <p:nvPr/>
            </p:nvSpPr>
            <p:spPr>
              <a:xfrm>
                <a:off x="8261042" y="953309"/>
                <a:ext cx="12764" cy="10897"/>
              </a:xfrm>
              <a:custGeom>
                <a:rect b="b" l="l" r="r" t="t"/>
                <a:pathLst>
                  <a:path extrusionOk="0" h="251" w="294">
                    <a:moveTo>
                      <a:pt x="168" y="1"/>
                    </a:moveTo>
                    <a:cubicBezTo>
                      <a:pt x="95" y="1"/>
                      <a:pt x="28" y="47"/>
                      <a:pt x="6" y="124"/>
                    </a:cubicBezTo>
                    <a:cubicBezTo>
                      <a:pt x="1" y="167"/>
                      <a:pt x="20" y="210"/>
                      <a:pt x="54" y="234"/>
                    </a:cubicBezTo>
                    <a:cubicBezTo>
                      <a:pt x="78" y="245"/>
                      <a:pt x="103" y="250"/>
                      <a:pt x="127" y="250"/>
                    </a:cubicBezTo>
                    <a:cubicBezTo>
                      <a:pt x="198" y="250"/>
                      <a:pt x="265" y="205"/>
                      <a:pt x="293" y="134"/>
                    </a:cubicBezTo>
                    <a:cubicBezTo>
                      <a:pt x="279" y="91"/>
                      <a:pt x="269" y="23"/>
                      <a:pt x="236" y="14"/>
                    </a:cubicBezTo>
                    <a:cubicBezTo>
                      <a:pt x="213" y="5"/>
                      <a:pt x="191" y="1"/>
                      <a:pt x="1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14"/>
              <p:cNvSpPr/>
              <p:nvPr/>
            </p:nvSpPr>
            <p:spPr>
              <a:xfrm>
                <a:off x="7308517" y="211781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78" y="1"/>
                    </a:moveTo>
                    <a:cubicBezTo>
                      <a:pt x="72" y="1"/>
                      <a:pt x="67" y="2"/>
                      <a:pt x="63" y="3"/>
                    </a:cubicBezTo>
                    <a:cubicBezTo>
                      <a:pt x="29" y="13"/>
                      <a:pt x="19" y="85"/>
                      <a:pt x="0" y="128"/>
                    </a:cubicBezTo>
                    <a:cubicBezTo>
                      <a:pt x="44" y="145"/>
                      <a:pt x="91" y="182"/>
                      <a:pt x="124" y="182"/>
                    </a:cubicBezTo>
                    <a:cubicBezTo>
                      <a:pt x="128" y="182"/>
                      <a:pt x="131" y="182"/>
                      <a:pt x="135" y="181"/>
                    </a:cubicBezTo>
                    <a:cubicBezTo>
                      <a:pt x="163" y="166"/>
                      <a:pt x="173" y="99"/>
                      <a:pt x="192" y="51"/>
                    </a:cubicBezTo>
                    <a:cubicBezTo>
                      <a:pt x="155" y="35"/>
                      <a:pt x="111" y="1"/>
                      <a:pt x="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14"/>
              <p:cNvSpPr/>
              <p:nvPr/>
            </p:nvSpPr>
            <p:spPr>
              <a:xfrm>
                <a:off x="8650561" y="1256606"/>
                <a:ext cx="14414" cy="13806"/>
              </a:xfrm>
              <a:custGeom>
                <a:rect b="b" l="l" r="r" t="t"/>
                <a:pathLst>
                  <a:path extrusionOk="0" h="318" w="332">
                    <a:moveTo>
                      <a:pt x="27" y="1"/>
                    </a:moveTo>
                    <a:cubicBezTo>
                      <a:pt x="18" y="1"/>
                      <a:pt x="10" y="1"/>
                      <a:pt x="1" y="1"/>
                    </a:cubicBezTo>
                    <a:cubicBezTo>
                      <a:pt x="15" y="202"/>
                      <a:pt x="125" y="308"/>
                      <a:pt x="327" y="317"/>
                    </a:cubicBezTo>
                    <a:cubicBezTo>
                      <a:pt x="331" y="110"/>
                      <a:pt x="230" y="1"/>
                      <a:pt x="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14"/>
              <p:cNvSpPr/>
              <p:nvPr/>
            </p:nvSpPr>
            <p:spPr>
              <a:xfrm>
                <a:off x="7928353" y="274212"/>
                <a:ext cx="15456" cy="12026"/>
              </a:xfrm>
              <a:custGeom>
                <a:rect b="b" l="l" r="r" t="t"/>
                <a:pathLst>
                  <a:path extrusionOk="0" h="277" w="356">
                    <a:moveTo>
                      <a:pt x="219" y="0"/>
                    </a:moveTo>
                    <a:cubicBezTo>
                      <a:pt x="205" y="0"/>
                      <a:pt x="190" y="3"/>
                      <a:pt x="173" y="8"/>
                    </a:cubicBezTo>
                    <a:cubicBezTo>
                      <a:pt x="1" y="61"/>
                      <a:pt x="101" y="190"/>
                      <a:pt x="197" y="276"/>
                    </a:cubicBezTo>
                    <a:cubicBezTo>
                      <a:pt x="236" y="269"/>
                      <a:pt x="274" y="265"/>
                      <a:pt x="313" y="265"/>
                    </a:cubicBezTo>
                    <a:cubicBezTo>
                      <a:pt x="327" y="265"/>
                      <a:pt x="341" y="266"/>
                      <a:pt x="355" y="267"/>
                    </a:cubicBezTo>
                    <a:cubicBezTo>
                      <a:pt x="338" y="160"/>
                      <a:pt x="329" y="0"/>
                      <a:pt x="2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14"/>
              <p:cNvSpPr/>
              <p:nvPr/>
            </p:nvSpPr>
            <p:spPr>
              <a:xfrm>
                <a:off x="7904648" y="364645"/>
                <a:ext cx="8770" cy="8162"/>
              </a:xfrm>
              <a:custGeom>
                <a:rect b="b" l="l" r="r" t="t"/>
                <a:pathLst>
                  <a:path extrusionOk="0" h="188" w="202">
                    <a:moveTo>
                      <a:pt x="62" y="0"/>
                    </a:moveTo>
                    <a:cubicBezTo>
                      <a:pt x="43" y="43"/>
                      <a:pt x="0" y="96"/>
                      <a:pt x="15" y="130"/>
                    </a:cubicBezTo>
                    <a:cubicBezTo>
                      <a:pt x="24" y="158"/>
                      <a:pt x="96" y="168"/>
                      <a:pt x="139" y="187"/>
                    </a:cubicBezTo>
                    <a:cubicBezTo>
                      <a:pt x="158" y="144"/>
                      <a:pt x="201" y="91"/>
                      <a:pt x="187" y="58"/>
                    </a:cubicBezTo>
                    <a:cubicBezTo>
                      <a:pt x="177" y="24"/>
                      <a:pt x="106" y="15"/>
                      <a:pt x="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14"/>
              <p:cNvSpPr/>
              <p:nvPr/>
            </p:nvSpPr>
            <p:spPr>
              <a:xfrm>
                <a:off x="7100212" y="378755"/>
                <a:ext cx="11288" cy="10463"/>
              </a:xfrm>
              <a:custGeom>
                <a:rect b="b" l="l" r="r" t="t"/>
                <a:pathLst>
                  <a:path extrusionOk="0" h="241" w="260">
                    <a:moveTo>
                      <a:pt x="92" y="0"/>
                    </a:moveTo>
                    <a:cubicBezTo>
                      <a:pt x="84" y="0"/>
                      <a:pt x="76" y="0"/>
                      <a:pt x="68" y="1"/>
                    </a:cubicBezTo>
                    <a:cubicBezTo>
                      <a:pt x="44" y="6"/>
                      <a:pt x="25" y="25"/>
                      <a:pt x="15" y="49"/>
                    </a:cubicBezTo>
                    <a:cubicBezTo>
                      <a:pt x="1" y="226"/>
                      <a:pt x="140" y="222"/>
                      <a:pt x="255" y="241"/>
                    </a:cubicBezTo>
                    <a:lnTo>
                      <a:pt x="260" y="241"/>
                    </a:lnTo>
                    <a:cubicBezTo>
                      <a:pt x="241" y="131"/>
                      <a:pt x="241" y="0"/>
                      <a:pt x="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14"/>
              <p:cNvSpPr/>
              <p:nvPr/>
            </p:nvSpPr>
            <p:spPr>
              <a:xfrm>
                <a:off x="8452502" y="1064365"/>
                <a:ext cx="8336" cy="8379"/>
              </a:xfrm>
              <a:custGeom>
                <a:rect b="b" l="l" r="r" t="t"/>
                <a:pathLst>
                  <a:path extrusionOk="0" h="193" w="192">
                    <a:moveTo>
                      <a:pt x="62" y="1"/>
                    </a:moveTo>
                    <a:cubicBezTo>
                      <a:pt x="43" y="49"/>
                      <a:pt x="0" y="101"/>
                      <a:pt x="10" y="135"/>
                    </a:cubicBezTo>
                    <a:cubicBezTo>
                      <a:pt x="24" y="164"/>
                      <a:pt x="91" y="173"/>
                      <a:pt x="134" y="192"/>
                    </a:cubicBezTo>
                    <a:lnTo>
                      <a:pt x="192" y="63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14"/>
              <p:cNvSpPr/>
              <p:nvPr/>
            </p:nvSpPr>
            <p:spPr>
              <a:xfrm>
                <a:off x="8390462" y="967766"/>
                <a:ext cx="8379" cy="7902"/>
              </a:xfrm>
              <a:custGeom>
                <a:rect b="b" l="l" r="r" t="t"/>
                <a:pathLst>
                  <a:path extrusionOk="0" h="182" w="193">
                    <a:moveTo>
                      <a:pt x="74" y="1"/>
                    </a:moveTo>
                    <a:cubicBezTo>
                      <a:pt x="70" y="1"/>
                      <a:pt x="67" y="1"/>
                      <a:pt x="63" y="2"/>
                    </a:cubicBezTo>
                    <a:cubicBezTo>
                      <a:pt x="30" y="16"/>
                      <a:pt x="20" y="83"/>
                      <a:pt x="1" y="131"/>
                    </a:cubicBezTo>
                    <a:cubicBezTo>
                      <a:pt x="43" y="144"/>
                      <a:pt x="88" y="182"/>
                      <a:pt x="121" y="182"/>
                    </a:cubicBezTo>
                    <a:cubicBezTo>
                      <a:pt x="126" y="182"/>
                      <a:pt x="131" y="181"/>
                      <a:pt x="135" y="179"/>
                    </a:cubicBezTo>
                    <a:cubicBezTo>
                      <a:pt x="164" y="165"/>
                      <a:pt x="173" y="98"/>
                      <a:pt x="193" y="55"/>
                    </a:cubicBezTo>
                    <a:cubicBezTo>
                      <a:pt x="154" y="37"/>
                      <a:pt x="107" y="1"/>
                      <a:pt x="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14"/>
              <p:cNvSpPr/>
              <p:nvPr/>
            </p:nvSpPr>
            <p:spPr>
              <a:xfrm>
                <a:off x="8446033" y="905553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123" y="1"/>
                    </a:moveTo>
                    <a:cubicBezTo>
                      <a:pt x="89" y="1"/>
                      <a:pt x="39" y="33"/>
                      <a:pt x="1" y="50"/>
                    </a:cubicBezTo>
                    <a:cubicBezTo>
                      <a:pt x="20" y="98"/>
                      <a:pt x="25" y="165"/>
                      <a:pt x="58" y="179"/>
                    </a:cubicBezTo>
                    <a:cubicBezTo>
                      <a:pt x="62" y="181"/>
                      <a:pt x="67" y="182"/>
                      <a:pt x="72" y="182"/>
                    </a:cubicBezTo>
                    <a:cubicBezTo>
                      <a:pt x="103" y="182"/>
                      <a:pt x="151" y="148"/>
                      <a:pt x="192" y="131"/>
                    </a:cubicBezTo>
                    <a:cubicBezTo>
                      <a:pt x="168" y="88"/>
                      <a:pt x="163" y="16"/>
                      <a:pt x="135" y="2"/>
                    </a:cubicBezTo>
                    <a:cubicBezTo>
                      <a:pt x="131" y="1"/>
                      <a:pt x="127" y="1"/>
                      <a:pt x="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14"/>
              <p:cNvSpPr/>
              <p:nvPr/>
            </p:nvSpPr>
            <p:spPr>
              <a:xfrm>
                <a:off x="8334500" y="835915"/>
                <a:ext cx="8379" cy="8205"/>
              </a:xfrm>
              <a:custGeom>
                <a:rect b="b" l="l" r="r" t="t"/>
                <a:pathLst>
                  <a:path extrusionOk="0" h="189" w="193">
                    <a:moveTo>
                      <a:pt x="58" y="1"/>
                    </a:moveTo>
                    <a:lnTo>
                      <a:pt x="1" y="135"/>
                    </a:lnTo>
                    <a:cubicBezTo>
                      <a:pt x="40" y="152"/>
                      <a:pt x="90" y="189"/>
                      <a:pt x="121" y="189"/>
                    </a:cubicBezTo>
                    <a:cubicBezTo>
                      <a:pt x="124" y="189"/>
                      <a:pt x="127" y="188"/>
                      <a:pt x="130" y="187"/>
                    </a:cubicBezTo>
                    <a:cubicBezTo>
                      <a:pt x="164" y="173"/>
                      <a:pt x="173" y="106"/>
                      <a:pt x="192" y="58"/>
                    </a:cubicBez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14"/>
              <p:cNvSpPr/>
              <p:nvPr/>
            </p:nvSpPr>
            <p:spPr>
              <a:xfrm>
                <a:off x="7107288" y="475223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77" y="0"/>
                    </a:moveTo>
                    <a:cubicBezTo>
                      <a:pt x="72" y="0"/>
                      <a:pt x="67" y="1"/>
                      <a:pt x="63" y="3"/>
                    </a:cubicBezTo>
                    <a:cubicBezTo>
                      <a:pt x="30" y="13"/>
                      <a:pt x="20" y="84"/>
                      <a:pt x="1" y="128"/>
                    </a:cubicBezTo>
                    <a:cubicBezTo>
                      <a:pt x="39" y="144"/>
                      <a:pt x="83" y="183"/>
                      <a:pt x="117" y="183"/>
                    </a:cubicBezTo>
                    <a:cubicBezTo>
                      <a:pt x="121" y="183"/>
                      <a:pt x="126" y="182"/>
                      <a:pt x="130" y="180"/>
                    </a:cubicBezTo>
                    <a:cubicBezTo>
                      <a:pt x="164" y="166"/>
                      <a:pt x="173" y="99"/>
                      <a:pt x="193" y="51"/>
                    </a:cubicBezTo>
                    <a:cubicBezTo>
                      <a:pt x="155" y="34"/>
                      <a:pt x="108" y="0"/>
                      <a:pt x="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14"/>
              <p:cNvSpPr/>
              <p:nvPr/>
            </p:nvSpPr>
            <p:spPr>
              <a:xfrm>
                <a:off x="7120834" y="815467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73" y="0"/>
                    </a:moveTo>
                    <a:cubicBezTo>
                      <a:pt x="69" y="0"/>
                      <a:pt x="66" y="1"/>
                      <a:pt x="63" y="2"/>
                    </a:cubicBezTo>
                    <a:cubicBezTo>
                      <a:pt x="29" y="16"/>
                      <a:pt x="20" y="83"/>
                      <a:pt x="0" y="131"/>
                    </a:cubicBezTo>
                    <a:cubicBezTo>
                      <a:pt x="42" y="148"/>
                      <a:pt x="87" y="182"/>
                      <a:pt x="120" y="182"/>
                    </a:cubicBezTo>
                    <a:cubicBezTo>
                      <a:pt x="125" y="182"/>
                      <a:pt x="130" y="181"/>
                      <a:pt x="135" y="179"/>
                    </a:cubicBezTo>
                    <a:cubicBezTo>
                      <a:pt x="163" y="170"/>
                      <a:pt x="173" y="98"/>
                      <a:pt x="192" y="55"/>
                    </a:cubicBezTo>
                    <a:cubicBezTo>
                      <a:pt x="153" y="37"/>
                      <a:pt x="106" y="0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14"/>
              <p:cNvSpPr/>
              <p:nvPr/>
            </p:nvSpPr>
            <p:spPr>
              <a:xfrm>
                <a:off x="8106050" y="798274"/>
                <a:ext cx="11071" cy="10680"/>
              </a:xfrm>
              <a:custGeom>
                <a:rect b="b" l="l" r="r" t="t"/>
                <a:pathLst>
                  <a:path extrusionOk="0" h="246" w="255">
                    <a:moveTo>
                      <a:pt x="250" y="0"/>
                    </a:moveTo>
                    <a:cubicBezTo>
                      <a:pt x="135" y="24"/>
                      <a:pt x="0" y="19"/>
                      <a:pt x="10" y="197"/>
                    </a:cubicBezTo>
                    <a:cubicBezTo>
                      <a:pt x="15" y="221"/>
                      <a:pt x="34" y="240"/>
                      <a:pt x="58" y="244"/>
                    </a:cubicBezTo>
                    <a:cubicBezTo>
                      <a:pt x="66" y="245"/>
                      <a:pt x="75" y="245"/>
                      <a:pt x="82" y="245"/>
                    </a:cubicBezTo>
                    <a:cubicBezTo>
                      <a:pt x="235" y="245"/>
                      <a:pt x="232" y="114"/>
                      <a:pt x="254" y="5"/>
                    </a:cubicBez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14"/>
              <p:cNvSpPr/>
              <p:nvPr/>
            </p:nvSpPr>
            <p:spPr>
              <a:xfrm>
                <a:off x="8550056" y="773571"/>
                <a:ext cx="8379" cy="7945"/>
              </a:xfrm>
              <a:custGeom>
                <a:rect b="b" l="l" r="r" t="t"/>
                <a:pathLst>
                  <a:path extrusionOk="0" h="183" w="193">
                    <a:moveTo>
                      <a:pt x="77" y="1"/>
                    </a:moveTo>
                    <a:cubicBezTo>
                      <a:pt x="72" y="1"/>
                      <a:pt x="67" y="2"/>
                      <a:pt x="63" y="4"/>
                    </a:cubicBezTo>
                    <a:cubicBezTo>
                      <a:pt x="30" y="13"/>
                      <a:pt x="20" y="85"/>
                      <a:pt x="1" y="128"/>
                    </a:cubicBezTo>
                    <a:cubicBezTo>
                      <a:pt x="40" y="145"/>
                      <a:pt x="90" y="182"/>
                      <a:pt x="121" y="182"/>
                    </a:cubicBezTo>
                    <a:cubicBezTo>
                      <a:pt x="124" y="182"/>
                      <a:pt x="127" y="182"/>
                      <a:pt x="130" y="181"/>
                    </a:cubicBezTo>
                    <a:cubicBezTo>
                      <a:pt x="164" y="166"/>
                      <a:pt x="173" y="99"/>
                      <a:pt x="193" y="51"/>
                    </a:cubicBezTo>
                    <a:cubicBezTo>
                      <a:pt x="155" y="35"/>
                      <a:pt x="108" y="1"/>
                      <a:pt x="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14"/>
              <p:cNvSpPr/>
              <p:nvPr/>
            </p:nvSpPr>
            <p:spPr>
              <a:xfrm>
                <a:off x="7232367" y="496410"/>
                <a:ext cx="8162" cy="7815"/>
              </a:xfrm>
              <a:custGeom>
                <a:rect b="b" l="l" r="r" t="t"/>
                <a:pathLst>
                  <a:path extrusionOk="0" h="180" w="188">
                    <a:moveTo>
                      <a:pt x="119" y="1"/>
                    </a:moveTo>
                    <a:cubicBezTo>
                      <a:pt x="85" y="1"/>
                      <a:pt x="37" y="35"/>
                      <a:pt x="0" y="47"/>
                    </a:cubicBezTo>
                    <a:cubicBezTo>
                      <a:pt x="19" y="100"/>
                      <a:pt x="24" y="162"/>
                      <a:pt x="58" y="176"/>
                    </a:cubicBezTo>
                    <a:cubicBezTo>
                      <a:pt x="62" y="178"/>
                      <a:pt x="66" y="179"/>
                      <a:pt x="71" y="179"/>
                    </a:cubicBezTo>
                    <a:cubicBezTo>
                      <a:pt x="102" y="179"/>
                      <a:pt x="150" y="146"/>
                      <a:pt x="187" y="133"/>
                    </a:cubicBezTo>
                    <a:cubicBezTo>
                      <a:pt x="168" y="85"/>
                      <a:pt x="163" y="18"/>
                      <a:pt x="134" y="4"/>
                    </a:cubicBezTo>
                    <a:cubicBezTo>
                      <a:pt x="130" y="2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14"/>
              <p:cNvSpPr/>
              <p:nvPr/>
            </p:nvSpPr>
            <p:spPr>
              <a:xfrm>
                <a:off x="7076507" y="749563"/>
                <a:ext cx="11288" cy="10897"/>
              </a:xfrm>
              <a:custGeom>
                <a:rect b="b" l="l" r="r" t="t"/>
                <a:pathLst>
                  <a:path extrusionOk="0" h="251" w="260">
                    <a:moveTo>
                      <a:pt x="10" y="1"/>
                    </a:moveTo>
                    <a:lnTo>
                      <a:pt x="1" y="10"/>
                    </a:lnTo>
                    <a:cubicBezTo>
                      <a:pt x="23" y="120"/>
                      <a:pt x="24" y="251"/>
                      <a:pt x="173" y="251"/>
                    </a:cubicBezTo>
                    <a:cubicBezTo>
                      <a:pt x="181" y="251"/>
                      <a:pt x="189" y="250"/>
                      <a:pt x="197" y="250"/>
                    </a:cubicBezTo>
                    <a:cubicBezTo>
                      <a:pt x="221" y="245"/>
                      <a:pt x="240" y="226"/>
                      <a:pt x="250" y="202"/>
                    </a:cubicBezTo>
                    <a:cubicBezTo>
                      <a:pt x="259" y="25"/>
                      <a:pt x="125" y="25"/>
                      <a:pt x="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14"/>
              <p:cNvSpPr/>
              <p:nvPr/>
            </p:nvSpPr>
            <p:spPr>
              <a:xfrm>
                <a:off x="7273741" y="496019"/>
                <a:ext cx="8379" cy="7988"/>
              </a:xfrm>
              <a:custGeom>
                <a:rect b="b" l="l" r="r" t="t"/>
                <a:pathLst>
                  <a:path extrusionOk="0" h="184" w="193">
                    <a:moveTo>
                      <a:pt x="77" y="0"/>
                    </a:moveTo>
                    <a:cubicBezTo>
                      <a:pt x="72" y="0"/>
                      <a:pt x="67" y="1"/>
                      <a:pt x="63" y="3"/>
                    </a:cubicBezTo>
                    <a:cubicBezTo>
                      <a:pt x="30" y="13"/>
                      <a:pt x="20" y="85"/>
                      <a:pt x="1" y="128"/>
                    </a:cubicBezTo>
                    <a:cubicBezTo>
                      <a:pt x="39" y="145"/>
                      <a:pt x="84" y="183"/>
                      <a:pt x="117" y="183"/>
                    </a:cubicBezTo>
                    <a:cubicBezTo>
                      <a:pt x="122" y="183"/>
                      <a:pt x="126" y="182"/>
                      <a:pt x="130" y="181"/>
                    </a:cubicBezTo>
                    <a:cubicBezTo>
                      <a:pt x="164" y="166"/>
                      <a:pt x="173" y="99"/>
                      <a:pt x="193" y="51"/>
                    </a:cubicBezTo>
                    <a:cubicBezTo>
                      <a:pt x="156" y="35"/>
                      <a:pt x="108" y="0"/>
                      <a:pt x="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14"/>
              <p:cNvSpPr/>
              <p:nvPr/>
            </p:nvSpPr>
            <p:spPr>
              <a:xfrm>
                <a:off x="8231433" y="729505"/>
                <a:ext cx="14501" cy="10376"/>
              </a:xfrm>
              <a:custGeom>
                <a:rect b="b" l="l" r="r" t="t"/>
                <a:pathLst>
                  <a:path extrusionOk="0" h="239" w="334">
                    <a:moveTo>
                      <a:pt x="117" y="0"/>
                    </a:moveTo>
                    <a:cubicBezTo>
                      <a:pt x="1" y="0"/>
                      <a:pt x="104" y="101"/>
                      <a:pt x="113" y="132"/>
                    </a:cubicBezTo>
                    <a:cubicBezTo>
                      <a:pt x="116" y="192"/>
                      <a:pt x="168" y="238"/>
                      <a:pt x="225" y="238"/>
                    </a:cubicBezTo>
                    <a:cubicBezTo>
                      <a:pt x="240" y="238"/>
                      <a:pt x="256" y="235"/>
                      <a:pt x="271" y="228"/>
                    </a:cubicBezTo>
                    <a:cubicBezTo>
                      <a:pt x="300" y="218"/>
                      <a:pt x="309" y="151"/>
                      <a:pt x="333" y="94"/>
                    </a:cubicBezTo>
                    <a:cubicBezTo>
                      <a:pt x="276" y="55"/>
                      <a:pt x="213" y="22"/>
                      <a:pt x="151" y="2"/>
                    </a:cubicBezTo>
                    <a:cubicBezTo>
                      <a:pt x="138" y="1"/>
                      <a:pt x="127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14"/>
              <p:cNvSpPr/>
              <p:nvPr/>
            </p:nvSpPr>
            <p:spPr>
              <a:xfrm>
                <a:off x="8449984" y="715221"/>
                <a:ext cx="13763" cy="13806"/>
              </a:xfrm>
              <a:custGeom>
                <a:rect b="b" l="l" r="r" t="t"/>
                <a:pathLst>
                  <a:path extrusionOk="0" h="318" w="317">
                    <a:moveTo>
                      <a:pt x="1" y="1"/>
                    </a:moveTo>
                    <a:cubicBezTo>
                      <a:pt x="5" y="207"/>
                      <a:pt x="111" y="312"/>
                      <a:pt x="317" y="317"/>
                    </a:cubicBezTo>
                    <a:cubicBezTo>
                      <a:pt x="312" y="111"/>
                      <a:pt x="207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14"/>
              <p:cNvSpPr/>
              <p:nvPr/>
            </p:nvSpPr>
            <p:spPr>
              <a:xfrm>
                <a:off x="7085885" y="717739"/>
                <a:ext cx="8770" cy="8379"/>
              </a:xfrm>
              <a:custGeom>
                <a:rect b="b" l="l" r="r" t="t"/>
                <a:pathLst>
                  <a:path extrusionOk="0" h="193" w="202">
                    <a:moveTo>
                      <a:pt x="63" y="0"/>
                    </a:moveTo>
                    <a:cubicBezTo>
                      <a:pt x="43" y="48"/>
                      <a:pt x="0" y="101"/>
                      <a:pt x="15" y="134"/>
                    </a:cubicBezTo>
                    <a:cubicBezTo>
                      <a:pt x="24" y="163"/>
                      <a:pt x="96" y="173"/>
                      <a:pt x="139" y="192"/>
                    </a:cubicBezTo>
                    <a:cubicBezTo>
                      <a:pt x="158" y="149"/>
                      <a:pt x="202" y="96"/>
                      <a:pt x="187" y="63"/>
                    </a:cubicBezTo>
                    <a:cubicBezTo>
                      <a:pt x="178" y="34"/>
                      <a:pt x="106" y="24"/>
                      <a:pt x="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14"/>
              <p:cNvSpPr/>
              <p:nvPr/>
            </p:nvSpPr>
            <p:spPr>
              <a:xfrm>
                <a:off x="7839526" y="680489"/>
                <a:ext cx="11071" cy="10680"/>
              </a:xfrm>
              <a:custGeom>
                <a:rect b="b" l="l" r="r" t="t"/>
                <a:pathLst>
                  <a:path extrusionOk="0" h="246" w="255">
                    <a:moveTo>
                      <a:pt x="0" y="0"/>
                    </a:moveTo>
                    <a:lnTo>
                      <a:pt x="0" y="5"/>
                    </a:lnTo>
                    <a:cubicBezTo>
                      <a:pt x="19" y="112"/>
                      <a:pt x="15" y="245"/>
                      <a:pt x="175" y="245"/>
                    </a:cubicBezTo>
                    <a:cubicBezTo>
                      <a:pt x="180" y="245"/>
                      <a:pt x="186" y="245"/>
                      <a:pt x="192" y="245"/>
                    </a:cubicBezTo>
                    <a:cubicBezTo>
                      <a:pt x="216" y="235"/>
                      <a:pt x="235" y="216"/>
                      <a:pt x="240" y="192"/>
                    </a:cubicBezTo>
                    <a:cubicBezTo>
                      <a:pt x="254" y="15"/>
                      <a:pt x="115" y="2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14"/>
              <p:cNvSpPr/>
              <p:nvPr/>
            </p:nvSpPr>
            <p:spPr>
              <a:xfrm>
                <a:off x="8224009" y="496236"/>
                <a:ext cx="8379" cy="7771"/>
              </a:xfrm>
              <a:custGeom>
                <a:rect b="b" l="l" r="r" t="t"/>
                <a:pathLst>
                  <a:path extrusionOk="0" h="179" w="193">
                    <a:moveTo>
                      <a:pt x="78" y="0"/>
                    </a:moveTo>
                    <a:cubicBezTo>
                      <a:pt x="73" y="0"/>
                      <a:pt x="68" y="1"/>
                      <a:pt x="63" y="3"/>
                    </a:cubicBezTo>
                    <a:cubicBezTo>
                      <a:pt x="30" y="13"/>
                      <a:pt x="20" y="84"/>
                      <a:pt x="1" y="128"/>
                    </a:cubicBezTo>
                    <a:cubicBezTo>
                      <a:pt x="42" y="144"/>
                      <a:pt x="87" y="178"/>
                      <a:pt x="117" y="178"/>
                    </a:cubicBezTo>
                    <a:cubicBezTo>
                      <a:pt x="122" y="178"/>
                      <a:pt x="126" y="178"/>
                      <a:pt x="130" y="176"/>
                    </a:cubicBezTo>
                    <a:cubicBezTo>
                      <a:pt x="164" y="166"/>
                      <a:pt x="173" y="94"/>
                      <a:pt x="193" y="51"/>
                    </a:cubicBezTo>
                    <a:cubicBezTo>
                      <a:pt x="155" y="34"/>
                      <a:pt x="111" y="0"/>
                      <a:pt x="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14"/>
              <p:cNvSpPr/>
              <p:nvPr/>
            </p:nvSpPr>
            <p:spPr>
              <a:xfrm>
                <a:off x="7613116" y="634513"/>
                <a:ext cx="8596" cy="8032"/>
              </a:xfrm>
              <a:custGeom>
                <a:rect b="b" l="l" r="r" t="t"/>
                <a:pathLst>
                  <a:path extrusionOk="0" h="185" w="198">
                    <a:moveTo>
                      <a:pt x="63" y="0"/>
                    </a:moveTo>
                    <a:cubicBezTo>
                      <a:pt x="44" y="43"/>
                      <a:pt x="1" y="96"/>
                      <a:pt x="10" y="130"/>
                    </a:cubicBezTo>
                    <a:cubicBezTo>
                      <a:pt x="35" y="162"/>
                      <a:pt x="73" y="184"/>
                      <a:pt x="114" y="184"/>
                    </a:cubicBezTo>
                    <a:cubicBezTo>
                      <a:pt x="121" y="184"/>
                      <a:pt x="128" y="184"/>
                      <a:pt x="135" y="182"/>
                    </a:cubicBezTo>
                    <a:cubicBezTo>
                      <a:pt x="168" y="173"/>
                      <a:pt x="178" y="101"/>
                      <a:pt x="197" y="58"/>
                    </a:cubicBez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14"/>
              <p:cNvSpPr/>
              <p:nvPr/>
            </p:nvSpPr>
            <p:spPr>
              <a:xfrm>
                <a:off x="8362807" y="516902"/>
                <a:ext cx="8379" cy="7902"/>
              </a:xfrm>
              <a:custGeom>
                <a:rect b="b" l="l" r="r" t="t"/>
                <a:pathLst>
                  <a:path extrusionOk="0" h="182" w="193">
                    <a:moveTo>
                      <a:pt x="69" y="0"/>
                    </a:moveTo>
                    <a:cubicBezTo>
                      <a:pt x="65" y="0"/>
                      <a:pt x="61" y="1"/>
                      <a:pt x="58" y="1"/>
                    </a:cubicBezTo>
                    <a:cubicBezTo>
                      <a:pt x="29" y="16"/>
                      <a:pt x="20" y="88"/>
                      <a:pt x="0" y="131"/>
                    </a:cubicBezTo>
                    <a:cubicBezTo>
                      <a:pt x="38" y="147"/>
                      <a:pt x="85" y="182"/>
                      <a:pt x="116" y="182"/>
                    </a:cubicBezTo>
                    <a:cubicBezTo>
                      <a:pt x="121" y="182"/>
                      <a:pt x="126" y="181"/>
                      <a:pt x="130" y="179"/>
                    </a:cubicBezTo>
                    <a:cubicBezTo>
                      <a:pt x="163" y="169"/>
                      <a:pt x="173" y="97"/>
                      <a:pt x="192" y="54"/>
                    </a:cubicBezTo>
                    <a:cubicBezTo>
                      <a:pt x="153" y="37"/>
                      <a:pt x="103" y="0"/>
                      <a:pt x="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14"/>
              <p:cNvSpPr/>
              <p:nvPr/>
            </p:nvSpPr>
            <p:spPr>
              <a:xfrm>
                <a:off x="7204060" y="544427"/>
                <a:ext cx="8379" cy="8119"/>
              </a:xfrm>
              <a:custGeom>
                <a:rect b="b" l="l" r="r" t="t"/>
                <a:pathLst>
                  <a:path extrusionOk="0" h="187" w="193">
                    <a:moveTo>
                      <a:pt x="58" y="0"/>
                    </a:moveTo>
                    <a:cubicBezTo>
                      <a:pt x="44" y="43"/>
                      <a:pt x="0" y="96"/>
                      <a:pt x="10" y="129"/>
                    </a:cubicBezTo>
                    <a:cubicBezTo>
                      <a:pt x="24" y="158"/>
                      <a:pt x="91" y="168"/>
                      <a:pt x="135" y="187"/>
                    </a:cubicBezTo>
                    <a:lnTo>
                      <a:pt x="192" y="5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14"/>
              <p:cNvSpPr/>
              <p:nvPr/>
            </p:nvSpPr>
            <p:spPr>
              <a:xfrm>
                <a:off x="8089205" y="628435"/>
                <a:ext cx="11071" cy="10463"/>
              </a:xfrm>
              <a:custGeom>
                <a:rect b="b" l="l" r="r" t="t"/>
                <a:pathLst>
                  <a:path extrusionOk="0" h="241" w="255">
                    <a:moveTo>
                      <a:pt x="168" y="0"/>
                    </a:moveTo>
                    <a:cubicBezTo>
                      <a:pt x="20" y="0"/>
                      <a:pt x="23" y="131"/>
                      <a:pt x="0" y="241"/>
                    </a:cubicBezTo>
                    <a:lnTo>
                      <a:pt x="5" y="241"/>
                    </a:lnTo>
                    <a:cubicBezTo>
                      <a:pt x="115" y="222"/>
                      <a:pt x="254" y="227"/>
                      <a:pt x="245" y="49"/>
                    </a:cubicBezTo>
                    <a:cubicBezTo>
                      <a:pt x="235" y="25"/>
                      <a:pt x="216" y="11"/>
                      <a:pt x="192" y="1"/>
                    </a:cubicBezTo>
                    <a:cubicBezTo>
                      <a:pt x="184" y="1"/>
                      <a:pt x="176" y="0"/>
                      <a:pt x="1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14"/>
              <p:cNvSpPr/>
              <p:nvPr/>
            </p:nvSpPr>
            <p:spPr>
              <a:xfrm>
                <a:off x="7772493" y="579159"/>
                <a:ext cx="8813" cy="8379"/>
              </a:xfrm>
              <a:custGeom>
                <a:rect b="b" l="l" r="r" t="t"/>
                <a:pathLst>
                  <a:path extrusionOk="0" h="193" w="203">
                    <a:moveTo>
                      <a:pt x="63" y="0"/>
                    </a:moveTo>
                    <a:cubicBezTo>
                      <a:pt x="44" y="44"/>
                      <a:pt x="1" y="96"/>
                      <a:pt x="10" y="130"/>
                    </a:cubicBezTo>
                    <a:cubicBezTo>
                      <a:pt x="25" y="163"/>
                      <a:pt x="97" y="173"/>
                      <a:pt x="140" y="192"/>
                    </a:cubicBezTo>
                    <a:cubicBezTo>
                      <a:pt x="159" y="149"/>
                      <a:pt x="202" y="91"/>
                      <a:pt x="193" y="63"/>
                    </a:cubicBezTo>
                    <a:cubicBezTo>
                      <a:pt x="178" y="29"/>
                      <a:pt x="106" y="20"/>
                      <a:pt x="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14"/>
              <p:cNvSpPr/>
              <p:nvPr/>
            </p:nvSpPr>
            <p:spPr>
              <a:xfrm>
                <a:off x="7589803" y="500491"/>
                <a:ext cx="14023" cy="11722"/>
              </a:xfrm>
              <a:custGeom>
                <a:rect b="b" l="l" r="r" t="t"/>
                <a:pathLst>
                  <a:path extrusionOk="0" h="270" w="323">
                    <a:moveTo>
                      <a:pt x="164" y="1"/>
                    </a:moveTo>
                    <a:cubicBezTo>
                      <a:pt x="63" y="58"/>
                      <a:pt x="1" y="140"/>
                      <a:pt x="92" y="231"/>
                    </a:cubicBezTo>
                    <a:cubicBezTo>
                      <a:pt x="121" y="258"/>
                      <a:pt x="149" y="270"/>
                      <a:pt x="175" y="270"/>
                    </a:cubicBezTo>
                    <a:cubicBezTo>
                      <a:pt x="232" y="270"/>
                      <a:pt x="283" y="216"/>
                      <a:pt x="322" y="154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14"/>
              <p:cNvSpPr/>
              <p:nvPr/>
            </p:nvSpPr>
            <p:spPr>
              <a:xfrm>
                <a:off x="7070038" y="742225"/>
                <a:ext cx="8249" cy="7815"/>
              </a:xfrm>
              <a:custGeom>
                <a:rect b="b" l="l" r="r" t="t"/>
                <a:pathLst>
                  <a:path extrusionOk="0" h="180" w="190">
                    <a:moveTo>
                      <a:pt x="112" y="0"/>
                    </a:moveTo>
                    <a:cubicBezTo>
                      <a:pt x="95" y="0"/>
                      <a:pt x="72" y="6"/>
                      <a:pt x="39" y="21"/>
                    </a:cubicBezTo>
                    <a:cubicBezTo>
                      <a:pt x="1" y="35"/>
                      <a:pt x="82" y="141"/>
                      <a:pt x="154" y="179"/>
                    </a:cubicBezTo>
                    <a:lnTo>
                      <a:pt x="159" y="174"/>
                    </a:lnTo>
                    <a:cubicBezTo>
                      <a:pt x="128" y="131"/>
                      <a:pt x="190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14"/>
              <p:cNvSpPr/>
              <p:nvPr/>
            </p:nvSpPr>
            <p:spPr>
              <a:xfrm>
                <a:off x="7256679" y="463675"/>
                <a:ext cx="7554" cy="8770"/>
              </a:xfrm>
              <a:custGeom>
                <a:rect b="b" l="l" r="r" t="t"/>
                <a:pathLst>
                  <a:path extrusionOk="0" h="202" w="174">
                    <a:moveTo>
                      <a:pt x="87" y="1"/>
                    </a:moveTo>
                    <a:cubicBezTo>
                      <a:pt x="1" y="1"/>
                      <a:pt x="11" y="125"/>
                      <a:pt x="6" y="202"/>
                    </a:cubicBezTo>
                    <a:lnTo>
                      <a:pt x="164" y="202"/>
                    </a:lnTo>
                    <a:cubicBezTo>
                      <a:pt x="159" y="125"/>
                      <a:pt x="173" y="5"/>
                      <a:pt x="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14"/>
              <p:cNvSpPr/>
              <p:nvPr/>
            </p:nvSpPr>
            <p:spPr>
              <a:xfrm>
                <a:off x="8513847" y="1150109"/>
                <a:ext cx="3994" cy="4645"/>
              </a:xfrm>
              <a:custGeom>
                <a:rect b="b" l="l" r="r" t="t"/>
                <a:pathLst>
                  <a:path extrusionOk="0" h="107" w="92">
                    <a:moveTo>
                      <a:pt x="68" y="0"/>
                    </a:moveTo>
                    <a:cubicBezTo>
                      <a:pt x="44" y="5"/>
                      <a:pt x="25" y="0"/>
                      <a:pt x="20" y="10"/>
                    </a:cubicBezTo>
                    <a:cubicBezTo>
                      <a:pt x="6" y="29"/>
                      <a:pt x="1" y="53"/>
                      <a:pt x="6" y="72"/>
                    </a:cubicBezTo>
                    <a:cubicBezTo>
                      <a:pt x="19" y="96"/>
                      <a:pt x="33" y="107"/>
                      <a:pt x="47" y="107"/>
                    </a:cubicBezTo>
                    <a:cubicBezTo>
                      <a:pt x="64" y="107"/>
                      <a:pt x="79" y="90"/>
                      <a:pt x="87" y="58"/>
                    </a:cubicBezTo>
                    <a:cubicBezTo>
                      <a:pt x="92" y="39"/>
                      <a:pt x="73" y="20"/>
                      <a:pt x="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14"/>
              <p:cNvSpPr/>
              <p:nvPr/>
            </p:nvSpPr>
            <p:spPr>
              <a:xfrm>
                <a:off x="8447075" y="1163004"/>
                <a:ext cx="2952" cy="2952"/>
              </a:xfrm>
              <a:custGeom>
                <a:rect b="b" l="l" r="r" t="t"/>
                <a:pathLst>
                  <a:path extrusionOk="0" h="68" w="68">
                    <a:moveTo>
                      <a:pt x="23" y="1"/>
                    </a:moveTo>
                    <a:cubicBezTo>
                      <a:pt x="14" y="1"/>
                      <a:pt x="6" y="12"/>
                      <a:pt x="1" y="34"/>
                    </a:cubicBezTo>
                    <a:cubicBezTo>
                      <a:pt x="1" y="39"/>
                      <a:pt x="44" y="58"/>
                      <a:pt x="68" y="68"/>
                    </a:cubicBezTo>
                    <a:cubicBezTo>
                      <a:pt x="51" y="23"/>
                      <a:pt x="36" y="1"/>
                      <a:pt x="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14"/>
              <p:cNvSpPr/>
              <p:nvPr/>
            </p:nvSpPr>
            <p:spPr>
              <a:xfrm>
                <a:off x="8165572" y="548768"/>
                <a:ext cx="7294" cy="6903"/>
              </a:xfrm>
              <a:custGeom>
                <a:rect b="b" l="l" r="r" t="t"/>
                <a:pathLst>
                  <a:path extrusionOk="0" h="159" w="168">
                    <a:moveTo>
                      <a:pt x="158" y="1"/>
                    </a:moveTo>
                    <a:lnTo>
                      <a:pt x="0" y="159"/>
                    </a:lnTo>
                    <a:lnTo>
                      <a:pt x="168" y="154"/>
                    </a:lnTo>
                    <a:cubicBezTo>
                      <a:pt x="168" y="101"/>
                      <a:pt x="158" y="53"/>
                      <a:pt x="1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14"/>
              <p:cNvSpPr/>
              <p:nvPr/>
            </p:nvSpPr>
            <p:spPr>
              <a:xfrm>
                <a:off x="8172432" y="548768"/>
                <a:ext cx="2952" cy="6729"/>
              </a:xfrm>
              <a:custGeom>
                <a:rect b="b" l="l" r="r" t="t"/>
                <a:pathLst>
                  <a:path extrusionOk="0" h="155" w="68">
                    <a:moveTo>
                      <a:pt x="0" y="1"/>
                    </a:moveTo>
                    <a:lnTo>
                      <a:pt x="0" y="1"/>
                    </a:lnTo>
                    <a:cubicBezTo>
                      <a:pt x="5" y="49"/>
                      <a:pt x="10" y="101"/>
                      <a:pt x="10" y="154"/>
                    </a:cubicBezTo>
                    <a:cubicBezTo>
                      <a:pt x="29" y="140"/>
                      <a:pt x="67" y="116"/>
                      <a:pt x="67" y="106"/>
                    </a:cubicBezTo>
                    <a:cubicBezTo>
                      <a:pt x="48" y="73"/>
                      <a:pt x="24" y="34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14"/>
              <p:cNvSpPr/>
              <p:nvPr/>
            </p:nvSpPr>
            <p:spPr>
              <a:xfrm>
                <a:off x="7932738" y="569564"/>
                <a:ext cx="3994" cy="2779"/>
              </a:xfrm>
              <a:custGeom>
                <a:rect b="b" l="l" r="r" t="t"/>
                <a:pathLst>
                  <a:path extrusionOk="0" h="64" w="92">
                    <a:moveTo>
                      <a:pt x="91" y="1"/>
                    </a:moveTo>
                    <a:cubicBezTo>
                      <a:pt x="15" y="25"/>
                      <a:pt x="0" y="49"/>
                      <a:pt x="53" y="63"/>
                    </a:cubicBezTo>
                    <a:cubicBezTo>
                      <a:pt x="62" y="63"/>
                      <a:pt x="77" y="20"/>
                      <a:pt x="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14"/>
              <p:cNvSpPr/>
              <p:nvPr/>
            </p:nvSpPr>
            <p:spPr>
              <a:xfrm>
                <a:off x="8477249" y="541692"/>
                <a:ext cx="7337" cy="6903"/>
              </a:xfrm>
              <a:custGeom>
                <a:rect b="b" l="l" r="r" t="t"/>
                <a:pathLst>
                  <a:path extrusionOk="0" h="159" w="169">
                    <a:moveTo>
                      <a:pt x="0" y="1"/>
                    </a:moveTo>
                    <a:cubicBezTo>
                      <a:pt x="58" y="53"/>
                      <a:pt x="111" y="111"/>
                      <a:pt x="168" y="159"/>
                    </a:cubicBezTo>
                    <a:cubicBezTo>
                      <a:pt x="111" y="111"/>
                      <a:pt x="58" y="53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14"/>
              <p:cNvSpPr/>
              <p:nvPr/>
            </p:nvSpPr>
            <p:spPr>
              <a:xfrm>
                <a:off x="7979973" y="204835"/>
                <a:ext cx="92213" cy="66772"/>
              </a:xfrm>
              <a:custGeom>
                <a:rect b="b" l="l" r="r" t="t"/>
                <a:pathLst>
                  <a:path extrusionOk="0" h="1538" w="2124">
                    <a:moveTo>
                      <a:pt x="321" y="0"/>
                    </a:moveTo>
                    <a:cubicBezTo>
                      <a:pt x="318" y="0"/>
                      <a:pt x="315" y="0"/>
                      <a:pt x="312" y="1"/>
                    </a:cubicBezTo>
                    <a:cubicBezTo>
                      <a:pt x="125" y="1"/>
                      <a:pt x="149" y="168"/>
                      <a:pt x="96" y="279"/>
                    </a:cubicBezTo>
                    <a:cubicBezTo>
                      <a:pt x="0" y="489"/>
                      <a:pt x="96" y="590"/>
                      <a:pt x="259" y="734"/>
                    </a:cubicBezTo>
                    <a:cubicBezTo>
                      <a:pt x="695" y="1136"/>
                      <a:pt x="1270" y="1251"/>
                      <a:pt x="1773" y="1510"/>
                    </a:cubicBezTo>
                    <a:cubicBezTo>
                      <a:pt x="1812" y="1529"/>
                      <a:pt x="1852" y="1537"/>
                      <a:pt x="1892" y="1537"/>
                    </a:cubicBezTo>
                    <a:cubicBezTo>
                      <a:pt x="1986" y="1537"/>
                      <a:pt x="2076" y="1488"/>
                      <a:pt x="2123" y="1400"/>
                    </a:cubicBezTo>
                    <a:cubicBezTo>
                      <a:pt x="1994" y="959"/>
                      <a:pt x="1572" y="902"/>
                      <a:pt x="1241" y="729"/>
                    </a:cubicBezTo>
                    <a:cubicBezTo>
                      <a:pt x="978" y="590"/>
                      <a:pt x="604" y="585"/>
                      <a:pt x="542" y="178"/>
                    </a:cubicBezTo>
                    <a:cubicBezTo>
                      <a:pt x="518" y="76"/>
                      <a:pt x="427" y="0"/>
                      <a:pt x="3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14"/>
              <p:cNvSpPr/>
              <p:nvPr/>
            </p:nvSpPr>
            <p:spPr>
              <a:xfrm>
                <a:off x="8521141" y="589969"/>
                <a:ext cx="87221" cy="56005"/>
              </a:xfrm>
              <a:custGeom>
                <a:rect b="b" l="l" r="r" t="t"/>
                <a:pathLst>
                  <a:path extrusionOk="0" h="1290" w="2009">
                    <a:moveTo>
                      <a:pt x="159" y="1"/>
                    </a:moveTo>
                    <a:cubicBezTo>
                      <a:pt x="1" y="509"/>
                      <a:pt x="1" y="509"/>
                      <a:pt x="398" y="1170"/>
                    </a:cubicBezTo>
                    <a:cubicBezTo>
                      <a:pt x="673" y="913"/>
                      <a:pt x="807" y="787"/>
                      <a:pt x="954" y="787"/>
                    </a:cubicBezTo>
                    <a:cubicBezTo>
                      <a:pt x="1094" y="787"/>
                      <a:pt x="1246" y="902"/>
                      <a:pt x="1544" y="1127"/>
                    </a:cubicBezTo>
                    <a:cubicBezTo>
                      <a:pt x="1606" y="1180"/>
                      <a:pt x="1664" y="1232"/>
                      <a:pt x="1716" y="1290"/>
                    </a:cubicBezTo>
                    <a:cubicBezTo>
                      <a:pt x="2009" y="1074"/>
                      <a:pt x="1659" y="868"/>
                      <a:pt x="1707" y="657"/>
                    </a:cubicBezTo>
                    <a:lnTo>
                      <a:pt x="1712" y="657"/>
                    </a:lnTo>
                    <a:cubicBezTo>
                      <a:pt x="1539" y="561"/>
                      <a:pt x="1347" y="504"/>
                      <a:pt x="1232" y="336"/>
                    </a:cubicBezTo>
                    <a:cubicBezTo>
                      <a:pt x="1219" y="337"/>
                      <a:pt x="1206" y="337"/>
                      <a:pt x="1192" y="337"/>
                    </a:cubicBezTo>
                    <a:cubicBezTo>
                      <a:pt x="817" y="337"/>
                      <a:pt x="497" y="144"/>
                      <a:pt x="1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14"/>
              <p:cNvSpPr/>
              <p:nvPr/>
            </p:nvSpPr>
            <p:spPr>
              <a:xfrm>
                <a:off x="8184501" y="319146"/>
                <a:ext cx="67641" cy="51577"/>
              </a:xfrm>
              <a:custGeom>
                <a:rect b="b" l="l" r="r" t="t"/>
                <a:pathLst>
                  <a:path extrusionOk="0" h="1188" w="1558">
                    <a:moveTo>
                      <a:pt x="910" y="0"/>
                    </a:moveTo>
                    <a:cubicBezTo>
                      <a:pt x="715" y="0"/>
                      <a:pt x="522" y="36"/>
                      <a:pt x="336" y="66"/>
                    </a:cubicBezTo>
                    <a:cubicBezTo>
                      <a:pt x="144" y="95"/>
                      <a:pt x="0" y="281"/>
                      <a:pt x="192" y="473"/>
                    </a:cubicBezTo>
                    <a:cubicBezTo>
                      <a:pt x="388" y="665"/>
                      <a:pt x="456" y="933"/>
                      <a:pt x="618" y="1187"/>
                    </a:cubicBezTo>
                    <a:cubicBezTo>
                      <a:pt x="743" y="890"/>
                      <a:pt x="633" y="660"/>
                      <a:pt x="642" y="420"/>
                    </a:cubicBezTo>
                    <a:cubicBezTo>
                      <a:pt x="739" y="344"/>
                      <a:pt x="852" y="332"/>
                      <a:pt x="971" y="332"/>
                    </a:cubicBezTo>
                    <a:cubicBezTo>
                      <a:pt x="1021" y="332"/>
                      <a:pt x="1072" y="334"/>
                      <a:pt x="1123" y="334"/>
                    </a:cubicBezTo>
                    <a:cubicBezTo>
                      <a:pt x="1271" y="334"/>
                      <a:pt x="1421" y="318"/>
                      <a:pt x="1558" y="190"/>
                    </a:cubicBezTo>
                    <a:cubicBezTo>
                      <a:pt x="1344" y="44"/>
                      <a:pt x="1126" y="0"/>
                      <a:pt x="9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14"/>
              <p:cNvSpPr/>
              <p:nvPr/>
            </p:nvSpPr>
            <p:spPr>
              <a:xfrm>
                <a:off x="8125587" y="453168"/>
                <a:ext cx="40636" cy="30608"/>
              </a:xfrm>
              <a:custGeom>
                <a:rect b="b" l="l" r="r" t="t"/>
                <a:pathLst>
                  <a:path extrusionOk="0" h="705" w="936">
                    <a:moveTo>
                      <a:pt x="587" y="0"/>
                    </a:moveTo>
                    <a:cubicBezTo>
                      <a:pt x="436" y="0"/>
                      <a:pt x="248" y="140"/>
                      <a:pt x="1" y="429"/>
                    </a:cubicBezTo>
                    <a:cubicBezTo>
                      <a:pt x="169" y="659"/>
                      <a:pt x="384" y="568"/>
                      <a:pt x="547" y="655"/>
                    </a:cubicBezTo>
                    <a:cubicBezTo>
                      <a:pt x="604" y="683"/>
                      <a:pt x="664" y="704"/>
                      <a:pt x="719" y="704"/>
                    </a:cubicBezTo>
                    <a:cubicBezTo>
                      <a:pt x="784" y="704"/>
                      <a:pt x="844" y="674"/>
                      <a:pt x="883" y="588"/>
                    </a:cubicBezTo>
                    <a:cubicBezTo>
                      <a:pt x="935" y="463"/>
                      <a:pt x="926" y="319"/>
                      <a:pt x="859" y="204"/>
                    </a:cubicBezTo>
                    <a:cubicBezTo>
                      <a:pt x="782" y="70"/>
                      <a:pt x="694" y="0"/>
                      <a:pt x="5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14"/>
              <p:cNvSpPr/>
              <p:nvPr/>
            </p:nvSpPr>
            <p:spPr>
              <a:xfrm>
                <a:off x="8096065" y="341939"/>
                <a:ext cx="33343" cy="33256"/>
              </a:xfrm>
              <a:custGeom>
                <a:rect b="b" l="l" r="r" t="t"/>
                <a:pathLst>
                  <a:path extrusionOk="0" h="766" w="768">
                    <a:moveTo>
                      <a:pt x="291" y="0"/>
                    </a:moveTo>
                    <a:cubicBezTo>
                      <a:pt x="54" y="0"/>
                      <a:pt x="14" y="162"/>
                      <a:pt x="5" y="346"/>
                    </a:cubicBezTo>
                    <a:cubicBezTo>
                      <a:pt x="0" y="538"/>
                      <a:pt x="24" y="715"/>
                      <a:pt x="259" y="758"/>
                    </a:cubicBezTo>
                    <a:cubicBezTo>
                      <a:pt x="290" y="763"/>
                      <a:pt x="320" y="766"/>
                      <a:pt x="347" y="766"/>
                    </a:cubicBezTo>
                    <a:cubicBezTo>
                      <a:pt x="592" y="766"/>
                      <a:pt x="703" y="567"/>
                      <a:pt x="734" y="360"/>
                    </a:cubicBezTo>
                    <a:cubicBezTo>
                      <a:pt x="767" y="92"/>
                      <a:pt x="494" y="73"/>
                      <a:pt x="321" y="1"/>
                    </a:cubicBezTo>
                    <a:cubicBezTo>
                      <a:pt x="311" y="0"/>
                      <a:pt x="301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14"/>
              <p:cNvSpPr/>
              <p:nvPr/>
            </p:nvSpPr>
            <p:spPr>
              <a:xfrm>
                <a:off x="7935429" y="210218"/>
                <a:ext cx="36252" cy="30694"/>
              </a:xfrm>
              <a:custGeom>
                <a:rect b="b" l="l" r="r" t="t"/>
                <a:pathLst>
                  <a:path extrusionOk="0" h="707" w="835">
                    <a:moveTo>
                      <a:pt x="234" y="1"/>
                    </a:moveTo>
                    <a:cubicBezTo>
                      <a:pt x="184" y="1"/>
                      <a:pt x="149" y="33"/>
                      <a:pt x="149" y="145"/>
                    </a:cubicBezTo>
                    <a:cubicBezTo>
                      <a:pt x="149" y="303"/>
                      <a:pt x="0" y="591"/>
                      <a:pt x="355" y="629"/>
                    </a:cubicBezTo>
                    <a:cubicBezTo>
                      <a:pt x="452" y="640"/>
                      <a:pt x="540" y="706"/>
                      <a:pt x="639" y="706"/>
                    </a:cubicBezTo>
                    <a:cubicBezTo>
                      <a:pt x="668" y="706"/>
                      <a:pt x="698" y="700"/>
                      <a:pt x="729" y="686"/>
                    </a:cubicBezTo>
                    <a:cubicBezTo>
                      <a:pt x="834" y="586"/>
                      <a:pt x="820" y="452"/>
                      <a:pt x="820" y="322"/>
                    </a:cubicBezTo>
                    <a:cubicBezTo>
                      <a:pt x="824" y="149"/>
                      <a:pt x="780" y="19"/>
                      <a:pt x="637" y="19"/>
                    </a:cubicBezTo>
                    <a:cubicBezTo>
                      <a:pt x="598" y="19"/>
                      <a:pt x="553" y="29"/>
                      <a:pt x="499" y="49"/>
                    </a:cubicBezTo>
                    <a:cubicBezTo>
                      <a:pt x="487" y="54"/>
                      <a:pt x="475" y="56"/>
                      <a:pt x="461" y="56"/>
                    </a:cubicBezTo>
                    <a:cubicBezTo>
                      <a:pt x="391" y="56"/>
                      <a:pt x="300" y="1"/>
                      <a:pt x="2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14"/>
              <p:cNvSpPr/>
              <p:nvPr/>
            </p:nvSpPr>
            <p:spPr>
              <a:xfrm>
                <a:off x="8422719" y="270391"/>
                <a:ext cx="75586" cy="17583"/>
              </a:xfrm>
              <a:custGeom>
                <a:rect b="b" l="l" r="r" t="t"/>
                <a:pathLst>
                  <a:path extrusionOk="0" h="405" w="1741">
                    <a:moveTo>
                      <a:pt x="120" y="1"/>
                    </a:moveTo>
                    <a:cubicBezTo>
                      <a:pt x="81" y="1"/>
                      <a:pt x="41" y="2"/>
                      <a:pt x="1" y="5"/>
                    </a:cubicBezTo>
                    <a:lnTo>
                      <a:pt x="307" y="340"/>
                    </a:lnTo>
                    <a:lnTo>
                      <a:pt x="303" y="340"/>
                    </a:lnTo>
                    <a:cubicBezTo>
                      <a:pt x="500" y="380"/>
                      <a:pt x="697" y="404"/>
                      <a:pt x="892" y="404"/>
                    </a:cubicBezTo>
                    <a:cubicBezTo>
                      <a:pt x="1177" y="404"/>
                      <a:pt x="1459" y="352"/>
                      <a:pt x="1740" y="216"/>
                    </a:cubicBezTo>
                    <a:lnTo>
                      <a:pt x="1740" y="216"/>
                    </a:lnTo>
                    <a:cubicBezTo>
                      <a:pt x="1669" y="228"/>
                      <a:pt x="1598" y="234"/>
                      <a:pt x="1527" y="234"/>
                    </a:cubicBezTo>
                    <a:cubicBezTo>
                      <a:pt x="1065" y="234"/>
                      <a:pt x="627" y="1"/>
                      <a:pt x="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14"/>
              <p:cNvSpPr/>
              <p:nvPr/>
            </p:nvSpPr>
            <p:spPr>
              <a:xfrm>
                <a:off x="8478681" y="202447"/>
                <a:ext cx="26223" cy="24399"/>
              </a:xfrm>
              <a:custGeom>
                <a:rect b="b" l="l" r="r" t="t"/>
                <a:pathLst>
                  <a:path extrusionOk="0" h="562" w="604">
                    <a:moveTo>
                      <a:pt x="299" y="0"/>
                    </a:moveTo>
                    <a:cubicBezTo>
                      <a:pt x="282" y="0"/>
                      <a:pt x="264" y="1"/>
                      <a:pt x="245" y="3"/>
                    </a:cubicBezTo>
                    <a:cubicBezTo>
                      <a:pt x="106" y="12"/>
                      <a:pt x="1" y="89"/>
                      <a:pt x="15" y="247"/>
                    </a:cubicBezTo>
                    <a:cubicBezTo>
                      <a:pt x="39" y="473"/>
                      <a:pt x="245" y="530"/>
                      <a:pt x="404" y="559"/>
                    </a:cubicBezTo>
                    <a:cubicBezTo>
                      <a:pt x="415" y="561"/>
                      <a:pt x="426" y="561"/>
                      <a:pt x="436" y="561"/>
                    </a:cubicBezTo>
                    <a:cubicBezTo>
                      <a:pt x="564" y="561"/>
                      <a:pt x="604" y="422"/>
                      <a:pt x="590" y="151"/>
                    </a:cubicBezTo>
                    <a:cubicBezTo>
                      <a:pt x="586" y="86"/>
                      <a:pt x="478" y="0"/>
                      <a:pt x="2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14"/>
              <p:cNvSpPr/>
              <p:nvPr/>
            </p:nvSpPr>
            <p:spPr>
              <a:xfrm>
                <a:off x="8519491" y="278683"/>
                <a:ext cx="36469" cy="21360"/>
              </a:xfrm>
              <a:custGeom>
                <a:rect b="b" l="l" r="r" t="t"/>
                <a:pathLst>
                  <a:path extrusionOk="0" h="492" w="840">
                    <a:moveTo>
                      <a:pt x="633" y="1"/>
                    </a:moveTo>
                    <a:lnTo>
                      <a:pt x="154" y="6"/>
                    </a:lnTo>
                    <a:cubicBezTo>
                      <a:pt x="182" y="149"/>
                      <a:pt x="0" y="332"/>
                      <a:pt x="173" y="432"/>
                    </a:cubicBezTo>
                    <a:cubicBezTo>
                      <a:pt x="243" y="472"/>
                      <a:pt x="322" y="491"/>
                      <a:pt x="400" y="491"/>
                    </a:cubicBezTo>
                    <a:cubicBezTo>
                      <a:pt x="502" y="491"/>
                      <a:pt x="604" y="457"/>
                      <a:pt x="686" y="389"/>
                    </a:cubicBezTo>
                    <a:cubicBezTo>
                      <a:pt x="839" y="260"/>
                      <a:pt x="772" y="116"/>
                      <a:pt x="6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14"/>
              <p:cNvSpPr/>
              <p:nvPr/>
            </p:nvSpPr>
            <p:spPr>
              <a:xfrm>
                <a:off x="8426670" y="239002"/>
                <a:ext cx="21490" cy="17583"/>
              </a:xfrm>
              <a:custGeom>
                <a:rect b="b" l="l" r="r" t="t"/>
                <a:pathLst>
                  <a:path extrusionOk="0" h="405" w="495">
                    <a:moveTo>
                      <a:pt x="336" y="1"/>
                    </a:moveTo>
                    <a:cubicBezTo>
                      <a:pt x="302" y="1"/>
                      <a:pt x="268" y="13"/>
                      <a:pt x="240" y="38"/>
                    </a:cubicBezTo>
                    <a:cubicBezTo>
                      <a:pt x="130" y="110"/>
                      <a:pt x="25" y="191"/>
                      <a:pt x="1" y="369"/>
                    </a:cubicBezTo>
                    <a:cubicBezTo>
                      <a:pt x="49" y="393"/>
                      <a:pt x="101" y="404"/>
                      <a:pt x="153" y="404"/>
                    </a:cubicBezTo>
                    <a:cubicBezTo>
                      <a:pt x="255" y="404"/>
                      <a:pt x="354" y="359"/>
                      <a:pt x="418" y="273"/>
                    </a:cubicBezTo>
                    <a:cubicBezTo>
                      <a:pt x="480" y="220"/>
                      <a:pt x="494" y="129"/>
                      <a:pt x="451" y="62"/>
                    </a:cubicBezTo>
                    <a:cubicBezTo>
                      <a:pt x="424" y="21"/>
                      <a:pt x="380" y="1"/>
                      <a:pt x="3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14"/>
              <p:cNvSpPr/>
              <p:nvPr/>
            </p:nvSpPr>
            <p:spPr>
              <a:xfrm>
                <a:off x="7605302" y="433241"/>
                <a:ext cx="16802" cy="15803"/>
              </a:xfrm>
              <a:custGeom>
                <a:rect b="b" l="l" r="r" t="t"/>
                <a:pathLst>
                  <a:path extrusionOk="0" h="364" w="387">
                    <a:moveTo>
                      <a:pt x="132" y="0"/>
                    </a:moveTo>
                    <a:cubicBezTo>
                      <a:pt x="59" y="0"/>
                      <a:pt x="1" y="71"/>
                      <a:pt x="23" y="146"/>
                    </a:cubicBezTo>
                    <a:cubicBezTo>
                      <a:pt x="42" y="246"/>
                      <a:pt x="118" y="333"/>
                      <a:pt x="219" y="356"/>
                    </a:cubicBezTo>
                    <a:cubicBezTo>
                      <a:pt x="233" y="362"/>
                      <a:pt x="247" y="364"/>
                      <a:pt x="260" y="364"/>
                    </a:cubicBezTo>
                    <a:cubicBezTo>
                      <a:pt x="322" y="364"/>
                      <a:pt x="379" y="313"/>
                      <a:pt x="387" y="246"/>
                    </a:cubicBezTo>
                    <a:cubicBezTo>
                      <a:pt x="387" y="117"/>
                      <a:pt x="281" y="7"/>
                      <a:pt x="152" y="2"/>
                    </a:cubicBezTo>
                    <a:cubicBezTo>
                      <a:pt x="145" y="1"/>
                      <a:pt x="139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14"/>
              <p:cNvSpPr/>
              <p:nvPr/>
            </p:nvSpPr>
            <p:spPr>
              <a:xfrm>
                <a:off x="8392720" y="273908"/>
                <a:ext cx="13632" cy="15195"/>
              </a:xfrm>
              <a:custGeom>
                <a:rect b="b" l="l" r="r" t="t"/>
                <a:pathLst>
                  <a:path extrusionOk="0" h="350" w="314">
                    <a:moveTo>
                      <a:pt x="83" y="1"/>
                    </a:moveTo>
                    <a:cubicBezTo>
                      <a:pt x="38" y="1"/>
                      <a:pt x="0" y="24"/>
                      <a:pt x="6" y="82"/>
                    </a:cubicBezTo>
                    <a:cubicBezTo>
                      <a:pt x="21" y="178"/>
                      <a:pt x="74" y="264"/>
                      <a:pt x="145" y="327"/>
                    </a:cubicBezTo>
                    <a:cubicBezTo>
                      <a:pt x="160" y="343"/>
                      <a:pt x="178" y="350"/>
                      <a:pt x="196" y="350"/>
                    </a:cubicBezTo>
                    <a:cubicBezTo>
                      <a:pt x="238" y="350"/>
                      <a:pt x="284" y="313"/>
                      <a:pt x="304" y="259"/>
                    </a:cubicBezTo>
                    <a:cubicBezTo>
                      <a:pt x="313" y="154"/>
                      <a:pt x="256" y="63"/>
                      <a:pt x="160" y="20"/>
                    </a:cubicBezTo>
                    <a:cubicBezTo>
                      <a:pt x="136" y="8"/>
                      <a:pt x="108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14"/>
              <p:cNvSpPr/>
              <p:nvPr/>
            </p:nvSpPr>
            <p:spPr>
              <a:xfrm>
                <a:off x="8459362" y="183605"/>
                <a:ext cx="8336" cy="8379"/>
              </a:xfrm>
              <a:custGeom>
                <a:rect b="b" l="l" r="r" t="t"/>
                <a:pathLst>
                  <a:path extrusionOk="0" h="193" w="192">
                    <a:moveTo>
                      <a:pt x="63" y="1"/>
                    </a:moveTo>
                    <a:cubicBezTo>
                      <a:pt x="43" y="49"/>
                      <a:pt x="0" y="101"/>
                      <a:pt x="10" y="130"/>
                    </a:cubicBezTo>
                    <a:cubicBezTo>
                      <a:pt x="24" y="164"/>
                      <a:pt x="91" y="173"/>
                      <a:pt x="139" y="192"/>
                    </a:cubicBezTo>
                    <a:cubicBezTo>
                      <a:pt x="158" y="149"/>
                      <a:pt x="178" y="106"/>
                      <a:pt x="192" y="58"/>
                    </a:cubicBez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14"/>
              <p:cNvSpPr/>
              <p:nvPr/>
            </p:nvSpPr>
            <p:spPr>
              <a:xfrm>
                <a:off x="8422112" y="187990"/>
                <a:ext cx="11071" cy="10506"/>
              </a:xfrm>
              <a:custGeom>
                <a:rect b="b" l="l" r="r" t="t"/>
                <a:pathLst>
                  <a:path extrusionOk="0" h="242" w="255">
                    <a:moveTo>
                      <a:pt x="0" y="0"/>
                    </a:moveTo>
                    <a:lnTo>
                      <a:pt x="0" y="5"/>
                    </a:lnTo>
                    <a:cubicBezTo>
                      <a:pt x="1" y="5"/>
                      <a:pt x="1" y="5"/>
                      <a:pt x="1" y="5"/>
                    </a:cubicBezTo>
                    <a:lnTo>
                      <a:pt x="1" y="5"/>
                    </a:lnTo>
                    <a:cubicBezTo>
                      <a:pt x="1" y="4"/>
                      <a:pt x="1" y="2"/>
                      <a:pt x="0" y="0"/>
                    </a:cubicBezTo>
                    <a:close/>
                    <a:moveTo>
                      <a:pt x="1" y="5"/>
                    </a:moveTo>
                    <a:cubicBezTo>
                      <a:pt x="23" y="114"/>
                      <a:pt x="18" y="241"/>
                      <a:pt x="168" y="241"/>
                    </a:cubicBezTo>
                    <a:cubicBezTo>
                      <a:pt x="175" y="241"/>
                      <a:pt x="184" y="241"/>
                      <a:pt x="192" y="240"/>
                    </a:cubicBezTo>
                    <a:cubicBezTo>
                      <a:pt x="216" y="235"/>
                      <a:pt x="235" y="216"/>
                      <a:pt x="240" y="192"/>
                    </a:cubicBezTo>
                    <a:cubicBezTo>
                      <a:pt x="254" y="20"/>
                      <a:pt x="116" y="24"/>
                      <a:pt x="1" y="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14"/>
              <p:cNvSpPr/>
              <p:nvPr/>
            </p:nvSpPr>
            <p:spPr>
              <a:xfrm>
                <a:off x="8425672" y="285152"/>
                <a:ext cx="10637" cy="10463"/>
              </a:xfrm>
              <a:custGeom>
                <a:rect b="b" l="l" r="r" t="t"/>
                <a:pathLst>
                  <a:path extrusionOk="0" h="241" w="245">
                    <a:moveTo>
                      <a:pt x="239" y="0"/>
                    </a:moveTo>
                    <a:cubicBezTo>
                      <a:pt x="239" y="2"/>
                      <a:pt x="239" y="4"/>
                      <a:pt x="239" y="6"/>
                    </a:cubicBezTo>
                    <a:lnTo>
                      <a:pt x="239" y="6"/>
                    </a:lnTo>
                    <a:cubicBezTo>
                      <a:pt x="241" y="6"/>
                      <a:pt x="242" y="6"/>
                      <a:pt x="244" y="5"/>
                    </a:cubicBezTo>
                    <a:lnTo>
                      <a:pt x="239" y="0"/>
                    </a:lnTo>
                    <a:close/>
                    <a:moveTo>
                      <a:pt x="239" y="6"/>
                    </a:moveTo>
                    <a:cubicBezTo>
                      <a:pt x="135" y="20"/>
                      <a:pt x="23" y="17"/>
                      <a:pt x="5" y="149"/>
                    </a:cubicBezTo>
                    <a:cubicBezTo>
                      <a:pt x="0" y="177"/>
                      <a:pt x="62" y="240"/>
                      <a:pt x="88" y="240"/>
                    </a:cubicBezTo>
                    <a:cubicBezTo>
                      <a:pt x="89" y="240"/>
                      <a:pt x="90" y="240"/>
                      <a:pt x="91" y="240"/>
                    </a:cubicBezTo>
                    <a:cubicBezTo>
                      <a:pt x="223" y="221"/>
                      <a:pt x="225" y="105"/>
                      <a:pt x="239" y="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14"/>
              <p:cNvSpPr/>
              <p:nvPr/>
            </p:nvSpPr>
            <p:spPr>
              <a:xfrm>
                <a:off x="8748158" y="718738"/>
                <a:ext cx="10854" cy="10463"/>
              </a:xfrm>
              <a:custGeom>
                <a:rect b="b" l="l" r="r" t="t"/>
                <a:pathLst>
                  <a:path extrusionOk="0" h="241" w="250">
                    <a:moveTo>
                      <a:pt x="167" y="0"/>
                    </a:moveTo>
                    <a:cubicBezTo>
                      <a:pt x="15" y="0"/>
                      <a:pt x="19" y="127"/>
                      <a:pt x="0" y="241"/>
                    </a:cubicBezTo>
                    <a:cubicBezTo>
                      <a:pt x="111" y="217"/>
                      <a:pt x="250" y="222"/>
                      <a:pt x="240" y="49"/>
                    </a:cubicBezTo>
                    <a:cubicBezTo>
                      <a:pt x="235" y="25"/>
                      <a:pt x="216" y="6"/>
                      <a:pt x="192" y="1"/>
                    </a:cubicBezTo>
                    <a:cubicBezTo>
                      <a:pt x="183" y="1"/>
                      <a:pt x="175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14"/>
              <p:cNvSpPr/>
              <p:nvPr/>
            </p:nvSpPr>
            <p:spPr>
              <a:xfrm>
                <a:off x="8608101" y="222504"/>
                <a:ext cx="8292" cy="8162"/>
              </a:xfrm>
              <a:custGeom>
                <a:rect b="b" l="l" r="r" t="t"/>
                <a:pathLst>
                  <a:path extrusionOk="0" h="188" w="191">
                    <a:moveTo>
                      <a:pt x="35" y="1"/>
                    </a:moveTo>
                    <a:lnTo>
                      <a:pt x="30" y="6"/>
                    </a:lnTo>
                    <a:cubicBezTo>
                      <a:pt x="33" y="7"/>
                      <a:pt x="36" y="9"/>
                      <a:pt x="39" y="11"/>
                    </a:cubicBezTo>
                    <a:lnTo>
                      <a:pt x="39" y="11"/>
                    </a:lnTo>
                    <a:cubicBezTo>
                      <a:pt x="38" y="7"/>
                      <a:pt x="36" y="4"/>
                      <a:pt x="35" y="1"/>
                    </a:cubicBezTo>
                    <a:close/>
                    <a:moveTo>
                      <a:pt x="39" y="11"/>
                    </a:moveTo>
                    <a:lnTo>
                      <a:pt x="39" y="11"/>
                    </a:lnTo>
                    <a:cubicBezTo>
                      <a:pt x="59" y="68"/>
                      <a:pt x="0" y="187"/>
                      <a:pt x="78" y="187"/>
                    </a:cubicBezTo>
                    <a:cubicBezTo>
                      <a:pt x="95" y="187"/>
                      <a:pt x="118" y="182"/>
                      <a:pt x="150" y="169"/>
                    </a:cubicBezTo>
                    <a:cubicBezTo>
                      <a:pt x="191" y="155"/>
                      <a:pt x="113" y="53"/>
                      <a:pt x="39" y="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14"/>
              <p:cNvSpPr/>
              <p:nvPr/>
            </p:nvSpPr>
            <p:spPr>
              <a:xfrm>
                <a:off x="7851161" y="238351"/>
                <a:ext cx="4602" cy="3560"/>
              </a:xfrm>
              <a:custGeom>
                <a:rect b="b" l="l" r="r" t="t"/>
                <a:pathLst>
                  <a:path extrusionOk="0" h="82" w="106">
                    <a:moveTo>
                      <a:pt x="53" y="0"/>
                    </a:moveTo>
                    <a:cubicBezTo>
                      <a:pt x="34" y="10"/>
                      <a:pt x="10" y="19"/>
                      <a:pt x="5" y="34"/>
                    </a:cubicBezTo>
                    <a:cubicBezTo>
                      <a:pt x="0" y="48"/>
                      <a:pt x="24" y="67"/>
                      <a:pt x="29" y="82"/>
                    </a:cubicBezTo>
                    <a:lnTo>
                      <a:pt x="106" y="24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14"/>
              <p:cNvSpPr/>
              <p:nvPr/>
            </p:nvSpPr>
            <p:spPr>
              <a:xfrm>
                <a:off x="7899221" y="289146"/>
                <a:ext cx="2735" cy="3126"/>
              </a:xfrm>
              <a:custGeom>
                <a:rect b="b" l="l" r="r" t="t"/>
                <a:pathLst>
                  <a:path extrusionOk="0" h="72" w="63">
                    <a:moveTo>
                      <a:pt x="22" y="0"/>
                    </a:moveTo>
                    <a:cubicBezTo>
                      <a:pt x="14" y="0"/>
                      <a:pt x="6" y="11"/>
                      <a:pt x="1" y="33"/>
                    </a:cubicBezTo>
                    <a:cubicBezTo>
                      <a:pt x="1" y="38"/>
                      <a:pt x="41" y="56"/>
                      <a:pt x="61" y="66"/>
                    </a:cubicBezTo>
                    <a:lnTo>
                      <a:pt x="61" y="66"/>
                    </a:lnTo>
                    <a:cubicBezTo>
                      <a:pt x="48" y="22"/>
                      <a:pt x="34" y="0"/>
                      <a:pt x="22" y="0"/>
                    </a:cubicBezTo>
                    <a:close/>
                    <a:moveTo>
                      <a:pt x="61" y="66"/>
                    </a:moveTo>
                    <a:lnTo>
                      <a:pt x="61" y="66"/>
                    </a:lnTo>
                    <a:cubicBezTo>
                      <a:pt x="62" y="68"/>
                      <a:pt x="62" y="70"/>
                      <a:pt x="63" y="71"/>
                    </a:cubicBezTo>
                    <a:lnTo>
                      <a:pt x="63" y="67"/>
                    </a:lnTo>
                    <a:cubicBezTo>
                      <a:pt x="62" y="66"/>
                      <a:pt x="62" y="66"/>
                      <a:pt x="61" y="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14"/>
              <p:cNvSpPr/>
              <p:nvPr/>
            </p:nvSpPr>
            <p:spPr>
              <a:xfrm>
                <a:off x="8744425" y="728984"/>
                <a:ext cx="3777" cy="2735"/>
              </a:xfrm>
              <a:custGeom>
                <a:rect b="b" l="l" r="r" t="t"/>
                <a:pathLst>
                  <a:path extrusionOk="0" h="63" w="87">
                    <a:moveTo>
                      <a:pt x="86" y="0"/>
                    </a:moveTo>
                    <a:cubicBezTo>
                      <a:pt x="85" y="2"/>
                      <a:pt x="84" y="4"/>
                      <a:pt x="83" y="6"/>
                    </a:cubicBezTo>
                    <a:lnTo>
                      <a:pt x="83" y="6"/>
                    </a:lnTo>
                    <a:cubicBezTo>
                      <a:pt x="84" y="6"/>
                      <a:pt x="85" y="5"/>
                      <a:pt x="86" y="5"/>
                    </a:cubicBezTo>
                    <a:lnTo>
                      <a:pt x="86" y="0"/>
                    </a:lnTo>
                    <a:close/>
                    <a:moveTo>
                      <a:pt x="83" y="6"/>
                    </a:moveTo>
                    <a:cubicBezTo>
                      <a:pt x="14" y="30"/>
                      <a:pt x="1" y="53"/>
                      <a:pt x="53" y="62"/>
                    </a:cubicBezTo>
                    <a:cubicBezTo>
                      <a:pt x="57" y="62"/>
                      <a:pt x="70" y="30"/>
                      <a:pt x="83" y="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14"/>
              <p:cNvSpPr/>
              <p:nvPr/>
            </p:nvSpPr>
            <p:spPr>
              <a:xfrm>
                <a:off x="8637233" y="641329"/>
                <a:ext cx="20058" cy="18408"/>
              </a:xfrm>
              <a:custGeom>
                <a:rect b="b" l="l" r="r" t="t"/>
                <a:pathLst>
                  <a:path extrusionOk="0" h="424" w="462">
                    <a:moveTo>
                      <a:pt x="276" y="1"/>
                    </a:moveTo>
                    <a:cubicBezTo>
                      <a:pt x="205" y="1"/>
                      <a:pt x="138" y="67"/>
                      <a:pt x="92" y="131"/>
                    </a:cubicBezTo>
                    <a:cubicBezTo>
                      <a:pt x="35" y="212"/>
                      <a:pt x="30" y="327"/>
                      <a:pt x="1" y="423"/>
                    </a:cubicBezTo>
                    <a:cubicBezTo>
                      <a:pt x="102" y="404"/>
                      <a:pt x="197" y="375"/>
                      <a:pt x="289" y="332"/>
                    </a:cubicBezTo>
                    <a:cubicBezTo>
                      <a:pt x="380" y="284"/>
                      <a:pt x="461" y="164"/>
                      <a:pt x="399" y="78"/>
                    </a:cubicBezTo>
                    <a:cubicBezTo>
                      <a:pt x="359" y="22"/>
                      <a:pt x="317" y="1"/>
                      <a:pt x="2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">
    <p:spTree>
      <p:nvGrpSpPr>
        <p:cNvPr id="3942" name="Shape 3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3" name="Google Shape;3943;p15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3944" name="Google Shape;3944;p15"/>
          <p:cNvSpPr/>
          <p:nvPr/>
        </p:nvSpPr>
        <p:spPr>
          <a:xfrm flipH="1">
            <a:off x="459125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5" name="Google Shape;3945;p15"/>
          <p:cNvSpPr/>
          <p:nvPr/>
        </p:nvSpPr>
        <p:spPr>
          <a:xfrm flipH="1">
            <a:off x="459000" y="361675"/>
            <a:ext cx="45735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6" name="Google Shape;3946;p15"/>
          <p:cNvGrpSpPr/>
          <p:nvPr/>
        </p:nvGrpSpPr>
        <p:grpSpPr>
          <a:xfrm flipH="1">
            <a:off x="684881" y="637321"/>
            <a:ext cx="7948549" cy="3852666"/>
            <a:chOff x="211620" y="5345309"/>
            <a:chExt cx="7948549" cy="3852666"/>
          </a:xfrm>
        </p:grpSpPr>
        <p:grpSp>
          <p:nvGrpSpPr>
            <p:cNvPr id="3947" name="Google Shape;3947;p15"/>
            <p:cNvGrpSpPr/>
            <p:nvPr/>
          </p:nvGrpSpPr>
          <p:grpSpPr>
            <a:xfrm flipH="1" rot="-652735">
              <a:off x="930137" y="7011212"/>
              <a:ext cx="483137" cy="458078"/>
              <a:chOff x="1776103" y="8970138"/>
              <a:chExt cx="351656" cy="333398"/>
            </a:xfrm>
          </p:grpSpPr>
          <p:sp>
            <p:nvSpPr>
              <p:cNvPr id="3948" name="Google Shape;3948;p15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15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15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15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15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15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15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15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15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7" name="Google Shape;3957;p15"/>
            <p:cNvGrpSpPr/>
            <p:nvPr/>
          </p:nvGrpSpPr>
          <p:grpSpPr>
            <a:xfrm flipH="1" rot="292372">
              <a:off x="2772131" y="6324119"/>
              <a:ext cx="490744" cy="334961"/>
              <a:chOff x="527553" y="10096667"/>
              <a:chExt cx="285914" cy="195141"/>
            </a:xfrm>
          </p:grpSpPr>
          <p:sp>
            <p:nvSpPr>
              <p:cNvPr id="3958" name="Google Shape;3958;p15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15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15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61" name="Google Shape;3961;p15"/>
            <p:cNvGrpSpPr/>
            <p:nvPr/>
          </p:nvGrpSpPr>
          <p:grpSpPr>
            <a:xfrm flipH="1" rot="-293467">
              <a:off x="2549238" y="7049868"/>
              <a:ext cx="495542" cy="277091"/>
              <a:chOff x="306183" y="11167138"/>
              <a:chExt cx="361739" cy="202244"/>
            </a:xfrm>
          </p:grpSpPr>
          <p:sp>
            <p:nvSpPr>
              <p:cNvPr id="3962" name="Google Shape;3962;p15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15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15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15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66" name="Google Shape;3966;p15"/>
            <p:cNvSpPr/>
            <p:nvPr/>
          </p:nvSpPr>
          <p:spPr>
            <a:xfrm flipH="1" rot="1585849">
              <a:off x="2368004" y="5379648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67" name="Google Shape;3967;p15"/>
            <p:cNvGrpSpPr/>
            <p:nvPr/>
          </p:nvGrpSpPr>
          <p:grpSpPr>
            <a:xfrm flipH="1" rot="-892445">
              <a:off x="520164" y="6518598"/>
              <a:ext cx="343036" cy="339026"/>
              <a:chOff x="1496103" y="9977164"/>
              <a:chExt cx="198862" cy="196562"/>
            </a:xfrm>
          </p:grpSpPr>
          <p:sp>
            <p:nvSpPr>
              <p:cNvPr id="3968" name="Google Shape;3968;p15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15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15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15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72" name="Google Shape;3972;p15"/>
            <p:cNvGrpSpPr/>
            <p:nvPr/>
          </p:nvGrpSpPr>
          <p:grpSpPr>
            <a:xfrm flipH="1">
              <a:off x="4714026" y="5902580"/>
              <a:ext cx="840786" cy="432063"/>
              <a:chOff x="597900" y="11254428"/>
              <a:chExt cx="542512" cy="278804"/>
            </a:xfrm>
          </p:grpSpPr>
          <p:sp>
            <p:nvSpPr>
              <p:cNvPr id="3973" name="Google Shape;3973;p15"/>
              <p:cNvSpPr/>
              <p:nvPr/>
            </p:nvSpPr>
            <p:spPr>
              <a:xfrm>
                <a:off x="898870" y="1128959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15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75" name="Google Shape;3975;p15"/>
            <p:cNvGrpSpPr/>
            <p:nvPr/>
          </p:nvGrpSpPr>
          <p:grpSpPr>
            <a:xfrm flipH="1" rot="-1398537">
              <a:off x="3515994" y="5509270"/>
              <a:ext cx="278766" cy="476967"/>
              <a:chOff x="316587" y="9755293"/>
              <a:chExt cx="193789" cy="331571"/>
            </a:xfrm>
          </p:grpSpPr>
          <p:sp>
            <p:nvSpPr>
              <p:cNvPr id="3976" name="Google Shape;3976;p15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15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15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15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15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15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15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83" name="Google Shape;3983;p15"/>
            <p:cNvGrpSpPr/>
            <p:nvPr/>
          </p:nvGrpSpPr>
          <p:grpSpPr>
            <a:xfrm flipH="1">
              <a:off x="1965426" y="7728323"/>
              <a:ext cx="417006" cy="385139"/>
              <a:chOff x="-2439074" y="11152150"/>
              <a:chExt cx="417800" cy="385873"/>
            </a:xfrm>
          </p:grpSpPr>
          <p:sp>
            <p:nvSpPr>
              <p:cNvPr id="3984" name="Google Shape;3984;p15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15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15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15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88" name="Google Shape;3988;p15"/>
            <p:cNvSpPr/>
            <p:nvPr/>
          </p:nvSpPr>
          <p:spPr>
            <a:xfrm flipH="1" rot="-705357">
              <a:off x="252792" y="7482775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15"/>
            <p:cNvSpPr/>
            <p:nvPr/>
          </p:nvSpPr>
          <p:spPr>
            <a:xfrm flipH="1" rot="-524861">
              <a:off x="839666" y="8049089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15"/>
            <p:cNvSpPr/>
            <p:nvPr/>
          </p:nvSpPr>
          <p:spPr>
            <a:xfrm flipH="1">
              <a:off x="6361516" y="6020927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15"/>
            <p:cNvSpPr/>
            <p:nvPr/>
          </p:nvSpPr>
          <p:spPr>
            <a:xfrm flipH="1" rot="-906625">
              <a:off x="502315" y="5567240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15"/>
            <p:cNvSpPr/>
            <p:nvPr/>
          </p:nvSpPr>
          <p:spPr>
            <a:xfrm flipH="1" rot="-1118803">
              <a:off x="1597435" y="6277237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15"/>
            <p:cNvSpPr/>
            <p:nvPr/>
          </p:nvSpPr>
          <p:spPr>
            <a:xfrm rot="1277494">
              <a:off x="3931137" y="6370858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15"/>
            <p:cNvSpPr/>
            <p:nvPr/>
          </p:nvSpPr>
          <p:spPr>
            <a:xfrm flipH="1" rot="627847">
              <a:off x="2767108" y="8077933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95" name="Google Shape;3995;p15"/>
            <p:cNvGrpSpPr/>
            <p:nvPr/>
          </p:nvGrpSpPr>
          <p:grpSpPr>
            <a:xfrm flipH="1">
              <a:off x="3937233" y="7958669"/>
              <a:ext cx="417006" cy="385139"/>
              <a:chOff x="-2210041" y="11304839"/>
              <a:chExt cx="417800" cy="385873"/>
            </a:xfrm>
          </p:grpSpPr>
          <p:sp>
            <p:nvSpPr>
              <p:cNvPr id="3996" name="Google Shape;3996;p15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15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15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15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00" name="Google Shape;4000;p15"/>
            <p:cNvGrpSpPr/>
            <p:nvPr/>
          </p:nvGrpSpPr>
          <p:grpSpPr>
            <a:xfrm flipH="1" rot="-652735">
              <a:off x="4942034" y="7922448"/>
              <a:ext cx="483137" cy="458078"/>
              <a:chOff x="1905969" y="9058125"/>
              <a:chExt cx="351656" cy="333398"/>
            </a:xfrm>
          </p:grpSpPr>
          <p:sp>
            <p:nvSpPr>
              <p:cNvPr id="4001" name="Google Shape;4001;p15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15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15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15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15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15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15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15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15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10" name="Google Shape;4010;p15"/>
            <p:cNvGrpSpPr/>
            <p:nvPr/>
          </p:nvGrpSpPr>
          <p:grpSpPr>
            <a:xfrm flipH="1" rot="-892445">
              <a:off x="4702091" y="7008333"/>
              <a:ext cx="343036" cy="339026"/>
              <a:chOff x="1740934" y="9866422"/>
              <a:chExt cx="198862" cy="196562"/>
            </a:xfrm>
          </p:grpSpPr>
          <p:sp>
            <p:nvSpPr>
              <p:cNvPr id="4011" name="Google Shape;4011;p15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15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15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15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15" name="Google Shape;4015;p15"/>
            <p:cNvSpPr/>
            <p:nvPr/>
          </p:nvSpPr>
          <p:spPr>
            <a:xfrm flipH="1" rot="992800">
              <a:off x="5563989" y="6555500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5"/>
            <p:cNvSpPr/>
            <p:nvPr/>
          </p:nvSpPr>
          <p:spPr>
            <a:xfrm flipH="1" rot="597260">
              <a:off x="7054305" y="6209170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5"/>
            <p:cNvSpPr/>
            <p:nvPr/>
          </p:nvSpPr>
          <p:spPr>
            <a:xfrm flipH="1" rot="-3469497">
              <a:off x="6441075" y="8017893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8" name="Google Shape;4018;p15"/>
            <p:cNvGrpSpPr/>
            <p:nvPr/>
          </p:nvGrpSpPr>
          <p:grpSpPr>
            <a:xfrm flipH="1" rot="-293467">
              <a:off x="6407228" y="7368203"/>
              <a:ext cx="495542" cy="277091"/>
              <a:chOff x="306183" y="11167138"/>
              <a:chExt cx="361739" cy="202244"/>
            </a:xfrm>
          </p:grpSpPr>
          <p:sp>
            <p:nvSpPr>
              <p:cNvPr id="4019" name="Google Shape;4019;p15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15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15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15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23" name="Google Shape;4023;p15"/>
            <p:cNvGrpSpPr/>
            <p:nvPr/>
          </p:nvGrpSpPr>
          <p:grpSpPr>
            <a:xfrm flipH="1" rot="645224">
              <a:off x="7305105" y="5466727"/>
              <a:ext cx="278758" cy="476953"/>
              <a:chOff x="524756" y="9794821"/>
              <a:chExt cx="193789" cy="331571"/>
            </a:xfrm>
          </p:grpSpPr>
          <p:sp>
            <p:nvSpPr>
              <p:cNvPr id="4024" name="Google Shape;4024;p15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15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15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15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15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15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15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31" name="Google Shape;4031;p15"/>
            <p:cNvSpPr/>
            <p:nvPr/>
          </p:nvSpPr>
          <p:spPr>
            <a:xfrm flipH="1" rot="-784906">
              <a:off x="7504782" y="7929478"/>
              <a:ext cx="374350" cy="377573"/>
            </a:xfrm>
            <a:custGeom>
              <a:rect b="b" l="l" r="r" t="t"/>
              <a:pathLst>
                <a:path extrusionOk="0" h="3602" w="3571">
                  <a:moveTo>
                    <a:pt x="276" y="2520"/>
                  </a:moveTo>
                  <a:lnTo>
                    <a:pt x="276" y="2520"/>
                  </a:lnTo>
                  <a:cubicBezTo>
                    <a:pt x="276" y="2522"/>
                    <a:pt x="277" y="2524"/>
                    <a:pt x="278" y="2526"/>
                  </a:cubicBezTo>
                  <a:lnTo>
                    <a:pt x="278" y="2526"/>
                  </a:lnTo>
                  <a:cubicBezTo>
                    <a:pt x="278" y="2525"/>
                    <a:pt x="276" y="2523"/>
                    <a:pt x="276" y="2520"/>
                  </a:cubicBezTo>
                  <a:close/>
                  <a:moveTo>
                    <a:pt x="2862" y="1680"/>
                  </a:moveTo>
                  <a:cubicBezTo>
                    <a:pt x="3000" y="1680"/>
                    <a:pt x="3138" y="1689"/>
                    <a:pt x="3274" y="1707"/>
                  </a:cubicBezTo>
                  <a:lnTo>
                    <a:pt x="3332" y="3036"/>
                  </a:lnTo>
                  <a:lnTo>
                    <a:pt x="2429" y="2988"/>
                  </a:lnTo>
                  <a:lnTo>
                    <a:pt x="2429" y="2669"/>
                  </a:lnTo>
                  <a:cubicBezTo>
                    <a:pt x="2429" y="2350"/>
                    <a:pt x="2424" y="2031"/>
                    <a:pt x="2418" y="1712"/>
                  </a:cubicBezTo>
                  <a:cubicBezTo>
                    <a:pt x="2567" y="1690"/>
                    <a:pt x="2715" y="1680"/>
                    <a:pt x="2862" y="1680"/>
                  </a:cubicBezTo>
                  <a:close/>
                  <a:moveTo>
                    <a:pt x="1968" y="203"/>
                  </a:moveTo>
                  <a:cubicBezTo>
                    <a:pt x="2053" y="203"/>
                    <a:pt x="2131" y="321"/>
                    <a:pt x="2153" y="389"/>
                  </a:cubicBezTo>
                  <a:cubicBezTo>
                    <a:pt x="2179" y="522"/>
                    <a:pt x="2190" y="654"/>
                    <a:pt x="2190" y="787"/>
                  </a:cubicBezTo>
                  <a:cubicBezTo>
                    <a:pt x="2200" y="1096"/>
                    <a:pt x="2211" y="1404"/>
                    <a:pt x="2216" y="1712"/>
                  </a:cubicBezTo>
                  <a:cubicBezTo>
                    <a:pt x="2222" y="2015"/>
                    <a:pt x="2227" y="2307"/>
                    <a:pt x="2222" y="2610"/>
                  </a:cubicBezTo>
                  <a:cubicBezTo>
                    <a:pt x="2222" y="2759"/>
                    <a:pt x="2222" y="2908"/>
                    <a:pt x="2216" y="3052"/>
                  </a:cubicBezTo>
                  <a:cubicBezTo>
                    <a:pt x="2216" y="3158"/>
                    <a:pt x="2206" y="3296"/>
                    <a:pt x="2110" y="3354"/>
                  </a:cubicBezTo>
                  <a:cubicBezTo>
                    <a:pt x="2094" y="3365"/>
                    <a:pt x="2083" y="3381"/>
                    <a:pt x="2073" y="3397"/>
                  </a:cubicBezTo>
                  <a:cubicBezTo>
                    <a:pt x="2062" y="3386"/>
                    <a:pt x="2046" y="3381"/>
                    <a:pt x="2030" y="3381"/>
                  </a:cubicBezTo>
                  <a:cubicBezTo>
                    <a:pt x="1698" y="3381"/>
                    <a:pt x="1362" y="3399"/>
                    <a:pt x="1029" y="3399"/>
                  </a:cubicBezTo>
                  <a:cubicBezTo>
                    <a:pt x="962" y="3399"/>
                    <a:pt x="896" y="3399"/>
                    <a:pt x="829" y="3397"/>
                  </a:cubicBezTo>
                  <a:cubicBezTo>
                    <a:pt x="664" y="3392"/>
                    <a:pt x="473" y="3360"/>
                    <a:pt x="367" y="3216"/>
                  </a:cubicBezTo>
                  <a:cubicBezTo>
                    <a:pt x="292" y="3131"/>
                    <a:pt x="271" y="2935"/>
                    <a:pt x="409" y="2881"/>
                  </a:cubicBezTo>
                  <a:cubicBezTo>
                    <a:pt x="478" y="2850"/>
                    <a:pt x="494" y="2759"/>
                    <a:pt x="441" y="2706"/>
                  </a:cubicBezTo>
                  <a:cubicBezTo>
                    <a:pt x="436" y="2674"/>
                    <a:pt x="420" y="2648"/>
                    <a:pt x="393" y="2637"/>
                  </a:cubicBezTo>
                  <a:cubicBezTo>
                    <a:pt x="383" y="2632"/>
                    <a:pt x="372" y="2626"/>
                    <a:pt x="356" y="2616"/>
                  </a:cubicBezTo>
                  <a:cubicBezTo>
                    <a:pt x="351" y="2616"/>
                    <a:pt x="345" y="2610"/>
                    <a:pt x="340" y="2605"/>
                  </a:cubicBezTo>
                  <a:cubicBezTo>
                    <a:pt x="337" y="2605"/>
                    <a:pt x="331" y="2598"/>
                    <a:pt x="332" y="2598"/>
                  </a:cubicBezTo>
                  <a:cubicBezTo>
                    <a:pt x="332" y="2598"/>
                    <a:pt x="335" y="2600"/>
                    <a:pt x="340" y="2605"/>
                  </a:cubicBezTo>
                  <a:cubicBezTo>
                    <a:pt x="330" y="2594"/>
                    <a:pt x="324" y="2589"/>
                    <a:pt x="314" y="2578"/>
                  </a:cubicBezTo>
                  <a:lnTo>
                    <a:pt x="303" y="2568"/>
                  </a:lnTo>
                  <a:cubicBezTo>
                    <a:pt x="298" y="2557"/>
                    <a:pt x="292" y="2547"/>
                    <a:pt x="287" y="2536"/>
                  </a:cubicBezTo>
                  <a:cubicBezTo>
                    <a:pt x="284" y="2533"/>
                    <a:pt x="280" y="2529"/>
                    <a:pt x="278" y="2526"/>
                  </a:cubicBezTo>
                  <a:lnTo>
                    <a:pt x="278" y="2526"/>
                  </a:lnTo>
                  <a:cubicBezTo>
                    <a:pt x="278" y="2526"/>
                    <a:pt x="279" y="2526"/>
                    <a:pt x="279" y="2526"/>
                  </a:cubicBezTo>
                  <a:cubicBezTo>
                    <a:pt x="279" y="2526"/>
                    <a:pt x="279" y="2525"/>
                    <a:pt x="276" y="2520"/>
                  </a:cubicBezTo>
                  <a:lnTo>
                    <a:pt x="276" y="2520"/>
                  </a:lnTo>
                  <a:cubicBezTo>
                    <a:pt x="276" y="2520"/>
                    <a:pt x="276" y="2520"/>
                    <a:pt x="276" y="2520"/>
                  </a:cubicBezTo>
                  <a:cubicBezTo>
                    <a:pt x="271" y="2509"/>
                    <a:pt x="266" y="2493"/>
                    <a:pt x="266" y="2483"/>
                  </a:cubicBezTo>
                  <a:cubicBezTo>
                    <a:pt x="266" y="2472"/>
                    <a:pt x="266" y="2467"/>
                    <a:pt x="266" y="2462"/>
                  </a:cubicBezTo>
                  <a:lnTo>
                    <a:pt x="266" y="2424"/>
                  </a:lnTo>
                  <a:cubicBezTo>
                    <a:pt x="266" y="2419"/>
                    <a:pt x="266" y="2414"/>
                    <a:pt x="266" y="2408"/>
                  </a:cubicBezTo>
                  <a:cubicBezTo>
                    <a:pt x="266" y="2398"/>
                    <a:pt x="271" y="2392"/>
                    <a:pt x="271" y="2387"/>
                  </a:cubicBezTo>
                  <a:cubicBezTo>
                    <a:pt x="271" y="2381"/>
                    <a:pt x="273" y="2377"/>
                    <a:pt x="273" y="2377"/>
                  </a:cubicBezTo>
                  <a:cubicBezTo>
                    <a:pt x="274" y="2377"/>
                    <a:pt x="273" y="2380"/>
                    <a:pt x="271" y="2387"/>
                  </a:cubicBezTo>
                  <a:cubicBezTo>
                    <a:pt x="276" y="2377"/>
                    <a:pt x="282" y="2366"/>
                    <a:pt x="292" y="2350"/>
                  </a:cubicBezTo>
                  <a:cubicBezTo>
                    <a:pt x="292" y="2345"/>
                    <a:pt x="298" y="2339"/>
                    <a:pt x="303" y="2334"/>
                  </a:cubicBezTo>
                  <a:cubicBezTo>
                    <a:pt x="308" y="2323"/>
                    <a:pt x="319" y="2318"/>
                    <a:pt x="330" y="2307"/>
                  </a:cubicBezTo>
                  <a:lnTo>
                    <a:pt x="340" y="2297"/>
                  </a:lnTo>
                  <a:cubicBezTo>
                    <a:pt x="351" y="2286"/>
                    <a:pt x="367" y="2281"/>
                    <a:pt x="377" y="2276"/>
                  </a:cubicBezTo>
                  <a:cubicBezTo>
                    <a:pt x="425" y="2244"/>
                    <a:pt x="441" y="2185"/>
                    <a:pt x="415" y="2137"/>
                  </a:cubicBezTo>
                  <a:cubicBezTo>
                    <a:pt x="377" y="2116"/>
                    <a:pt x="356" y="2074"/>
                    <a:pt x="351" y="2031"/>
                  </a:cubicBezTo>
                  <a:cubicBezTo>
                    <a:pt x="271" y="1967"/>
                    <a:pt x="250" y="1856"/>
                    <a:pt x="298" y="1765"/>
                  </a:cubicBezTo>
                  <a:cubicBezTo>
                    <a:pt x="356" y="1654"/>
                    <a:pt x="468" y="1574"/>
                    <a:pt x="595" y="1563"/>
                  </a:cubicBezTo>
                  <a:cubicBezTo>
                    <a:pt x="652" y="1556"/>
                    <a:pt x="708" y="1552"/>
                    <a:pt x="765" y="1552"/>
                  </a:cubicBezTo>
                  <a:cubicBezTo>
                    <a:pt x="863" y="1552"/>
                    <a:pt x="960" y="1562"/>
                    <a:pt x="1058" y="1579"/>
                  </a:cubicBezTo>
                  <a:cubicBezTo>
                    <a:pt x="1145" y="1598"/>
                    <a:pt x="1234" y="1606"/>
                    <a:pt x="1323" y="1606"/>
                  </a:cubicBezTo>
                  <a:cubicBezTo>
                    <a:pt x="1385" y="1606"/>
                    <a:pt x="1448" y="1602"/>
                    <a:pt x="1509" y="1595"/>
                  </a:cubicBezTo>
                  <a:cubicBezTo>
                    <a:pt x="1521" y="1600"/>
                    <a:pt x="1534" y="1603"/>
                    <a:pt x="1546" y="1603"/>
                  </a:cubicBezTo>
                  <a:cubicBezTo>
                    <a:pt x="1573" y="1603"/>
                    <a:pt x="1599" y="1592"/>
                    <a:pt x="1621" y="1574"/>
                  </a:cubicBezTo>
                  <a:cubicBezTo>
                    <a:pt x="1648" y="1558"/>
                    <a:pt x="1669" y="1531"/>
                    <a:pt x="1674" y="1505"/>
                  </a:cubicBezTo>
                  <a:cubicBezTo>
                    <a:pt x="1791" y="1298"/>
                    <a:pt x="1754" y="1048"/>
                    <a:pt x="1717" y="819"/>
                  </a:cubicBezTo>
                  <a:cubicBezTo>
                    <a:pt x="1690" y="654"/>
                    <a:pt x="1648" y="373"/>
                    <a:pt x="1796" y="245"/>
                  </a:cubicBezTo>
                  <a:cubicBezTo>
                    <a:pt x="1810" y="251"/>
                    <a:pt x="1825" y="254"/>
                    <a:pt x="1839" y="254"/>
                  </a:cubicBezTo>
                  <a:cubicBezTo>
                    <a:pt x="1863" y="254"/>
                    <a:pt x="1886" y="246"/>
                    <a:pt x="1903" y="229"/>
                  </a:cubicBezTo>
                  <a:cubicBezTo>
                    <a:pt x="1924" y="211"/>
                    <a:pt x="1947" y="203"/>
                    <a:pt x="1968" y="203"/>
                  </a:cubicBezTo>
                  <a:close/>
                  <a:moveTo>
                    <a:pt x="1858" y="1"/>
                  </a:moveTo>
                  <a:cubicBezTo>
                    <a:pt x="1848" y="1"/>
                    <a:pt x="1838" y="2"/>
                    <a:pt x="1828" y="6"/>
                  </a:cubicBezTo>
                  <a:cubicBezTo>
                    <a:pt x="1573" y="107"/>
                    <a:pt x="1478" y="378"/>
                    <a:pt x="1499" y="628"/>
                  </a:cubicBezTo>
                  <a:cubicBezTo>
                    <a:pt x="1515" y="856"/>
                    <a:pt x="1632" y="1159"/>
                    <a:pt x="1509" y="1393"/>
                  </a:cubicBezTo>
                  <a:cubicBezTo>
                    <a:pt x="1465" y="1401"/>
                    <a:pt x="1419" y="1404"/>
                    <a:pt x="1374" y="1404"/>
                  </a:cubicBezTo>
                  <a:cubicBezTo>
                    <a:pt x="1229" y="1404"/>
                    <a:pt x="1082" y="1373"/>
                    <a:pt x="941" y="1361"/>
                  </a:cubicBezTo>
                  <a:cubicBezTo>
                    <a:pt x="883" y="1352"/>
                    <a:pt x="825" y="1347"/>
                    <a:pt x="767" y="1347"/>
                  </a:cubicBezTo>
                  <a:cubicBezTo>
                    <a:pt x="638" y="1347"/>
                    <a:pt x="511" y="1370"/>
                    <a:pt x="393" y="1415"/>
                  </a:cubicBezTo>
                  <a:cubicBezTo>
                    <a:pt x="244" y="1478"/>
                    <a:pt x="138" y="1606"/>
                    <a:pt x="101" y="1760"/>
                  </a:cubicBezTo>
                  <a:cubicBezTo>
                    <a:pt x="58" y="1898"/>
                    <a:pt x="96" y="2042"/>
                    <a:pt x="191" y="2148"/>
                  </a:cubicBezTo>
                  <a:cubicBezTo>
                    <a:pt x="0" y="2318"/>
                    <a:pt x="27" y="2626"/>
                    <a:pt x="239" y="2770"/>
                  </a:cubicBezTo>
                  <a:cubicBezTo>
                    <a:pt x="144" y="2860"/>
                    <a:pt x="96" y="2998"/>
                    <a:pt x="117" y="3131"/>
                  </a:cubicBezTo>
                  <a:cubicBezTo>
                    <a:pt x="144" y="3328"/>
                    <a:pt x="314" y="3471"/>
                    <a:pt x="494" y="3540"/>
                  </a:cubicBezTo>
                  <a:cubicBezTo>
                    <a:pt x="620" y="3590"/>
                    <a:pt x="755" y="3601"/>
                    <a:pt x="890" y="3601"/>
                  </a:cubicBezTo>
                  <a:cubicBezTo>
                    <a:pt x="1002" y="3601"/>
                    <a:pt x="1114" y="3594"/>
                    <a:pt x="1222" y="3594"/>
                  </a:cubicBezTo>
                  <a:lnTo>
                    <a:pt x="2030" y="3578"/>
                  </a:lnTo>
                  <a:cubicBezTo>
                    <a:pt x="2062" y="3572"/>
                    <a:pt x="2094" y="3551"/>
                    <a:pt x="2110" y="3519"/>
                  </a:cubicBezTo>
                  <a:cubicBezTo>
                    <a:pt x="2126" y="3535"/>
                    <a:pt x="2146" y="3543"/>
                    <a:pt x="2167" y="3543"/>
                  </a:cubicBezTo>
                  <a:cubicBezTo>
                    <a:pt x="2183" y="3543"/>
                    <a:pt x="2198" y="3539"/>
                    <a:pt x="2211" y="3530"/>
                  </a:cubicBezTo>
                  <a:cubicBezTo>
                    <a:pt x="2323" y="3450"/>
                    <a:pt x="2397" y="3328"/>
                    <a:pt x="2408" y="3190"/>
                  </a:cubicBezTo>
                  <a:lnTo>
                    <a:pt x="3449" y="3243"/>
                  </a:lnTo>
                  <a:cubicBezTo>
                    <a:pt x="3452" y="3243"/>
                    <a:pt x="3454" y="3243"/>
                    <a:pt x="3456" y="3243"/>
                  </a:cubicBezTo>
                  <a:cubicBezTo>
                    <a:pt x="3527" y="3243"/>
                    <a:pt x="3570" y="3166"/>
                    <a:pt x="3534" y="3105"/>
                  </a:cubicBezTo>
                  <a:lnTo>
                    <a:pt x="3476" y="1622"/>
                  </a:lnTo>
                  <a:cubicBezTo>
                    <a:pt x="3476" y="1595"/>
                    <a:pt x="3460" y="1563"/>
                    <a:pt x="3433" y="1547"/>
                  </a:cubicBezTo>
                  <a:cubicBezTo>
                    <a:pt x="3423" y="1537"/>
                    <a:pt x="3407" y="1526"/>
                    <a:pt x="3391" y="1521"/>
                  </a:cubicBezTo>
                  <a:cubicBezTo>
                    <a:pt x="3231" y="1497"/>
                    <a:pt x="3069" y="1485"/>
                    <a:pt x="2907" y="1485"/>
                  </a:cubicBezTo>
                  <a:cubicBezTo>
                    <a:pt x="2744" y="1485"/>
                    <a:pt x="2580" y="1497"/>
                    <a:pt x="2418" y="1521"/>
                  </a:cubicBezTo>
                  <a:lnTo>
                    <a:pt x="2418" y="1489"/>
                  </a:lnTo>
                  <a:cubicBezTo>
                    <a:pt x="2413" y="1292"/>
                    <a:pt x="2408" y="1096"/>
                    <a:pt x="2397" y="899"/>
                  </a:cubicBezTo>
                  <a:cubicBezTo>
                    <a:pt x="2397" y="724"/>
                    <a:pt x="2386" y="554"/>
                    <a:pt x="2360" y="383"/>
                  </a:cubicBezTo>
                  <a:cubicBezTo>
                    <a:pt x="2321" y="186"/>
                    <a:pt x="2152" y="11"/>
                    <a:pt x="1967" y="11"/>
                  </a:cubicBezTo>
                  <a:cubicBezTo>
                    <a:pt x="1947" y="11"/>
                    <a:pt x="1928" y="13"/>
                    <a:pt x="1908" y="17"/>
                  </a:cubicBezTo>
                  <a:cubicBezTo>
                    <a:pt x="1894" y="6"/>
                    <a:pt x="1876" y="1"/>
                    <a:pt x="185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32" name="Google Shape;4032;p15"/>
            <p:cNvGrpSpPr/>
            <p:nvPr/>
          </p:nvGrpSpPr>
          <p:grpSpPr>
            <a:xfrm flipH="1" rot="292372">
              <a:off x="7504616" y="7072792"/>
              <a:ext cx="490744" cy="334961"/>
              <a:chOff x="527553" y="10096667"/>
              <a:chExt cx="285914" cy="195141"/>
            </a:xfrm>
          </p:grpSpPr>
          <p:sp>
            <p:nvSpPr>
              <p:cNvPr id="4033" name="Google Shape;4033;p15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15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15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36" name="Google Shape;4036;p15"/>
            <p:cNvSpPr/>
            <p:nvPr/>
          </p:nvSpPr>
          <p:spPr>
            <a:xfrm flipH="1" rot="-1118803">
              <a:off x="4900073" y="5453486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5"/>
            <p:cNvSpPr/>
            <p:nvPr/>
          </p:nvSpPr>
          <p:spPr>
            <a:xfrm flipH="1">
              <a:off x="7874856" y="6174408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5"/>
            <p:cNvSpPr/>
            <p:nvPr/>
          </p:nvSpPr>
          <p:spPr>
            <a:xfrm flipH="1" rot="1585849">
              <a:off x="3239429" y="8555698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39" name="Google Shape;4039;p15"/>
            <p:cNvGrpSpPr/>
            <p:nvPr/>
          </p:nvGrpSpPr>
          <p:grpSpPr>
            <a:xfrm flipH="1" rot="-1398537">
              <a:off x="4387419" y="8685320"/>
              <a:ext cx="278766" cy="476967"/>
              <a:chOff x="316587" y="9755293"/>
              <a:chExt cx="193789" cy="331571"/>
            </a:xfrm>
          </p:grpSpPr>
          <p:sp>
            <p:nvSpPr>
              <p:cNvPr id="4040" name="Google Shape;4040;p15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15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15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15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15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15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15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47" name="Google Shape;4047;p15"/>
            <p:cNvSpPr/>
            <p:nvPr/>
          </p:nvSpPr>
          <p:spPr>
            <a:xfrm flipH="1" rot="-906625">
              <a:off x="1373740" y="8743290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48" name="Google Shape;4048;p15"/>
            <p:cNvGrpSpPr/>
            <p:nvPr/>
          </p:nvGrpSpPr>
          <p:grpSpPr>
            <a:xfrm flipH="1" rot="645224">
              <a:off x="7319930" y="8637277"/>
              <a:ext cx="278758" cy="476953"/>
              <a:chOff x="524756" y="9794821"/>
              <a:chExt cx="193789" cy="331571"/>
            </a:xfrm>
          </p:grpSpPr>
          <p:sp>
            <p:nvSpPr>
              <p:cNvPr id="4049" name="Google Shape;4049;p15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15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15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15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15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15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15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56" name="Google Shape;4056;p15"/>
            <p:cNvSpPr/>
            <p:nvPr/>
          </p:nvSpPr>
          <p:spPr>
            <a:xfrm flipH="1" rot="-1118803">
              <a:off x="5771498" y="8629536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7" name="Google Shape;4057;p15"/>
          <p:cNvGrpSpPr/>
          <p:nvPr/>
        </p:nvGrpSpPr>
        <p:grpSpPr>
          <a:xfrm>
            <a:off x="6371173" y="4263903"/>
            <a:ext cx="2772897" cy="916191"/>
            <a:chOff x="5519298" y="5982349"/>
            <a:chExt cx="2563699" cy="847070"/>
          </a:xfrm>
        </p:grpSpPr>
        <p:sp>
          <p:nvSpPr>
            <p:cNvPr id="4058" name="Google Shape;4058;p15"/>
            <p:cNvSpPr/>
            <p:nvPr/>
          </p:nvSpPr>
          <p:spPr>
            <a:xfrm flipH="1" rot="10800000">
              <a:off x="7277519" y="6030410"/>
              <a:ext cx="805478" cy="798228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5"/>
            <p:cNvSpPr/>
            <p:nvPr/>
          </p:nvSpPr>
          <p:spPr>
            <a:xfrm flipH="1" rot="10800000">
              <a:off x="6749636" y="6622677"/>
              <a:ext cx="535828" cy="206178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5"/>
            <p:cNvSpPr/>
            <p:nvPr/>
          </p:nvSpPr>
          <p:spPr>
            <a:xfrm flipH="1" rot="10800000">
              <a:off x="6513676" y="6657670"/>
              <a:ext cx="194803" cy="171663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5"/>
            <p:cNvSpPr/>
            <p:nvPr/>
          </p:nvSpPr>
          <p:spPr>
            <a:xfrm flipH="1" rot="10800000">
              <a:off x="5944809" y="6436600"/>
              <a:ext cx="174615" cy="148392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15"/>
            <p:cNvSpPr/>
            <p:nvPr/>
          </p:nvSpPr>
          <p:spPr>
            <a:xfrm flipH="1" rot="10800000">
              <a:off x="5620195" y="6525427"/>
              <a:ext cx="160288" cy="240389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15"/>
            <p:cNvSpPr/>
            <p:nvPr/>
          </p:nvSpPr>
          <p:spPr>
            <a:xfrm flipH="1" rot="10800000">
              <a:off x="7938122" y="6190177"/>
              <a:ext cx="120737" cy="92648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15"/>
            <p:cNvSpPr/>
            <p:nvPr/>
          </p:nvSpPr>
          <p:spPr>
            <a:xfrm flipH="1" rot="10800000">
              <a:off x="5519298" y="6697004"/>
              <a:ext cx="144442" cy="107582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15"/>
            <p:cNvSpPr/>
            <p:nvPr/>
          </p:nvSpPr>
          <p:spPr>
            <a:xfrm flipH="1" rot="10800000">
              <a:off x="5592974" y="6731432"/>
              <a:ext cx="118827" cy="97988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15"/>
            <p:cNvSpPr/>
            <p:nvPr/>
          </p:nvSpPr>
          <p:spPr>
            <a:xfrm flipH="1" rot="10800000">
              <a:off x="6409653" y="6461130"/>
              <a:ext cx="114442" cy="129333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15"/>
            <p:cNvSpPr/>
            <p:nvPr/>
          </p:nvSpPr>
          <p:spPr>
            <a:xfrm flipH="1" rot="10800000">
              <a:off x="6073578" y="6761648"/>
              <a:ext cx="84312" cy="64992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15"/>
            <p:cNvSpPr/>
            <p:nvPr/>
          </p:nvSpPr>
          <p:spPr>
            <a:xfrm flipH="1" rot="10800000">
              <a:off x="6106703" y="6377643"/>
              <a:ext cx="104283" cy="56005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15"/>
            <p:cNvSpPr/>
            <p:nvPr/>
          </p:nvSpPr>
          <p:spPr>
            <a:xfrm flipH="1" rot="10800000">
              <a:off x="6245067" y="6546353"/>
              <a:ext cx="97510" cy="5778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15"/>
            <p:cNvSpPr/>
            <p:nvPr/>
          </p:nvSpPr>
          <p:spPr>
            <a:xfrm flipH="1" rot="10800000">
              <a:off x="6427540" y="6741634"/>
              <a:ext cx="57264" cy="8709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15"/>
            <p:cNvSpPr/>
            <p:nvPr/>
          </p:nvSpPr>
          <p:spPr>
            <a:xfrm flipH="1" rot="10800000">
              <a:off x="5742148" y="6460565"/>
              <a:ext cx="45195" cy="947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15"/>
            <p:cNvSpPr/>
            <p:nvPr/>
          </p:nvSpPr>
          <p:spPr>
            <a:xfrm flipH="1" rot="10800000">
              <a:off x="5655361" y="6745498"/>
              <a:ext cx="84138" cy="75846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5"/>
            <p:cNvSpPr/>
            <p:nvPr/>
          </p:nvSpPr>
          <p:spPr>
            <a:xfrm flipH="1" rot="10800000">
              <a:off x="6550491" y="6308222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5"/>
            <p:cNvSpPr/>
            <p:nvPr/>
          </p:nvSpPr>
          <p:spPr>
            <a:xfrm flipH="1" rot="10800000">
              <a:off x="6167658" y="6606353"/>
              <a:ext cx="70289" cy="53357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5"/>
            <p:cNvSpPr/>
            <p:nvPr/>
          </p:nvSpPr>
          <p:spPr>
            <a:xfrm flipH="1" rot="10800000">
              <a:off x="5604001" y="6578915"/>
              <a:ext cx="47887" cy="85137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5"/>
            <p:cNvSpPr/>
            <p:nvPr/>
          </p:nvSpPr>
          <p:spPr>
            <a:xfrm flipH="1" rot="10800000">
              <a:off x="6880706" y="6746844"/>
              <a:ext cx="54139" cy="47409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15"/>
            <p:cNvSpPr/>
            <p:nvPr/>
          </p:nvSpPr>
          <p:spPr>
            <a:xfrm flipH="1" rot="10800000">
              <a:off x="5771496" y="6495254"/>
              <a:ext cx="41852" cy="5123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15"/>
            <p:cNvSpPr/>
            <p:nvPr/>
          </p:nvSpPr>
          <p:spPr>
            <a:xfrm flipH="1" rot="10800000">
              <a:off x="5867834" y="6266804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15"/>
            <p:cNvSpPr/>
            <p:nvPr/>
          </p:nvSpPr>
          <p:spPr>
            <a:xfrm flipH="1" rot="10800000">
              <a:off x="6208859" y="6315690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15"/>
            <p:cNvSpPr/>
            <p:nvPr/>
          </p:nvSpPr>
          <p:spPr>
            <a:xfrm flipH="1" rot="10800000">
              <a:off x="5966864" y="6402867"/>
              <a:ext cx="39551" cy="31867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15"/>
            <p:cNvSpPr/>
            <p:nvPr/>
          </p:nvSpPr>
          <p:spPr>
            <a:xfrm flipH="1" rot="10800000">
              <a:off x="5830020" y="6289945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15"/>
            <p:cNvSpPr/>
            <p:nvPr/>
          </p:nvSpPr>
          <p:spPr>
            <a:xfrm flipH="1" rot="10800000">
              <a:off x="5963304" y="6558293"/>
              <a:ext cx="30608" cy="20058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15"/>
            <p:cNvSpPr/>
            <p:nvPr/>
          </p:nvSpPr>
          <p:spPr>
            <a:xfrm flipH="1" rot="10800000">
              <a:off x="7194292" y="6060192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15"/>
            <p:cNvSpPr/>
            <p:nvPr/>
          </p:nvSpPr>
          <p:spPr>
            <a:xfrm flipH="1" rot="10800000">
              <a:off x="6981429" y="6234677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15"/>
            <p:cNvSpPr/>
            <p:nvPr/>
          </p:nvSpPr>
          <p:spPr>
            <a:xfrm flipH="1" rot="10800000">
              <a:off x="6321217" y="6414719"/>
              <a:ext cx="27091" cy="25441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5"/>
            <p:cNvSpPr/>
            <p:nvPr/>
          </p:nvSpPr>
          <p:spPr>
            <a:xfrm flipH="1" rot="10800000">
              <a:off x="6144127" y="6557685"/>
              <a:ext cx="26874" cy="13849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5"/>
            <p:cNvSpPr/>
            <p:nvPr/>
          </p:nvSpPr>
          <p:spPr>
            <a:xfrm flipH="1" rot="10800000">
              <a:off x="5759210" y="6290118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5"/>
            <p:cNvSpPr/>
            <p:nvPr/>
          </p:nvSpPr>
          <p:spPr>
            <a:xfrm flipH="1" rot="10800000">
              <a:off x="6198656" y="6796598"/>
              <a:ext cx="18538" cy="16932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5"/>
            <p:cNvSpPr/>
            <p:nvPr/>
          </p:nvSpPr>
          <p:spPr>
            <a:xfrm flipH="1" rot="10800000">
              <a:off x="5974982" y="6701041"/>
              <a:ext cx="12938" cy="19797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5"/>
            <p:cNvSpPr/>
            <p:nvPr/>
          </p:nvSpPr>
          <p:spPr>
            <a:xfrm flipH="1" rot="10800000">
              <a:off x="6163056" y="6519176"/>
              <a:ext cx="16888" cy="15629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5"/>
            <p:cNvSpPr/>
            <p:nvPr/>
          </p:nvSpPr>
          <p:spPr>
            <a:xfrm flipH="1" rot="10800000">
              <a:off x="6196138" y="6519827"/>
              <a:ext cx="13372" cy="18668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5"/>
            <p:cNvSpPr/>
            <p:nvPr/>
          </p:nvSpPr>
          <p:spPr>
            <a:xfrm flipH="1" rot="10800000">
              <a:off x="5675983" y="6814788"/>
              <a:ext cx="21273" cy="13545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5"/>
            <p:cNvSpPr/>
            <p:nvPr/>
          </p:nvSpPr>
          <p:spPr>
            <a:xfrm flipH="1" rot="10800000">
              <a:off x="6184720" y="6552258"/>
              <a:ext cx="15412" cy="11548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15"/>
            <p:cNvSpPr/>
            <p:nvPr/>
          </p:nvSpPr>
          <p:spPr>
            <a:xfrm flipH="1" rot="10800000">
              <a:off x="6218019" y="6554429"/>
              <a:ext cx="12113" cy="14327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15"/>
            <p:cNvSpPr/>
            <p:nvPr/>
          </p:nvSpPr>
          <p:spPr>
            <a:xfrm flipH="1" rot="10800000">
              <a:off x="5698429" y="6498250"/>
              <a:ext cx="12460" cy="12938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15"/>
            <p:cNvSpPr/>
            <p:nvPr/>
          </p:nvSpPr>
          <p:spPr>
            <a:xfrm flipH="1" rot="10800000">
              <a:off x="5747965" y="6783009"/>
              <a:ext cx="8596" cy="8379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15"/>
            <p:cNvSpPr/>
            <p:nvPr/>
          </p:nvSpPr>
          <p:spPr>
            <a:xfrm flipH="1" rot="10800000">
              <a:off x="5852639" y="6505760"/>
              <a:ext cx="8336" cy="794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15"/>
            <p:cNvSpPr/>
            <p:nvPr/>
          </p:nvSpPr>
          <p:spPr>
            <a:xfrm flipH="1" rot="10800000">
              <a:off x="6019092" y="6422360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5"/>
            <p:cNvSpPr/>
            <p:nvPr/>
          </p:nvSpPr>
          <p:spPr>
            <a:xfrm flipH="1" rot="10800000">
              <a:off x="6638928" y="6355848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5"/>
            <p:cNvSpPr/>
            <p:nvPr/>
          </p:nvSpPr>
          <p:spPr>
            <a:xfrm flipH="1" rot="10800000">
              <a:off x="6615223" y="6269279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5"/>
            <p:cNvSpPr/>
            <p:nvPr/>
          </p:nvSpPr>
          <p:spPr>
            <a:xfrm flipH="1" rot="10800000">
              <a:off x="5810787" y="6252868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5"/>
            <p:cNvSpPr/>
            <p:nvPr/>
          </p:nvSpPr>
          <p:spPr>
            <a:xfrm flipH="1" rot="10800000">
              <a:off x="7073382" y="6117283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15"/>
            <p:cNvSpPr/>
            <p:nvPr/>
          </p:nvSpPr>
          <p:spPr>
            <a:xfrm flipH="1" rot="10800000">
              <a:off x="7187824" y="6093492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15"/>
            <p:cNvSpPr/>
            <p:nvPr/>
          </p:nvSpPr>
          <p:spPr>
            <a:xfrm flipH="1" rot="10800000">
              <a:off x="7087752" y="6501897"/>
              <a:ext cx="290273" cy="185252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15"/>
            <p:cNvSpPr/>
            <p:nvPr/>
          </p:nvSpPr>
          <p:spPr>
            <a:xfrm flipH="1" rot="10800000">
              <a:off x="7120617" y="6462476"/>
              <a:ext cx="150259" cy="114181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15"/>
            <p:cNvSpPr/>
            <p:nvPr/>
          </p:nvSpPr>
          <p:spPr>
            <a:xfrm flipH="1" rot="10800000">
              <a:off x="6675570" y="6554733"/>
              <a:ext cx="109276" cy="132112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15"/>
            <p:cNvSpPr/>
            <p:nvPr/>
          </p:nvSpPr>
          <p:spPr>
            <a:xfrm flipH="1" rot="10800000">
              <a:off x="7496374" y="6094230"/>
              <a:ext cx="145918" cy="91866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15"/>
            <p:cNvSpPr/>
            <p:nvPr/>
          </p:nvSpPr>
          <p:spPr>
            <a:xfrm flipH="1" rot="10800000">
              <a:off x="6969750" y="6530724"/>
              <a:ext cx="97640" cy="128943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15"/>
            <p:cNvSpPr/>
            <p:nvPr/>
          </p:nvSpPr>
          <p:spPr>
            <a:xfrm flipH="1" rot="10800000">
              <a:off x="7626445" y="6036878"/>
              <a:ext cx="110535" cy="75586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15"/>
            <p:cNvSpPr/>
            <p:nvPr/>
          </p:nvSpPr>
          <p:spPr>
            <a:xfrm flipH="1" rot="10800000">
              <a:off x="7197201" y="6377686"/>
              <a:ext cx="154601" cy="89478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15"/>
            <p:cNvSpPr/>
            <p:nvPr/>
          </p:nvSpPr>
          <p:spPr>
            <a:xfrm flipH="1" rot="10800000">
              <a:off x="6974352" y="6405385"/>
              <a:ext cx="90954" cy="88046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15"/>
            <p:cNvSpPr/>
            <p:nvPr/>
          </p:nvSpPr>
          <p:spPr>
            <a:xfrm flipH="1" rot="10800000">
              <a:off x="7063396" y="6412983"/>
              <a:ext cx="70159" cy="81924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15"/>
            <p:cNvSpPr/>
            <p:nvPr/>
          </p:nvSpPr>
          <p:spPr>
            <a:xfrm flipH="1" rot="10800000">
              <a:off x="6773948" y="6360971"/>
              <a:ext cx="71852" cy="104543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15"/>
            <p:cNvSpPr/>
            <p:nvPr/>
          </p:nvSpPr>
          <p:spPr>
            <a:xfrm flipH="1" rot="10800000">
              <a:off x="7447706" y="6131263"/>
              <a:ext cx="80969" cy="65036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15"/>
            <p:cNvSpPr/>
            <p:nvPr/>
          </p:nvSpPr>
          <p:spPr>
            <a:xfrm flipH="1" rot="10800000">
              <a:off x="7497633" y="6199728"/>
              <a:ext cx="50188" cy="69204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15"/>
            <p:cNvSpPr/>
            <p:nvPr/>
          </p:nvSpPr>
          <p:spPr>
            <a:xfrm flipH="1" rot="10800000">
              <a:off x="6690548" y="6370479"/>
              <a:ext cx="92213" cy="66772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15"/>
            <p:cNvSpPr/>
            <p:nvPr/>
          </p:nvSpPr>
          <p:spPr>
            <a:xfrm flipH="1" rot="10800000">
              <a:off x="6531345" y="6415761"/>
              <a:ext cx="87438" cy="87438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15"/>
            <p:cNvSpPr/>
            <p:nvPr/>
          </p:nvSpPr>
          <p:spPr>
            <a:xfrm flipH="1" rot="10800000">
              <a:off x="7521338" y="6331623"/>
              <a:ext cx="94949" cy="40289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15"/>
            <p:cNvSpPr/>
            <p:nvPr/>
          </p:nvSpPr>
          <p:spPr>
            <a:xfrm flipH="1" rot="10800000">
              <a:off x="7231716" y="5996112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15"/>
            <p:cNvSpPr/>
            <p:nvPr/>
          </p:nvSpPr>
          <p:spPr>
            <a:xfrm flipH="1" rot="10800000">
              <a:off x="6721112" y="6459480"/>
              <a:ext cx="58306" cy="90347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15"/>
            <p:cNvSpPr/>
            <p:nvPr/>
          </p:nvSpPr>
          <p:spPr>
            <a:xfrm flipH="1" rot="10800000">
              <a:off x="7562539" y="6245053"/>
              <a:ext cx="49797" cy="50275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15"/>
            <p:cNvSpPr/>
            <p:nvPr/>
          </p:nvSpPr>
          <p:spPr>
            <a:xfrm flipH="1" rot="10800000">
              <a:off x="7435029" y="6075822"/>
              <a:ext cx="44327" cy="49146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15"/>
            <p:cNvSpPr/>
            <p:nvPr/>
          </p:nvSpPr>
          <p:spPr>
            <a:xfrm flipH="1" rot="10800000">
              <a:off x="7512611" y="6010439"/>
              <a:ext cx="57699" cy="52141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15"/>
            <p:cNvSpPr/>
            <p:nvPr/>
          </p:nvSpPr>
          <p:spPr>
            <a:xfrm flipH="1" rot="10800000">
              <a:off x="7365087" y="6394141"/>
              <a:ext cx="66425" cy="53097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15"/>
            <p:cNvSpPr/>
            <p:nvPr/>
          </p:nvSpPr>
          <p:spPr>
            <a:xfrm flipH="1" rot="10800000">
              <a:off x="6564645" y="6512924"/>
              <a:ext cx="41027" cy="69160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15"/>
            <p:cNvSpPr/>
            <p:nvPr/>
          </p:nvSpPr>
          <p:spPr>
            <a:xfrm flipH="1" rot="10800000">
              <a:off x="6895076" y="6271363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15"/>
            <p:cNvSpPr/>
            <p:nvPr/>
          </p:nvSpPr>
          <p:spPr>
            <a:xfrm flipH="1" rot="10800000">
              <a:off x="6370536" y="6477367"/>
              <a:ext cx="41201" cy="53097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15"/>
            <p:cNvSpPr/>
            <p:nvPr/>
          </p:nvSpPr>
          <p:spPr>
            <a:xfrm flipH="1" rot="10800000">
              <a:off x="7104988" y="6712893"/>
              <a:ext cx="33560" cy="54139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15"/>
            <p:cNvSpPr/>
            <p:nvPr/>
          </p:nvSpPr>
          <p:spPr>
            <a:xfrm flipH="1" rot="10800000">
              <a:off x="6806640" y="6266891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15"/>
            <p:cNvSpPr/>
            <p:nvPr/>
          </p:nvSpPr>
          <p:spPr>
            <a:xfrm flipH="1" rot="10800000">
              <a:off x="6646004" y="6401174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15"/>
            <p:cNvSpPr/>
            <p:nvPr/>
          </p:nvSpPr>
          <p:spPr>
            <a:xfrm flipH="1" rot="10800000">
              <a:off x="7133294" y="6354112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15"/>
            <p:cNvSpPr/>
            <p:nvPr/>
          </p:nvSpPr>
          <p:spPr>
            <a:xfrm flipH="1" rot="10800000">
              <a:off x="7035003" y="6508800"/>
              <a:ext cx="32171" cy="32388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15"/>
            <p:cNvSpPr/>
            <p:nvPr/>
          </p:nvSpPr>
          <p:spPr>
            <a:xfrm flipH="1" rot="10800000">
              <a:off x="7189256" y="6415240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15"/>
            <p:cNvSpPr/>
            <p:nvPr/>
          </p:nvSpPr>
          <p:spPr>
            <a:xfrm flipH="1" rot="10800000">
              <a:off x="7230066" y="6342043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15"/>
            <p:cNvSpPr/>
            <p:nvPr/>
          </p:nvSpPr>
          <p:spPr>
            <a:xfrm flipH="1" rot="10800000">
              <a:off x="7671163" y="6191262"/>
              <a:ext cx="51230" cy="19754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5"/>
            <p:cNvSpPr/>
            <p:nvPr/>
          </p:nvSpPr>
          <p:spPr>
            <a:xfrm flipH="1" rot="10800000">
              <a:off x="7331571" y="6772676"/>
              <a:ext cx="34298" cy="1754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15"/>
            <p:cNvSpPr/>
            <p:nvPr/>
          </p:nvSpPr>
          <p:spPr>
            <a:xfrm flipH="1" rot="10800000">
              <a:off x="6863861" y="6565109"/>
              <a:ext cx="30000" cy="20058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15"/>
            <p:cNvSpPr/>
            <p:nvPr/>
          </p:nvSpPr>
          <p:spPr>
            <a:xfrm flipH="1" rot="10800000">
              <a:off x="6397975" y="6589508"/>
              <a:ext cx="17930" cy="22532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15"/>
            <p:cNvSpPr/>
            <p:nvPr/>
          </p:nvSpPr>
          <p:spPr>
            <a:xfrm flipH="1" rot="10800000">
              <a:off x="7091529" y="6656280"/>
              <a:ext cx="18278" cy="17149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15"/>
            <p:cNvSpPr/>
            <p:nvPr/>
          </p:nvSpPr>
          <p:spPr>
            <a:xfrm flipH="1" rot="10800000">
              <a:off x="6762530" y="6525167"/>
              <a:ext cx="26440" cy="15239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15"/>
            <p:cNvSpPr/>
            <p:nvPr/>
          </p:nvSpPr>
          <p:spPr>
            <a:xfrm flipH="1" rot="10800000">
              <a:off x="7137245" y="6385501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15"/>
            <p:cNvSpPr/>
            <p:nvPr/>
          </p:nvSpPr>
          <p:spPr>
            <a:xfrm flipH="1" rot="10800000">
              <a:off x="7537401" y="6129266"/>
              <a:ext cx="13980" cy="24573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15"/>
            <p:cNvSpPr/>
            <p:nvPr/>
          </p:nvSpPr>
          <p:spPr>
            <a:xfrm flipH="1" rot="10800000">
              <a:off x="7103295" y="6352983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15"/>
            <p:cNvSpPr/>
            <p:nvPr/>
          </p:nvSpPr>
          <p:spPr>
            <a:xfrm flipH="1" rot="10800000">
              <a:off x="7071515" y="6611954"/>
              <a:ext cx="11679" cy="1259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15"/>
            <p:cNvSpPr/>
            <p:nvPr/>
          </p:nvSpPr>
          <p:spPr>
            <a:xfrm flipH="1" rot="10800000">
              <a:off x="6886133" y="6616946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15"/>
            <p:cNvSpPr/>
            <p:nvPr/>
          </p:nvSpPr>
          <p:spPr>
            <a:xfrm flipH="1" rot="10800000">
              <a:off x="6962066" y="6497946"/>
              <a:ext cx="8553" cy="8379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15"/>
            <p:cNvSpPr/>
            <p:nvPr/>
          </p:nvSpPr>
          <p:spPr>
            <a:xfrm flipH="1" rot="10800000">
              <a:off x="7169937" y="6450102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15"/>
            <p:cNvSpPr/>
            <p:nvPr/>
          </p:nvSpPr>
          <p:spPr>
            <a:xfrm flipH="1" rot="10800000">
              <a:off x="7132687" y="6443590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15"/>
            <p:cNvSpPr/>
            <p:nvPr/>
          </p:nvSpPr>
          <p:spPr>
            <a:xfrm flipH="1" rot="10800000">
              <a:off x="7136247" y="6346471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15"/>
            <p:cNvSpPr/>
            <p:nvPr/>
          </p:nvSpPr>
          <p:spPr>
            <a:xfrm flipH="1" rot="10800000">
              <a:off x="7467156" y="6548872"/>
              <a:ext cx="4081" cy="4906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15"/>
            <p:cNvSpPr/>
            <p:nvPr/>
          </p:nvSpPr>
          <p:spPr>
            <a:xfrm flipH="1" rot="10800000">
              <a:off x="6541331" y="6546006"/>
              <a:ext cx="3821" cy="3386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15"/>
            <p:cNvSpPr/>
            <p:nvPr/>
          </p:nvSpPr>
          <p:spPr>
            <a:xfrm flipH="1" rot="10800000">
              <a:off x="6383821" y="6530203"/>
              <a:ext cx="8509" cy="8119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15"/>
            <p:cNvSpPr/>
            <p:nvPr/>
          </p:nvSpPr>
          <p:spPr>
            <a:xfrm flipH="1" rot="10800000">
              <a:off x="6949996" y="6622200"/>
              <a:ext cx="5253" cy="3343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15"/>
            <p:cNvSpPr/>
            <p:nvPr/>
          </p:nvSpPr>
          <p:spPr>
            <a:xfrm flipH="1" rot="10800000">
              <a:off x="7698862" y="6441767"/>
              <a:ext cx="5210" cy="3517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5"/>
            <p:cNvSpPr/>
            <p:nvPr/>
          </p:nvSpPr>
          <p:spPr>
            <a:xfrm flipH="1" rot="10800000">
              <a:off x="7318676" y="6411420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5"/>
            <p:cNvSpPr/>
            <p:nvPr/>
          </p:nvSpPr>
          <p:spPr>
            <a:xfrm flipH="1" rot="10800000">
              <a:off x="6561736" y="6400175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15"/>
            <p:cNvSpPr/>
            <p:nvPr/>
          </p:nvSpPr>
          <p:spPr>
            <a:xfrm flipH="1" rot="10800000">
              <a:off x="6609796" y="6349814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15"/>
            <p:cNvSpPr/>
            <p:nvPr/>
          </p:nvSpPr>
          <p:spPr>
            <a:xfrm flipH="1" rot="10800000">
              <a:off x="7548819" y="6381637"/>
              <a:ext cx="2735" cy="3169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15"/>
            <p:cNvSpPr/>
            <p:nvPr/>
          </p:nvSpPr>
          <p:spPr>
            <a:xfrm flipH="1" rot="10800000">
              <a:off x="7056537" y="6453836"/>
              <a:ext cx="6903" cy="712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15"/>
            <p:cNvSpPr/>
            <p:nvPr/>
          </p:nvSpPr>
          <p:spPr>
            <a:xfrm flipH="1" rot="10800000">
              <a:off x="7889844" y="6290335"/>
              <a:ext cx="135932" cy="61606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15"/>
            <p:cNvSpPr/>
            <p:nvPr/>
          </p:nvSpPr>
          <p:spPr>
            <a:xfrm flipH="1" rot="10800000">
              <a:off x="7837052" y="6342694"/>
              <a:ext cx="144615" cy="72720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15"/>
            <p:cNvSpPr/>
            <p:nvPr/>
          </p:nvSpPr>
          <p:spPr>
            <a:xfrm flipH="1" rot="10800000">
              <a:off x="7949757" y="6513445"/>
              <a:ext cx="62908" cy="42634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15"/>
            <p:cNvSpPr/>
            <p:nvPr/>
          </p:nvSpPr>
          <p:spPr>
            <a:xfrm flipH="1" rot="10800000">
              <a:off x="7806227" y="6217659"/>
              <a:ext cx="82228" cy="55007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15"/>
            <p:cNvSpPr/>
            <p:nvPr/>
          </p:nvSpPr>
          <p:spPr>
            <a:xfrm flipH="1" rot="10800000">
              <a:off x="7375507" y="6428221"/>
              <a:ext cx="55571" cy="52098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15"/>
            <p:cNvSpPr/>
            <p:nvPr/>
          </p:nvSpPr>
          <p:spPr>
            <a:xfrm flipH="1" rot="10800000">
              <a:off x="7586894" y="6449885"/>
              <a:ext cx="55180" cy="59565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15"/>
            <p:cNvSpPr/>
            <p:nvPr/>
          </p:nvSpPr>
          <p:spPr>
            <a:xfrm flipH="1" rot="10800000">
              <a:off x="7789773" y="6302188"/>
              <a:ext cx="76931" cy="32691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15"/>
            <p:cNvSpPr/>
            <p:nvPr/>
          </p:nvSpPr>
          <p:spPr>
            <a:xfrm flipH="1" rot="10800000">
              <a:off x="7720048" y="6243708"/>
              <a:ext cx="48147" cy="75368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15"/>
            <p:cNvSpPr/>
            <p:nvPr/>
          </p:nvSpPr>
          <p:spPr>
            <a:xfrm flipH="1" rot="10800000">
              <a:off x="7558588" y="6526383"/>
              <a:ext cx="54356" cy="34254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15"/>
            <p:cNvSpPr/>
            <p:nvPr/>
          </p:nvSpPr>
          <p:spPr>
            <a:xfrm flipH="1" rot="10800000">
              <a:off x="7538009" y="6660057"/>
              <a:ext cx="43328" cy="4767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15"/>
            <p:cNvSpPr/>
            <p:nvPr/>
          </p:nvSpPr>
          <p:spPr>
            <a:xfrm flipH="1" rot="10800000">
              <a:off x="7756473" y="6609522"/>
              <a:ext cx="36686" cy="28567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15"/>
            <p:cNvSpPr/>
            <p:nvPr/>
          </p:nvSpPr>
          <p:spPr>
            <a:xfrm flipH="1" rot="10800000">
              <a:off x="7945198" y="6104910"/>
              <a:ext cx="35210" cy="34992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15"/>
            <p:cNvSpPr/>
            <p:nvPr/>
          </p:nvSpPr>
          <p:spPr>
            <a:xfrm flipH="1" rot="10800000">
              <a:off x="8007759" y="6491130"/>
              <a:ext cx="37554" cy="24790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15"/>
            <p:cNvSpPr/>
            <p:nvPr/>
          </p:nvSpPr>
          <p:spPr>
            <a:xfrm flipH="1" rot="10800000">
              <a:off x="7931696" y="6169945"/>
              <a:ext cx="52662" cy="2053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15"/>
            <p:cNvSpPr/>
            <p:nvPr/>
          </p:nvSpPr>
          <p:spPr>
            <a:xfrm flipH="1" rot="10800000">
              <a:off x="8008454" y="6288946"/>
              <a:ext cx="30173" cy="25528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15"/>
            <p:cNvSpPr/>
            <p:nvPr/>
          </p:nvSpPr>
          <p:spPr>
            <a:xfrm flipH="1" rot="10800000">
              <a:off x="7467677" y="6635137"/>
              <a:ext cx="14197" cy="10203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15"/>
            <p:cNvSpPr/>
            <p:nvPr/>
          </p:nvSpPr>
          <p:spPr>
            <a:xfrm flipH="1" rot="10800000">
              <a:off x="7877384" y="6199989"/>
              <a:ext cx="9725" cy="820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15"/>
            <p:cNvSpPr/>
            <p:nvPr/>
          </p:nvSpPr>
          <p:spPr>
            <a:xfrm flipH="1" rot="10800000">
              <a:off x="7983881" y="6357325"/>
              <a:ext cx="10680" cy="5861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15"/>
            <p:cNvSpPr/>
            <p:nvPr/>
          </p:nvSpPr>
          <p:spPr>
            <a:xfrm flipH="1" rot="10800000">
              <a:off x="7788123" y="6282303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15"/>
            <p:cNvSpPr/>
            <p:nvPr/>
          </p:nvSpPr>
          <p:spPr>
            <a:xfrm flipH="1" rot="10800000">
              <a:off x="7941465" y="6273447"/>
              <a:ext cx="2952" cy="3169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15"/>
            <p:cNvSpPr/>
            <p:nvPr/>
          </p:nvSpPr>
          <p:spPr>
            <a:xfrm flipH="1" rot="10800000">
              <a:off x="7365738" y="6675860"/>
              <a:ext cx="2952" cy="2996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15"/>
            <p:cNvSpPr/>
            <p:nvPr/>
          </p:nvSpPr>
          <p:spPr>
            <a:xfrm flipH="1" rot="10800000">
              <a:off x="6966016" y="6794948"/>
              <a:ext cx="51013" cy="20145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15"/>
            <p:cNvSpPr/>
            <p:nvPr/>
          </p:nvSpPr>
          <p:spPr>
            <a:xfrm flipH="1" rot="10800000">
              <a:off x="7136637" y="6802545"/>
              <a:ext cx="5253" cy="356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15"/>
            <p:cNvSpPr/>
            <p:nvPr/>
          </p:nvSpPr>
          <p:spPr>
            <a:xfrm flipH="1" rot="10800000">
              <a:off x="7994735" y="6219135"/>
              <a:ext cx="27091" cy="29652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15"/>
            <p:cNvSpPr/>
            <p:nvPr/>
          </p:nvSpPr>
          <p:spPr>
            <a:xfrm flipH="1" rot="10800000">
              <a:off x="7978888" y="6197297"/>
              <a:ext cx="8726" cy="820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15"/>
            <p:cNvSpPr/>
            <p:nvPr/>
          </p:nvSpPr>
          <p:spPr>
            <a:xfrm flipH="1" rot="10800000">
              <a:off x="6728623" y="6615297"/>
              <a:ext cx="3777" cy="3386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15"/>
            <p:cNvSpPr/>
            <p:nvPr/>
          </p:nvSpPr>
          <p:spPr>
            <a:xfrm flipH="1" rot="10800000">
              <a:off x="6707393" y="6608176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15"/>
            <p:cNvSpPr/>
            <p:nvPr/>
          </p:nvSpPr>
          <p:spPr>
            <a:xfrm flipH="1" rot="10800000">
              <a:off x="7597531" y="6135387"/>
              <a:ext cx="23965" cy="13676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15"/>
            <p:cNvSpPr/>
            <p:nvPr/>
          </p:nvSpPr>
          <p:spPr>
            <a:xfrm flipH="1" rot="10800000">
              <a:off x="6995973" y="6586903"/>
              <a:ext cx="15673" cy="11809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15"/>
            <p:cNvSpPr/>
            <p:nvPr/>
          </p:nvSpPr>
          <p:spPr>
            <a:xfrm flipH="1" rot="10800000">
              <a:off x="7347808" y="5982349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90" name="Google Shape;4190;p15"/>
          <p:cNvGrpSpPr/>
          <p:nvPr/>
        </p:nvGrpSpPr>
        <p:grpSpPr>
          <a:xfrm flipH="1" rot="5400000">
            <a:off x="6479660" y="-855182"/>
            <a:ext cx="1027589" cy="2870012"/>
            <a:chOff x="6775600" y="1975875"/>
            <a:chExt cx="609050" cy="1701050"/>
          </a:xfrm>
        </p:grpSpPr>
        <p:sp>
          <p:nvSpPr>
            <p:cNvPr id="4191" name="Google Shape;4191;p15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15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15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15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15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15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15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15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15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15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15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15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15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15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15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15"/>
            <p:cNvSpPr/>
            <p:nvPr/>
          </p:nvSpPr>
          <p:spPr>
            <a:xfrm>
              <a:off x="6775600" y="1979750"/>
              <a:ext cx="41475" cy="32750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15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15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15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15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15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15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15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15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15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15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15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15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15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15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15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15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15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15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15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15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15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15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15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5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5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5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15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15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5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5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5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5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5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5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15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15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15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15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5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5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5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5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5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50" name="Google Shape;4250;p15"/>
          <p:cNvSpPr txBox="1"/>
          <p:nvPr>
            <p:ph idx="1" type="subTitle"/>
          </p:nvPr>
        </p:nvSpPr>
        <p:spPr>
          <a:xfrm>
            <a:off x="715550" y="2412906"/>
            <a:ext cx="4093800" cy="11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1" name="Google Shape;4251;p15"/>
          <p:cNvSpPr txBox="1"/>
          <p:nvPr>
            <p:ph type="title"/>
          </p:nvPr>
        </p:nvSpPr>
        <p:spPr>
          <a:xfrm>
            <a:off x="715550" y="1742305"/>
            <a:ext cx="40938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52" name="Google Shape;4252;p15"/>
          <p:cNvSpPr/>
          <p:nvPr/>
        </p:nvSpPr>
        <p:spPr>
          <a:xfrm flipH="1">
            <a:off x="461209" y="361575"/>
            <a:ext cx="4569900" cy="7908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3" name="Google Shape;4253;p15"/>
          <p:cNvSpPr/>
          <p:nvPr/>
        </p:nvSpPr>
        <p:spPr>
          <a:xfrm flipH="1">
            <a:off x="461209" y="3987932"/>
            <a:ext cx="4569900" cy="7908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54" name="Google Shape;4254;p15"/>
          <p:cNvGrpSpPr/>
          <p:nvPr/>
        </p:nvGrpSpPr>
        <p:grpSpPr>
          <a:xfrm>
            <a:off x="1801971" y="-39206"/>
            <a:ext cx="2463046" cy="1041361"/>
            <a:chOff x="1801971" y="-39206"/>
            <a:chExt cx="2463046" cy="1041361"/>
          </a:xfrm>
        </p:grpSpPr>
        <p:sp>
          <p:nvSpPr>
            <p:cNvPr id="4255" name="Google Shape;4255;p15"/>
            <p:cNvSpPr/>
            <p:nvPr/>
          </p:nvSpPr>
          <p:spPr>
            <a:xfrm>
              <a:off x="1801971" y="-39206"/>
              <a:ext cx="1311445" cy="696816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15"/>
            <p:cNvSpPr/>
            <p:nvPr/>
          </p:nvSpPr>
          <p:spPr>
            <a:xfrm>
              <a:off x="3272329" y="300983"/>
              <a:ext cx="321312" cy="301332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15"/>
            <p:cNvSpPr/>
            <p:nvPr/>
          </p:nvSpPr>
          <p:spPr>
            <a:xfrm>
              <a:off x="3773930" y="623689"/>
              <a:ext cx="207819" cy="30185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15"/>
            <p:cNvSpPr/>
            <p:nvPr/>
          </p:nvSpPr>
          <p:spPr>
            <a:xfrm>
              <a:off x="2635687" y="439336"/>
              <a:ext cx="203579" cy="223327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15"/>
            <p:cNvSpPr/>
            <p:nvPr/>
          </p:nvSpPr>
          <p:spPr>
            <a:xfrm>
              <a:off x="3515927" y="426325"/>
              <a:ext cx="153686" cy="95546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15"/>
            <p:cNvSpPr/>
            <p:nvPr/>
          </p:nvSpPr>
          <p:spPr>
            <a:xfrm>
              <a:off x="3099186" y="388746"/>
              <a:ext cx="126446" cy="108672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15"/>
            <p:cNvSpPr/>
            <p:nvPr/>
          </p:nvSpPr>
          <p:spPr>
            <a:xfrm>
              <a:off x="3690988" y="799621"/>
              <a:ext cx="88285" cy="92061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15"/>
            <p:cNvSpPr/>
            <p:nvPr/>
          </p:nvSpPr>
          <p:spPr>
            <a:xfrm>
              <a:off x="2569996" y="672827"/>
              <a:ext cx="101122" cy="92932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15"/>
            <p:cNvSpPr/>
            <p:nvPr/>
          </p:nvSpPr>
          <p:spPr>
            <a:xfrm>
              <a:off x="4177313" y="932572"/>
              <a:ext cx="87705" cy="69583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15"/>
            <p:cNvSpPr/>
            <p:nvPr/>
          </p:nvSpPr>
          <p:spPr>
            <a:xfrm>
              <a:off x="2866449" y="528492"/>
              <a:ext cx="103387" cy="63484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15"/>
            <p:cNvSpPr/>
            <p:nvPr/>
          </p:nvSpPr>
          <p:spPr>
            <a:xfrm>
              <a:off x="3775905" y="351805"/>
              <a:ext cx="85788" cy="8404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15"/>
            <p:cNvSpPr/>
            <p:nvPr/>
          </p:nvSpPr>
          <p:spPr>
            <a:xfrm>
              <a:off x="2857620" y="467273"/>
              <a:ext cx="35895" cy="40251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15"/>
            <p:cNvSpPr/>
            <p:nvPr/>
          </p:nvSpPr>
          <p:spPr>
            <a:xfrm>
              <a:off x="3247064" y="817975"/>
              <a:ext cx="42574" cy="33572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15"/>
            <p:cNvSpPr/>
            <p:nvPr/>
          </p:nvSpPr>
          <p:spPr>
            <a:xfrm>
              <a:off x="3784791" y="360924"/>
              <a:ext cx="18993" cy="19283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15"/>
            <p:cNvSpPr/>
            <p:nvPr/>
          </p:nvSpPr>
          <p:spPr>
            <a:xfrm>
              <a:off x="2907107" y="514262"/>
              <a:ext cx="15101" cy="14288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15"/>
            <p:cNvSpPr/>
            <p:nvPr/>
          </p:nvSpPr>
          <p:spPr>
            <a:xfrm>
              <a:off x="2851754" y="542142"/>
              <a:ext cx="14753" cy="14288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15"/>
            <p:cNvSpPr/>
            <p:nvPr/>
          </p:nvSpPr>
          <p:spPr>
            <a:xfrm>
              <a:off x="3487816" y="608414"/>
              <a:ext cx="5169" cy="3659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5"/>
            <p:cNvSpPr/>
            <p:nvPr/>
          </p:nvSpPr>
          <p:spPr>
            <a:xfrm>
              <a:off x="3483169" y="611724"/>
              <a:ext cx="5227" cy="3717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5"/>
            <p:cNvSpPr/>
            <p:nvPr/>
          </p:nvSpPr>
          <p:spPr>
            <a:xfrm>
              <a:off x="2771310" y="816059"/>
              <a:ext cx="11733" cy="7435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5"/>
            <p:cNvSpPr/>
            <p:nvPr/>
          </p:nvSpPr>
          <p:spPr>
            <a:xfrm>
              <a:off x="2770090" y="790618"/>
              <a:ext cx="7376" cy="4879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15"/>
            <p:cNvSpPr/>
            <p:nvPr/>
          </p:nvSpPr>
          <p:spPr>
            <a:xfrm>
              <a:off x="2782984" y="812167"/>
              <a:ext cx="3950" cy="395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15"/>
            <p:cNvSpPr/>
            <p:nvPr/>
          </p:nvSpPr>
          <p:spPr>
            <a:xfrm>
              <a:off x="3757783" y="398504"/>
              <a:ext cx="8712" cy="923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15"/>
            <p:cNvSpPr/>
            <p:nvPr/>
          </p:nvSpPr>
          <p:spPr>
            <a:xfrm>
              <a:off x="3327159" y="456760"/>
              <a:ext cx="9526" cy="10281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8" name="Google Shape;4278;p15"/>
          <p:cNvGrpSpPr/>
          <p:nvPr/>
        </p:nvGrpSpPr>
        <p:grpSpPr>
          <a:xfrm flipH="1">
            <a:off x="-127615" y="3403784"/>
            <a:ext cx="2056601" cy="1739963"/>
            <a:chOff x="5850750" y="3765925"/>
            <a:chExt cx="1533175" cy="1297125"/>
          </a:xfrm>
        </p:grpSpPr>
        <p:sp>
          <p:nvSpPr>
            <p:cNvPr id="4279" name="Google Shape;4279;p15"/>
            <p:cNvSpPr/>
            <p:nvPr/>
          </p:nvSpPr>
          <p:spPr>
            <a:xfrm>
              <a:off x="6815025" y="4615150"/>
              <a:ext cx="566750" cy="447900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5"/>
            <p:cNvSpPr/>
            <p:nvPr/>
          </p:nvSpPr>
          <p:spPr>
            <a:xfrm>
              <a:off x="6399975" y="4943325"/>
              <a:ext cx="175325" cy="119725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5"/>
            <p:cNvSpPr/>
            <p:nvPr/>
          </p:nvSpPr>
          <p:spPr>
            <a:xfrm>
              <a:off x="6214975" y="5023975"/>
              <a:ext cx="36975" cy="39075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15"/>
            <p:cNvSpPr/>
            <p:nvPr/>
          </p:nvSpPr>
          <p:spPr>
            <a:xfrm>
              <a:off x="6748275" y="5041175"/>
              <a:ext cx="42450" cy="21875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15"/>
            <p:cNvSpPr/>
            <p:nvPr/>
          </p:nvSpPr>
          <p:spPr>
            <a:xfrm>
              <a:off x="6485175" y="5032375"/>
              <a:ext cx="39375" cy="30675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5"/>
            <p:cNvSpPr/>
            <p:nvPr/>
          </p:nvSpPr>
          <p:spPr>
            <a:xfrm>
              <a:off x="6304600" y="5046800"/>
              <a:ext cx="34175" cy="16250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5"/>
            <p:cNvSpPr/>
            <p:nvPr/>
          </p:nvSpPr>
          <p:spPr>
            <a:xfrm>
              <a:off x="7077650" y="5056925"/>
              <a:ext cx="7925" cy="6125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5"/>
            <p:cNvSpPr/>
            <p:nvPr/>
          </p:nvSpPr>
          <p:spPr>
            <a:xfrm>
              <a:off x="6114450" y="4635300"/>
              <a:ext cx="383800" cy="343875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5"/>
            <p:cNvSpPr/>
            <p:nvPr/>
          </p:nvSpPr>
          <p:spPr>
            <a:xfrm>
              <a:off x="6633025" y="3819700"/>
              <a:ext cx="232825" cy="225175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15"/>
            <p:cNvSpPr/>
            <p:nvPr/>
          </p:nvSpPr>
          <p:spPr>
            <a:xfrm>
              <a:off x="6669500" y="4158075"/>
              <a:ext cx="204375" cy="169025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15"/>
            <p:cNvSpPr/>
            <p:nvPr/>
          </p:nvSpPr>
          <p:spPr>
            <a:xfrm>
              <a:off x="5850750" y="4879825"/>
              <a:ext cx="147750" cy="75150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5"/>
            <p:cNvSpPr/>
            <p:nvPr/>
          </p:nvSpPr>
          <p:spPr>
            <a:xfrm>
              <a:off x="6762050" y="4563750"/>
              <a:ext cx="148125" cy="142175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5"/>
            <p:cNvSpPr/>
            <p:nvPr/>
          </p:nvSpPr>
          <p:spPr>
            <a:xfrm>
              <a:off x="6275000" y="4549500"/>
              <a:ext cx="83675" cy="80275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5"/>
            <p:cNvSpPr/>
            <p:nvPr/>
          </p:nvSpPr>
          <p:spPr>
            <a:xfrm>
              <a:off x="6103900" y="4835175"/>
              <a:ext cx="114700" cy="88100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5"/>
            <p:cNvSpPr/>
            <p:nvPr/>
          </p:nvSpPr>
          <p:spPr>
            <a:xfrm>
              <a:off x="7277150" y="4511750"/>
              <a:ext cx="103900" cy="84375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15"/>
            <p:cNvSpPr/>
            <p:nvPr/>
          </p:nvSpPr>
          <p:spPr>
            <a:xfrm>
              <a:off x="6812250" y="3902450"/>
              <a:ext cx="68450" cy="82575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15"/>
            <p:cNvSpPr/>
            <p:nvPr/>
          </p:nvSpPr>
          <p:spPr>
            <a:xfrm>
              <a:off x="6886075" y="3983075"/>
              <a:ext cx="83300" cy="72325"/>
            </a:xfrm>
            <a:custGeom>
              <a:rect b="b" l="l" r="r" t="t"/>
              <a:pathLst>
                <a:path extrusionOk="0" h="2893" w="3332">
                  <a:moveTo>
                    <a:pt x="1915" y="0"/>
                  </a:moveTo>
                  <a:cubicBezTo>
                    <a:pt x="1851" y="0"/>
                    <a:pt x="1792" y="69"/>
                    <a:pt x="1730" y="80"/>
                  </a:cubicBezTo>
                  <a:cubicBezTo>
                    <a:pt x="1107" y="176"/>
                    <a:pt x="719" y="684"/>
                    <a:pt x="197" y="947"/>
                  </a:cubicBezTo>
                  <a:cubicBezTo>
                    <a:pt x="0" y="1043"/>
                    <a:pt x="53" y="1216"/>
                    <a:pt x="273" y="1254"/>
                  </a:cubicBezTo>
                  <a:cubicBezTo>
                    <a:pt x="283" y="1255"/>
                    <a:pt x="292" y="1256"/>
                    <a:pt x="302" y="1256"/>
                  </a:cubicBezTo>
                  <a:cubicBezTo>
                    <a:pt x="349" y="1256"/>
                    <a:pt x="402" y="1241"/>
                    <a:pt x="447" y="1241"/>
                  </a:cubicBezTo>
                  <a:cubicBezTo>
                    <a:pt x="504" y="1241"/>
                    <a:pt x="549" y="1266"/>
                    <a:pt x="556" y="1378"/>
                  </a:cubicBezTo>
                  <a:cubicBezTo>
                    <a:pt x="182" y="1666"/>
                    <a:pt x="178" y="1671"/>
                    <a:pt x="307" y="1958"/>
                  </a:cubicBezTo>
                  <a:cubicBezTo>
                    <a:pt x="446" y="2270"/>
                    <a:pt x="594" y="2572"/>
                    <a:pt x="748" y="2893"/>
                  </a:cubicBezTo>
                  <a:cubicBezTo>
                    <a:pt x="1016" y="2821"/>
                    <a:pt x="1409" y="2874"/>
                    <a:pt x="1486" y="2668"/>
                  </a:cubicBezTo>
                  <a:cubicBezTo>
                    <a:pt x="1621" y="2316"/>
                    <a:pt x="1780" y="2203"/>
                    <a:pt x="1963" y="2203"/>
                  </a:cubicBezTo>
                  <a:cubicBezTo>
                    <a:pt x="2149" y="2203"/>
                    <a:pt x="2359" y="2319"/>
                    <a:pt x="2593" y="2418"/>
                  </a:cubicBezTo>
                  <a:cubicBezTo>
                    <a:pt x="2792" y="2500"/>
                    <a:pt x="2988" y="2689"/>
                    <a:pt x="3259" y="2689"/>
                  </a:cubicBezTo>
                  <a:cubicBezTo>
                    <a:pt x="3275" y="2689"/>
                    <a:pt x="3291" y="2688"/>
                    <a:pt x="3307" y="2687"/>
                  </a:cubicBezTo>
                  <a:cubicBezTo>
                    <a:pt x="3331" y="2260"/>
                    <a:pt x="3115" y="2006"/>
                    <a:pt x="2881" y="1752"/>
                  </a:cubicBezTo>
                  <a:cubicBezTo>
                    <a:pt x="2612" y="1465"/>
                    <a:pt x="2238" y="1398"/>
                    <a:pt x="1903" y="1254"/>
                  </a:cubicBezTo>
                  <a:cubicBezTo>
                    <a:pt x="1371" y="1019"/>
                    <a:pt x="1361" y="880"/>
                    <a:pt x="1826" y="540"/>
                  </a:cubicBezTo>
                  <a:cubicBezTo>
                    <a:pt x="1888" y="497"/>
                    <a:pt x="1980" y="473"/>
                    <a:pt x="2013" y="410"/>
                  </a:cubicBezTo>
                  <a:cubicBezTo>
                    <a:pt x="2075" y="295"/>
                    <a:pt x="2095" y="147"/>
                    <a:pt x="1994" y="41"/>
                  </a:cubicBezTo>
                  <a:cubicBezTo>
                    <a:pt x="1967" y="11"/>
                    <a:pt x="1940" y="0"/>
                    <a:pt x="1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15"/>
            <p:cNvSpPr/>
            <p:nvPr/>
          </p:nvSpPr>
          <p:spPr>
            <a:xfrm>
              <a:off x="6528175" y="4213650"/>
              <a:ext cx="91675" cy="8122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15"/>
            <p:cNvSpPr/>
            <p:nvPr/>
          </p:nvSpPr>
          <p:spPr>
            <a:xfrm>
              <a:off x="6898525" y="4072875"/>
              <a:ext cx="62450" cy="79475"/>
            </a:xfrm>
            <a:custGeom>
              <a:rect b="b" l="l" r="r" t="t"/>
              <a:pathLst>
                <a:path extrusionOk="0" h="3179" w="2498">
                  <a:moveTo>
                    <a:pt x="1479" y="0"/>
                  </a:moveTo>
                  <a:cubicBezTo>
                    <a:pt x="1437" y="0"/>
                    <a:pt x="1394" y="12"/>
                    <a:pt x="1357" y="39"/>
                  </a:cubicBezTo>
                  <a:cubicBezTo>
                    <a:pt x="1146" y="188"/>
                    <a:pt x="954" y="403"/>
                    <a:pt x="743" y="537"/>
                  </a:cubicBezTo>
                  <a:cubicBezTo>
                    <a:pt x="537" y="667"/>
                    <a:pt x="235" y="662"/>
                    <a:pt x="499" y="1069"/>
                  </a:cubicBezTo>
                  <a:cubicBezTo>
                    <a:pt x="609" y="1242"/>
                    <a:pt x="1" y="1343"/>
                    <a:pt x="140" y="1731"/>
                  </a:cubicBezTo>
                  <a:cubicBezTo>
                    <a:pt x="173" y="1827"/>
                    <a:pt x="178" y="1994"/>
                    <a:pt x="269" y="1994"/>
                  </a:cubicBezTo>
                  <a:cubicBezTo>
                    <a:pt x="758" y="2018"/>
                    <a:pt x="882" y="2383"/>
                    <a:pt x="1079" y="2737"/>
                  </a:cubicBezTo>
                  <a:cubicBezTo>
                    <a:pt x="1242" y="3029"/>
                    <a:pt x="1503" y="3179"/>
                    <a:pt x="1737" y="3179"/>
                  </a:cubicBezTo>
                  <a:cubicBezTo>
                    <a:pt x="1833" y="3179"/>
                    <a:pt x="1925" y="3153"/>
                    <a:pt x="2004" y="3101"/>
                  </a:cubicBezTo>
                  <a:cubicBezTo>
                    <a:pt x="2253" y="2943"/>
                    <a:pt x="2498" y="2176"/>
                    <a:pt x="2378" y="1922"/>
                  </a:cubicBezTo>
                  <a:cubicBezTo>
                    <a:pt x="2279" y="1725"/>
                    <a:pt x="2216" y="1491"/>
                    <a:pt x="1980" y="1491"/>
                  </a:cubicBezTo>
                  <a:cubicBezTo>
                    <a:pt x="1918" y="1491"/>
                    <a:pt x="1844" y="1507"/>
                    <a:pt x="1755" y="1544"/>
                  </a:cubicBezTo>
                  <a:cubicBezTo>
                    <a:pt x="1683" y="1574"/>
                    <a:pt x="1612" y="1588"/>
                    <a:pt x="1542" y="1588"/>
                  </a:cubicBezTo>
                  <a:cubicBezTo>
                    <a:pt x="1305" y="1588"/>
                    <a:pt x="1080" y="1431"/>
                    <a:pt x="854" y="1242"/>
                  </a:cubicBezTo>
                  <a:cubicBezTo>
                    <a:pt x="988" y="815"/>
                    <a:pt x="1280" y="605"/>
                    <a:pt x="1606" y="422"/>
                  </a:cubicBezTo>
                  <a:cubicBezTo>
                    <a:pt x="1702" y="365"/>
                    <a:pt x="1740" y="240"/>
                    <a:pt x="1688" y="140"/>
                  </a:cubicBezTo>
                  <a:cubicBezTo>
                    <a:pt x="1652" y="52"/>
                    <a:pt x="1567" y="0"/>
                    <a:pt x="1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5"/>
            <p:cNvSpPr/>
            <p:nvPr/>
          </p:nvSpPr>
          <p:spPr>
            <a:xfrm>
              <a:off x="6272600" y="4883700"/>
              <a:ext cx="73250" cy="74325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5"/>
            <p:cNvSpPr/>
            <p:nvPr/>
          </p:nvSpPr>
          <p:spPr>
            <a:xfrm>
              <a:off x="6259325" y="4344650"/>
              <a:ext cx="63525" cy="61350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15"/>
            <p:cNvSpPr/>
            <p:nvPr/>
          </p:nvSpPr>
          <p:spPr>
            <a:xfrm>
              <a:off x="7327825" y="4116475"/>
              <a:ext cx="55500" cy="72375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15"/>
            <p:cNvSpPr/>
            <p:nvPr/>
          </p:nvSpPr>
          <p:spPr>
            <a:xfrm>
              <a:off x="6052750" y="4952450"/>
              <a:ext cx="43875" cy="81000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5"/>
            <p:cNvSpPr/>
            <p:nvPr/>
          </p:nvSpPr>
          <p:spPr>
            <a:xfrm>
              <a:off x="6577375" y="4370125"/>
              <a:ext cx="70525" cy="39950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5"/>
            <p:cNvSpPr/>
            <p:nvPr/>
          </p:nvSpPr>
          <p:spPr>
            <a:xfrm>
              <a:off x="6754150" y="3865250"/>
              <a:ext cx="35725" cy="51175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5"/>
            <p:cNvSpPr/>
            <p:nvPr/>
          </p:nvSpPr>
          <p:spPr>
            <a:xfrm>
              <a:off x="6721075" y="3790400"/>
              <a:ext cx="61125" cy="28975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5"/>
            <p:cNvSpPr/>
            <p:nvPr/>
          </p:nvSpPr>
          <p:spPr>
            <a:xfrm>
              <a:off x="6116375" y="4836825"/>
              <a:ext cx="38725" cy="46750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5"/>
            <p:cNvSpPr/>
            <p:nvPr/>
          </p:nvSpPr>
          <p:spPr>
            <a:xfrm>
              <a:off x="6556100" y="4461550"/>
              <a:ext cx="50225" cy="47250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5"/>
            <p:cNvSpPr/>
            <p:nvPr/>
          </p:nvSpPr>
          <p:spPr>
            <a:xfrm>
              <a:off x="6787225" y="3810000"/>
              <a:ext cx="42525" cy="29500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5"/>
            <p:cNvSpPr/>
            <p:nvPr/>
          </p:nvSpPr>
          <p:spPr>
            <a:xfrm>
              <a:off x="6893975" y="4180475"/>
              <a:ext cx="23150" cy="50575"/>
            </a:xfrm>
            <a:custGeom>
              <a:rect b="b" l="l" r="r" t="t"/>
              <a:pathLst>
                <a:path extrusionOk="0" h="2023" w="926">
                  <a:moveTo>
                    <a:pt x="322" y="0"/>
                  </a:moveTo>
                  <a:cubicBezTo>
                    <a:pt x="269" y="5"/>
                    <a:pt x="221" y="5"/>
                    <a:pt x="173" y="5"/>
                  </a:cubicBezTo>
                  <a:cubicBezTo>
                    <a:pt x="216" y="216"/>
                    <a:pt x="264" y="427"/>
                    <a:pt x="312" y="633"/>
                  </a:cubicBezTo>
                  <a:cubicBezTo>
                    <a:pt x="317" y="849"/>
                    <a:pt x="211" y="954"/>
                    <a:pt x="0" y="954"/>
                  </a:cubicBezTo>
                  <a:lnTo>
                    <a:pt x="10" y="1266"/>
                  </a:lnTo>
                  <a:cubicBezTo>
                    <a:pt x="255" y="1419"/>
                    <a:pt x="480" y="1582"/>
                    <a:pt x="480" y="1913"/>
                  </a:cubicBezTo>
                  <a:cubicBezTo>
                    <a:pt x="562" y="1992"/>
                    <a:pt x="620" y="2023"/>
                    <a:pt x="663" y="2023"/>
                  </a:cubicBezTo>
                  <a:cubicBezTo>
                    <a:pt x="753" y="2023"/>
                    <a:pt x="775" y="1884"/>
                    <a:pt x="801" y="1754"/>
                  </a:cubicBezTo>
                  <a:cubicBezTo>
                    <a:pt x="925" y="1165"/>
                    <a:pt x="791" y="585"/>
                    <a:pt x="7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5"/>
            <p:cNvSpPr/>
            <p:nvPr/>
          </p:nvSpPr>
          <p:spPr>
            <a:xfrm>
              <a:off x="6301500" y="4988700"/>
              <a:ext cx="35725" cy="43325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5"/>
            <p:cNvSpPr/>
            <p:nvPr/>
          </p:nvSpPr>
          <p:spPr>
            <a:xfrm>
              <a:off x="7122100" y="4006325"/>
              <a:ext cx="30700" cy="29700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5"/>
            <p:cNvSpPr/>
            <p:nvPr/>
          </p:nvSpPr>
          <p:spPr>
            <a:xfrm>
              <a:off x="6711250" y="3997600"/>
              <a:ext cx="39100" cy="33150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5"/>
            <p:cNvSpPr/>
            <p:nvPr/>
          </p:nvSpPr>
          <p:spPr>
            <a:xfrm>
              <a:off x="6806500" y="3882750"/>
              <a:ext cx="31550" cy="29850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5"/>
            <p:cNvSpPr/>
            <p:nvPr/>
          </p:nvSpPr>
          <p:spPr>
            <a:xfrm>
              <a:off x="6868825" y="4067975"/>
              <a:ext cx="30925" cy="36075"/>
            </a:xfrm>
            <a:custGeom>
              <a:rect b="b" l="l" r="r" t="t"/>
              <a:pathLst>
                <a:path extrusionOk="0" h="1443" w="1237">
                  <a:moveTo>
                    <a:pt x="853" y="0"/>
                  </a:moveTo>
                  <a:cubicBezTo>
                    <a:pt x="661" y="264"/>
                    <a:pt x="556" y="441"/>
                    <a:pt x="417" y="594"/>
                  </a:cubicBezTo>
                  <a:cubicBezTo>
                    <a:pt x="312" y="709"/>
                    <a:pt x="0" y="676"/>
                    <a:pt x="139" y="954"/>
                  </a:cubicBezTo>
                  <a:cubicBezTo>
                    <a:pt x="230" y="1117"/>
                    <a:pt x="340" y="1261"/>
                    <a:pt x="475" y="1390"/>
                  </a:cubicBezTo>
                  <a:cubicBezTo>
                    <a:pt x="509" y="1425"/>
                    <a:pt x="562" y="1443"/>
                    <a:pt x="612" y="1443"/>
                  </a:cubicBezTo>
                  <a:cubicBezTo>
                    <a:pt x="672" y="1443"/>
                    <a:pt x="729" y="1416"/>
                    <a:pt x="748" y="1361"/>
                  </a:cubicBezTo>
                  <a:cubicBezTo>
                    <a:pt x="844" y="1112"/>
                    <a:pt x="992" y="877"/>
                    <a:pt x="1174" y="681"/>
                  </a:cubicBezTo>
                  <a:cubicBezTo>
                    <a:pt x="1237" y="614"/>
                    <a:pt x="997" y="293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5"/>
            <p:cNvSpPr/>
            <p:nvPr/>
          </p:nvSpPr>
          <p:spPr>
            <a:xfrm>
              <a:off x="6789725" y="3908600"/>
              <a:ext cx="28300" cy="33825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5"/>
            <p:cNvSpPr/>
            <p:nvPr/>
          </p:nvSpPr>
          <p:spPr>
            <a:xfrm>
              <a:off x="7346050" y="4377450"/>
              <a:ext cx="37875" cy="25425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5"/>
            <p:cNvSpPr/>
            <p:nvPr/>
          </p:nvSpPr>
          <p:spPr>
            <a:xfrm>
              <a:off x="6745875" y="4041700"/>
              <a:ext cx="34550" cy="2712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5"/>
            <p:cNvSpPr/>
            <p:nvPr/>
          </p:nvSpPr>
          <p:spPr>
            <a:xfrm>
              <a:off x="6167775" y="3985375"/>
              <a:ext cx="19675" cy="21750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15"/>
            <p:cNvSpPr/>
            <p:nvPr/>
          </p:nvSpPr>
          <p:spPr>
            <a:xfrm>
              <a:off x="6956750" y="3901375"/>
              <a:ext cx="24600" cy="26850"/>
            </a:xfrm>
            <a:custGeom>
              <a:rect b="b" l="l" r="r" t="t"/>
              <a:pathLst>
                <a:path extrusionOk="0" h="1074" w="984">
                  <a:moveTo>
                    <a:pt x="615" y="1"/>
                  </a:moveTo>
                  <a:cubicBezTo>
                    <a:pt x="550" y="1"/>
                    <a:pt x="478" y="35"/>
                    <a:pt x="413" y="93"/>
                  </a:cubicBezTo>
                  <a:cubicBezTo>
                    <a:pt x="221" y="266"/>
                    <a:pt x="1" y="443"/>
                    <a:pt x="121" y="731"/>
                  </a:cubicBezTo>
                  <a:cubicBezTo>
                    <a:pt x="87" y="894"/>
                    <a:pt x="54" y="1042"/>
                    <a:pt x="250" y="1071"/>
                  </a:cubicBezTo>
                  <a:cubicBezTo>
                    <a:pt x="265" y="1073"/>
                    <a:pt x="280" y="1074"/>
                    <a:pt x="294" y="1074"/>
                  </a:cubicBezTo>
                  <a:cubicBezTo>
                    <a:pt x="425" y="1074"/>
                    <a:pt x="500" y="992"/>
                    <a:pt x="466" y="836"/>
                  </a:cubicBezTo>
                  <a:cubicBezTo>
                    <a:pt x="423" y="640"/>
                    <a:pt x="504" y="510"/>
                    <a:pt x="686" y="486"/>
                  </a:cubicBezTo>
                  <a:cubicBezTo>
                    <a:pt x="983" y="448"/>
                    <a:pt x="840" y="247"/>
                    <a:pt x="796" y="146"/>
                  </a:cubicBezTo>
                  <a:cubicBezTo>
                    <a:pt x="756" y="44"/>
                    <a:pt x="689" y="1"/>
                    <a:pt x="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15"/>
            <p:cNvSpPr/>
            <p:nvPr/>
          </p:nvSpPr>
          <p:spPr>
            <a:xfrm>
              <a:off x="6878275" y="4176850"/>
              <a:ext cx="23400" cy="19750"/>
            </a:xfrm>
            <a:custGeom>
              <a:rect b="b" l="l" r="r" t="t"/>
              <a:pathLst>
                <a:path extrusionOk="0" h="790" w="936">
                  <a:moveTo>
                    <a:pt x="344" y="1"/>
                  </a:moveTo>
                  <a:cubicBezTo>
                    <a:pt x="213" y="1"/>
                    <a:pt x="99" y="85"/>
                    <a:pt x="63" y="208"/>
                  </a:cubicBezTo>
                  <a:cubicBezTo>
                    <a:pt x="1" y="385"/>
                    <a:pt x="140" y="419"/>
                    <a:pt x="259" y="471"/>
                  </a:cubicBezTo>
                  <a:cubicBezTo>
                    <a:pt x="459" y="565"/>
                    <a:pt x="598" y="790"/>
                    <a:pt x="838" y="790"/>
                  </a:cubicBezTo>
                  <a:cubicBezTo>
                    <a:pt x="868" y="790"/>
                    <a:pt x="901" y="786"/>
                    <a:pt x="935" y="778"/>
                  </a:cubicBezTo>
                  <a:cubicBezTo>
                    <a:pt x="892" y="572"/>
                    <a:pt x="844" y="361"/>
                    <a:pt x="796" y="150"/>
                  </a:cubicBezTo>
                  <a:cubicBezTo>
                    <a:pt x="652" y="102"/>
                    <a:pt x="513" y="26"/>
                    <a:pt x="365" y="2"/>
                  </a:cubicBezTo>
                  <a:cubicBezTo>
                    <a:pt x="358" y="1"/>
                    <a:pt x="351" y="1"/>
                    <a:pt x="3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15"/>
            <p:cNvSpPr/>
            <p:nvPr/>
          </p:nvSpPr>
          <p:spPr>
            <a:xfrm>
              <a:off x="6855150" y="4102475"/>
              <a:ext cx="16325" cy="20025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15"/>
            <p:cNvSpPr/>
            <p:nvPr/>
          </p:nvSpPr>
          <p:spPr>
            <a:xfrm>
              <a:off x="6784475" y="4072275"/>
              <a:ext cx="21575" cy="16100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5"/>
            <p:cNvSpPr/>
            <p:nvPr/>
          </p:nvSpPr>
          <p:spPr>
            <a:xfrm>
              <a:off x="6223775" y="4924025"/>
              <a:ext cx="14475" cy="17375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5"/>
            <p:cNvSpPr/>
            <p:nvPr/>
          </p:nvSpPr>
          <p:spPr>
            <a:xfrm>
              <a:off x="6831075" y="4093725"/>
              <a:ext cx="19550" cy="18350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5"/>
            <p:cNvSpPr/>
            <p:nvPr/>
          </p:nvSpPr>
          <p:spPr>
            <a:xfrm>
              <a:off x="6667225" y="4017875"/>
              <a:ext cx="14450" cy="14100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5"/>
            <p:cNvSpPr/>
            <p:nvPr/>
          </p:nvSpPr>
          <p:spPr>
            <a:xfrm>
              <a:off x="7101375" y="3765925"/>
              <a:ext cx="16800" cy="14025"/>
            </a:xfrm>
            <a:custGeom>
              <a:rect b="b" l="l" r="r" t="t"/>
              <a:pathLst>
                <a:path extrusionOk="0" h="561" w="672">
                  <a:moveTo>
                    <a:pt x="671" y="0"/>
                  </a:moveTo>
                  <a:lnTo>
                    <a:pt x="671" y="0"/>
                  </a:lnTo>
                  <a:cubicBezTo>
                    <a:pt x="365" y="72"/>
                    <a:pt x="231" y="355"/>
                    <a:pt x="1" y="522"/>
                  </a:cubicBezTo>
                  <a:cubicBezTo>
                    <a:pt x="181" y="544"/>
                    <a:pt x="313" y="560"/>
                    <a:pt x="409" y="560"/>
                  </a:cubicBezTo>
                  <a:cubicBezTo>
                    <a:pt x="671" y="560"/>
                    <a:pt x="671" y="442"/>
                    <a:pt x="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5"/>
            <p:cNvSpPr/>
            <p:nvPr/>
          </p:nvSpPr>
          <p:spPr>
            <a:xfrm>
              <a:off x="6901875" y="4166075"/>
              <a:ext cx="18975" cy="14425"/>
            </a:xfrm>
            <a:custGeom>
              <a:rect b="b" l="l" r="r" t="t"/>
              <a:pathLst>
                <a:path extrusionOk="0" h="577" w="759">
                  <a:moveTo>
                    <a:pt x="290" y="1"/>
                  </a:moveTo>
                  <a:cubicBezTo>
                    <a:pt x="180" y="1"/>
                    <a:pt x="124" y="181"/>
                    <a:pt x="73" y="284"/>
                  </a:cubicBezTo>
                  <a:cubicBezTo>
                    <a:pt x="39" y="375"/>
                    <a:pt x="15" y="476"/>
                    <a:pt x="1" y="576"/>
                  </a:cubicBezTo>
                  <a:lnTo>
                    <a:pt x="470" y="576"/>
                  </a:lnTo>
                  <a:cubicBezTo>
                    <a:pt x="758" y="337"/>
                    <a:pt x="533" y="131"/>
                    <a:pt x="365" y="25"/>
                  </a:cubicBezTo>
                  <a:cubicBezTo>
                    <a:pt x="338" y="8"/>
                    <a:pt x="313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5"/>
            <p:cNvSpPr/>
            <p:nvPr/>
          </p:nvSpPr>
          <p:spPr>
            <a:xfrm>
              <a:off x="6458675" y="4611825"/>
              <a:ext cx="16325" cy="11750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5"/>
            <p:cNvSpPr/>
            <p:nvPr/>
          </p:nvSpPr>
          <p:spPr>
            <a:xfrm>
              <a:off x="6845700" y="4128325"/>
              <a:ext cx="13275" cy="16100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5"/>
            <p:cNvSpPr/>
            <p:nvPr/>
          </p:nvSpPr>
          <p:spPr>
            <a:xfrm>
              <a:off x="6673750" y="3876850"/>
              <a:ext cx="16750" cy="12125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5"/>
            <p:cNvSpPr/>
            <p:nvPr/>
          </p:nvSpPr>
          <p:spPr>
            <a:xfrm>
              <a:off x="6668000" y="3988650"/>
              <a:ext cx="18350" cy="8150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5"/>
            <p:cNvSpPr/>
            <p:nvPr/>
          </p:nvSpPr>
          <p:spPr>
            <a:xfrm>
              <a:off x="6983600" y="4050000"/>
              <a:ext cx="13550" cy="10325"/>
            </a:xfrm>
            <a:custGeom>
              <a:rect b="b" l="l" r="r" t="t"/>
              <a:pathLst>
                <a:path extrusionOk="0" h="413" w="542">
                  <a:moveTo>
                    <a:pt x="336" y="0"/>
                  </a:moveTo>
                  <a:cubicBezTo>
                    <a:pt x="211" y="72"/>
                    <a:pt x="0" y="67"/>
                    <a:pt x="10" y="278"/>
                  </a:cubicBezTo>
                  <a:cubicBezTo>
                    <a:pt x="20" y="412"/>
                    <a:pt x="154" y="412"/>
                    <a:pt x="259" y="412"/>
                  </a:cubicBezTo>
                  <a:cubicBezTo>
                    <a:pt x="408" y="408"/>
                    <a:pt x="523" y="350"/>
                    <a:pt x="532" y="192"/>
                  </a:cubicBezTo>
                  <a:cubicBezTo>
                    <a:pt x="542" y="67"/>
                    <a:pt x="465" y="0"/>
                    <a:pt x="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5"/>
            <p:cNvSpPr/>
            <p:nvPr/>
          </p:nvSpPr>
          <p:spPr>
            <a:xfrm>
              <a:off x="6691000" y="4025450"/>
              <a:ext cx="10575" cy="10425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5"/>
            <p:cNvSpPr/>
            <p:nvPr/>
          </p:nvSpPr>
          <p:spPr>
            <a:xfrm>
              <a:off x="6894900" y="3973300"/>
              <a:ext cx="13350" cy="9975"/>
            </a:xfrm>
            <a:custGeom>
              <a:rect b="b" l="l" r="r" t="t"/>
              <a:pathLst>
                <a:path extrusionOk="0" h="399" w="534">
                  <a:moveTo>
                    <a:pt x="347" y="0"/>
                  </a:moveTo>
                  <a:cubicBezTo>
                    <a:pt x="180" y="0"/>
                    <a:pt x="62" y="82"/>
                    <a:pt x="26" y="250"/>
                  </a:cubicBezTo>
                  <a:cubicBezTo>
                    <a:pt x="1" y="326"/>
                    <a:pt x="57" y="398"/>
                    <a:pt x="129" y="398"/>
                  </a:cubicBezTo>
                  <a:cubicBezTo>
                    <a:pt x="139" y="398"/>
                    <a:pt x="150" y="397"/>
                    <a:pt x="160" y="394"/>
                  </a:cubicBezTo>
                  <a:cubicBezTo>
                    <a:pt x="313" y="370"/>
                    <a:pt x="467" y="322"/>
                    <a:pt x="524" y="154"/>
                  </a:cubicBezTo>
                  <a:cubicBezTo>
                    <a:pt x="534" y="71"/>
                    <a:pt x="466" y="1"/>
                    <a:pt x="384" y="1"/>
                  </a:cubicBezTo>
                  <a:cubicBezTo>
                    <a:pt x="381" y="1"/>
                    <a:pt x="378" y="1"/>
                    <a:pt x="376" y="1"/>
                  </a:cubicBezTo>
                  <a:cubicBezTo>
                    <a:pt x="366" y="0"/>
                    <a:pt x="357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5"/>
            <p:cNvSpPr/>
            <p:nvPr/>
          </p:nvSpPr>
          <p:spPr>
            <a:xfrm>
              <a:off x="7369275" y="4687400"/>
              <a:ext cx="12725" cy="1212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5"/>
            <p:cNvSpPr/>
            <p:nvPr/>
          </p:nvSpPr>
          <p:spPr>
            <a:xfrm>
              <a:off x="6809625" y="4044200"/>
              <a:ext cx="13275" cy="12325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5"/>
            <p:cNvSpPr/>
            <p:nvPr/>
          </p:nvSpPr>
          <p:spPr>
            <a:xfrm>
              <a:off x="6857350" y="4016450"/>
              <a:ext cx="15450" cy="11350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5"/>
            <p:cNvSpPr/>
            <p:nvPr/>
          </p:nvSpPr>
          <p:spPr>
            <a:xfrm>
              <a:off x="6852750" y="4066525"/>
              <a:ext cx="8775" cy="9650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5"/>
            <p:cNvSpPr/>
            <p:nvPr/>
          </p:nvSpPr>
          <p:spPr>
            <a:xfrm>
              <a:off x="6938775" y="3958300"/>
              <a:ext cx="9625" cy="8900"/>
            </a:xfrm>
            <a:custGeom>
              <a:rect b="b" l="l" r="r" t="t"/>
              <a:pathLst>
                <a:path extrusionOk="0" h="356" w="385">
                  <a:moveTo>
                    <a:pt x="162" y="1"/>
                  </a:moveTo>
                  <a:cubicBezTo>
                    <a:pt x="153" y="1"/>
                    <a:pt x="144" y="1"/>
                    <a:pt x="135" y="2"/>
                  </a:cubicBezTo>
                  <a:cubicBezTo>
                    <a:pt x="54" y="7"/>
                    <a:pt x="1" y="88"/>
                    <a:pt x="25" y="160"/>
                  </a:cubicBezTo>
                  <a:cubicBezTo>
                    <a:pt x="54" y="261"/>
                    <a:pt x="135" y="337"/>
                    <a:pt x="241" y="352"/>
                  </a:cubicBezTo>
                  <a:cubicBezTo>
                    <a:pt x="252" y="354"/>
                    <a:pt x="263" y="355"/>
                    <a:pt x="273" y="355"/>
                  </a:cubicBezTo>
                  <a:cubicBezTo>
                    <a:pt x="342" y="355"/>
                    <a:pt x="376" y="300"/>
                    <a:pt x="384" y="208"/>
                  </a:cubicBezTo>
                  <a:cubicBezTo>
                    <a:pt x="353" y="104"/>
                    <a:pt x="296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5"/>
            <p:cNvSpPr/>
            <p:nvPr/>
          </p:nvSpPr>
          <p:spPr>
            <a:xfrm>
              <a:off x="7109400" y="4045250"/>
              <a:ext cx="10925" cy="7875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5"/>
            <p:cNvSpPr/>
            <p:nvPr/>
          </p:nvSpPr>
          <p:spPr>
            <a:xfrm>
              <a:off x="6693275" y="4000500"/>
              <a:ext cx="9250" cy="10125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5"/>
            <p:cNvSpPr/>
            <p:nvPr/>
          </p:nvSpPr>
          <p:spPr>
            <a:xfrm>
              <a:off x="6766000" y="4022050"/>
              <a:ext cx="10950" cy="10475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5"/>
            <p:cNvSpPr/>
            <p:nvPr/>
          </p:nvSpPr>
          <p:spPr>
            <a:xfrm>
              <a:off x="6478325" y="4619725"/>
              <a:ext cx="9625" cy="11875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5"/>
            <p:cNvSpPr/>
            <p:nvPr/>
          </p:nvSpPr>
          <p:spPr>
            <a:xfrm>
              <a:off x="6260150" y="50406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5"/>
            <p:cNvSpPr/>
            <p:nvPr/>
          </p:nvSpPr>
          <p:spPr>
            <a:xfrm>
              <a:off x="7119225" y="3982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5"/>
            <p:cNvSpPr/>
            <p:nvPr/>
          </p:nvSpPr>
          <p:spPr>
            <a:xfrm>
              <a:off x="5983150" y="4877325"/>
              <a:ext cx="6125" cy="6000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5"/>
            <p:cNvSpPr/>
            <p:nvPr/>
          </p:nvSpPr>
          <p:spPr>
            <a:xfrm>
              <a:off x="7119350" y="40023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5"/>
            <p:cNvSpPr/>
            <p:nvPr/>
          </p:nvSpPr>
          <p:spPr>
            <a:xfrm>
              <a:off x="6875400" y="4010325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5"/>
            <p:cNvSpPr/>
            <p:nvPr/>
          </p:nvSpPr>
          <p:spPr>
            <a:xfrm>
              <a:off x="6781825" y="4033725"/>
              <a:ext cx="8300" cy="6725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5"/>
            <p:cNvSpPr/>
            <p:nvPr/>
          </p:nvSpPr>
          <p:spPr>
            <a:xfrm>
              <a:off x="6845925" y="4036700"/>
              <a:ext cx="8425" cy="6175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5"/>
            <p:cNvSpPr/>
            <p:nvPr/>
          </p:nvSpPr>
          <p:spPr>
            <a:xfrm>
              <a:off x="6939625" y="40542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6"/>
                    <a:pt x="86" y="182"/>
                    <a:pt x="120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7"/>
                    <a:pt x="173" y="100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5"/>
            <p:cNvSpPr/>
            <p:nvPr/>
          </p:nvSpPr>
          <p:spPr>
            <a:xfrm>
              <a:off x="6867725" y="4058350"/>
              <a:ext cx="4700" cy="4550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5"/>
            <p:cNvSpPr/>
            <p:nvPr/>
          </p:nvSpPr>
          <p:spPr>
            <a:xfrm>
              <a:off x="6955550" y="40583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124" y="0"/>
                  </a:moveTo>
                  <a:cubicBezTo>
                    <a:pt x="90" y="0"/>
                    <a:pt x="44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3" y="131"/>
                  </a:cubicBezTo>
                  <a:cubicBezTo>
                    <a:pt x="169" y="88"/>
                    <a:pt x="164" y="16"/>
                    <a:pt x="135" y="2"/>
                  </a:cubicBezTo>
                  <a:cubicBezTo>
                    <a:pt x="131" y="1"/>
                    <a:pt x="128" y="0"/>
                    <a:pt x="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5"/>
            <p:cNvSpPr/>
            <p:nvPr/>
          </p:nvSpPr>
          <p:spPr>
            <a:xfrm>
              <a:off x="6995450" y="4066325"/>
              <a:ext cx="4825" cy="4500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5"/>
            <p:cNvSpPr/>
            <p:nvPr/>
          </p:nvSpPr>
          <p:spPr>
            <a:xfrm>
              <a:off x="6837900" y="407252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5"/>
            <p:cNvSpPr/>
            <p:nvPr/>
          </p:nvSpPr>
          <p:spPr>
            <a:xfrm>
              <a:off x="6735575" y="413782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5"/>
            <p:cNvSpPr/>
            <p:nvPr/>
          </p:nvSpPr>
          <p:spPr>
            <a:xfrm>
              <a:off x="6923325" y="4170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29" y="17"/>
                    <a:pt x="20" y="85"/>
                    <a:pt x="1" y="132"/>
                  </a:cubicBezTo>
                  <a:cubicBezTo>
                    <a:pt x="38" y="149"/>
                    <a:pt x="86" y="183"/>
                    <a:pt x="120" y="183"/>
                  </a:cubicBezTo>
                  <a:cubicBezTo>
                    <a:pt x="125" y="183"/>
                    <a:pt x="130" y="182"/>
                    <a:pt x="135" y="180"/>
                  </a:cubicBezTo>
                  <a:cubicBezTo>
                    <a:pt x="164" y="171"/>
                    <a:pt x="173" y="99"/>
                    <a:pt x="192" y="56"/>
                  </a:cubicBezTo>
                  <a:cubicBezTo>
                    <a:pt x="155" y="39"/>
                    <a:pt x="110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5"/>
            <p:cNvSpPr/>
            <p:nvPr/>
          </p:nvSpPr>
          <p:spPr>
            <a:xfrm>
              <a:off x="6702800" y="4245825"/>
              <a:ext cx="5725" cy="4550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5"/>
            <p:cNvSpPr/>
            <p:nvPr/>
          </p:nvSpPr>
          <p:spPr>
            <a:xfrm>
              <a:off x="6797325" y="4095200"/>
              <a:ext cx="5025" cy="5250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5"/>
            <p:cNvSpPr/>
            <p:nvPr/>
          </p:nvSpPr>
          <p:spPr>
            <a:xfrm>
              <a:off x="7325200" y="4108350"/>
              <a:ext cx="4100" cy="8175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5"/>
            <p:cNvSpPr/>
            <p:nvPr/>
          </p:nvSpPr>
          <p:spPr>
            <a:xfrm>
              <a:off x="7244925" y="4301725"/>
              <a:ext cx="100650" cy="119350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5"/>
            <p:cNvSpPr/>
            <p:nvPr/>
          </p:nvSpPr>
          <p:spPr>
            <a:xfrm>
              <a:off x="6876850" y="4288300"/>
              <a:ext cx="67225" cy="118300"/>
            </a:xfrm>
            <a:custGeom>
              <a:rect b="b" l="l" r="r" t="t"/>
              <a:pathLst>
                <a:path extrusionOk="0" h="4732" w="2689">
                  <a:moveTo>
                    <a:pt x="1318" y="1"/>
                  </a:moveTo>
                  <a:cubicBezTo>
                    <a:pt x="1160" y="25"/>
                    <a:pt x="786" y="39"/>
                    <a:pt x="949" y="202"/>
                  </a:cubicBezTo>
                  <a:cubicBezTo>
                    <a:pt x="1390" y="653"/>
                    <a:pt x="1064" y="1127"/>
                    <a:pt x="1055" y="1549"/>
                  </a:cubicBezTo>
                  <a:cubicBezTo>
                    <a:pt x="1050" y="1860"/>
                    <a:pt x="1035" y="2402"/>
                    <a:pt x="475" y="2550"/>
                  </a:cubicBezTo>
                  <a:cubicBezTo>
                    <a:pt x="235" y="2618"/>
                    <a:pt x="0" y="3025"/>
                    <a:pt x="96" y="3183"/>
                  </a:cubicBezTo>
                  <a:cubicBezTo>
                    <a:pt x="297" y="3533"/>
                    <a:pt x="115" y="3964"/>
                    <a:pt x="393" y="4252"/>
                  </a:cubicBezTo>
                  <a:cubicBezTo>
                    <a:pt x="586" y="4444"/>
                    <a:pt x="920" y="4731"/>
                    <a:pt x="1092" y="4731"/>
                  </a:cubicBezTo>
                  <a:cubicBezTo>
                    <a:pt x="1117" y="4731"/>
                    <a:pt x="1138" y="4725"/>
                    <a:pt x="1155" y="4712"/>
                  </a:cubicBezTo>
                  <a:cubicBezTo>
                    <a:pt x="1534" y="4424"/>
                    <a:pt x="2229" y="4702"/>
                    <a:pt x="2372" y="4022"/>
                  </a:cubicBezTo>
                  <a:cubicBezTo>
                    <a:pt x="2411" y="3864"/>
                    <a:pt x="2689" y="3681"/>
                    <a:pt x="2564" y="3542"/>
                  </a:cubicBezTo>
                  <a:cubicBezTo>
                    <a:pt x="2307" y="3263"/>
                    <a:pt x="2378" y="2643"/>
                    <a:pt x="1821" y="2643"/>
                  </a:cubicBezTo>
                  <a:cubicBezTo>
                    <a:pt x="1776" y="2643"/>
                    <a:pt x="1727" y="2647"/>
                    <a:pt x="1673" y="2656"/>
                  </a:cubicBezTo>
                  <a:cubicBezTo>
                    <a:pt x="1658" y="2658"/>
                    <a:pt x="1645" y="2660"/>
                    <a:pt x="1632" y="2660"/>
                  </a:cubicBezTo>
                  <a:cubicBezTo>
                    <a:pt x="1462" y="2660"/>
                    <a:pt x="1496" y="2426"/>
                    <a:pt x="1438" y="2301"/>
                  </a:cubicBezTo>
                  <a:cubicBezTo>
                    <a:pt x="1400" y="2225"/>
                    <a:pt x="1424" y="2186"/>
                    <a:pt x="1519" y="2133"/>
                  </a:cubicBezTo>
                  <a:cubicBezTo>
                    <a:pt x="2104" y="1822"/>
                    <a:pt x="2099" y="1817"/>
                    <a:pt x="2118" y="1352"/>
                  </a:cubicBezTo>
                  <a:cubicBezTo>
                    <a:pt x="2128" y="1161"/>
                    <a:pt x="2118" y="978"/>
                    <a:pt x="2118" y="792"/>
                  </a:cubicBezTo>
                  <a:lnTo>
                    <a:pt x="1797" y="796"/>
                  </a:lnTo>
                  <a:cubicBezTo>
                    <a:pt x="1783" y="892"/>
                    <a:pt x="1783" y="1002"/>
                    <a:pt x="1673" y="1041"/>
                  </a:cubicBezTo>
                  <a:cubicBezTo>
                    <a:pt x="1658" y="1045"/>
                    <a:pt x="1644" y="1048"/>
                    <a:pt x="1630" y="1048"/>
                  </a:cubicBezTo>
                  <a:cubicBezTo>
                    <a:pt x="1558" y="1048"/>
                    <a:pt x="1506" y="990"/>
                    <a:pt x="1534" y="926"/>
                  </a:cubicBezTo>
                  <a:cubicBezTo>
                    <a:pt x="1644" y="653"/>
                    <a:pt x="1385" y="523"/>
                    <a:pt x="1318" y="317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5"/>
            <p:cNvSpPr/>
            <p:nvPr/>
          </p:nvSpPr>
          <p:spPr>
            <a:xfrm>
              <a:off x="6465025" y="4631925"/>
              <a:ext cx="96850" cy="10150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5"/>
            <p:cNvSpPr/>
            <p:nvPr/>
          </p:nvSpPr>
          <p:spPr>
            <a:xfrm>
              <a:off x="6472225" y="4861250"/>
              <a:ext cx="98750" cy="74200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5"/>
            <p:cNvSpPr/>
            <p:nvPr/>
          </p:nvSpPr>
          <p:spPr>
            <a:xfrm>
              <a:off x="7216800" y="4551950"/>
              <a:ext cx="98700" cy="57000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5"/>
            <p:cNvSpPr/>
            <p:nvPr/>
          </p:nvSpPr>
          <p:spPr>
            <a:xfrm>
              <a:off x="7047700" y="4628950"/>
              <a:ext cx="66050" cy="62675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5"/>
            <p:cNvSpPr/>
            <p:nvPr/>
          </p:nvSpPr>
          <p:spPr>
            <a:xfrm>
              <a:off x="7060050" y="4768875"/>
              <a:ext cx="46025" cy="71825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5"/>
            <p:cNvSpPr/>
            <p:nvPr/>
          </p:nvSpPr>
          <p:spPr>
            <a:xfrm>
              <a:off x="6781600" y="4675075"/>
              <a:ext cx="60875" cy="56100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5"/>
            <p:cNvSpPr/>
            <p:nvPr/>
          </p:nvSpPr>
          <p:spPr>
            <a:xfrm>
              <a:off x="7000725" y="4739350"/>
              <a:ext cx="71675" cy="47900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5"/>
            <p:cNvSpPr/>
            <p:nvPr/>
          </p:nvSpPr>
          <p:spPr>
            <a:xfrm>
              <a:off x="6753075" y="4752600"/>
              <a:ext cx="58600" cy="66875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5"/>
            <p:cNvSpPr/>
            <p:nvPr/>
          </p:nvSpPr>
          <p:spPr>
            <a:xfrm>
              <a:off x="7114800" y="4400225"/>
              <a:ext cx="49375" cy="47725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5"/>
            <p:cNvSpPr/>
            <p:nvPr/>
          </p:nvSpPr>
          <p:spPr>
            <a:xfrm>
              <a:off x="7184650" y="4383650"/>
              <a:ext cx="47700" cy="28600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5"/>
            <p:cNvSpPr/>
            <p:nvPr/>
          </p:nvSpPr>
          <p:spPr>
            <a:xfrm>
              <a:off x="7134800" y="4221175"/>
              <a:ext cx="37400" cy="31250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5"/>
            <p:cNvSpPr/>
            <p:nvPr/>
          </p:nvSpPr>
          <p:spPr>
            <a:xfrm>
              <a:off x="7321475" y="4572975"/>
              <a:ext cx="28775" cy="3022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5"/>
            <p:cNvSpPr/>
            <p:nvPr/>
          </p:nvSpPr>
          <p:spPr>
            <a:xfrm>
              <a:off x="6410150" y="4677025"/>
              <a:ext cx="36450" cy="38450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5"/>
            <p:cNvSpPr/>
            <p:nvPr/>
          </p:nvSpPr>
          <p:spPr>
            <a:xfrm>
              <a:off x="7154825" y="4581200"/>
              <a:ext cx="25425" cy="4152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5"/>
            <p:cNvSpPr/>
            <p:nvPr/>
          </p:nvSpPr>
          <p:spPr>
            <a:xfrm>
              <a:off x="6781475" y="4620700"/>
              <a:ext cx="33450" cy="19950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5"/>
            <p:cNvSpPr/>
            <p:nvPr/>
          </p:nvSpPr>
          <p:spPr>
            <a:xfrm>
              <a:off x="6876250" y="4957825"/>
              <a:ext cx="25050" cy="40175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5"/>
            <p:cNvSpPr/>
            <p:nvPr/>
          </p:nvSpPr>
          <p:spPr>
            <a:xfrm>
              <a:off x="7089525" y="4437075"/>
              <a:ext cx="18100" cy="3372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5"/>
            <p:cNvSpPr/>
            <p:nvPr/>
          </p:nvSpPr>
          <p:spPr>
            <a:xfrm>
              <a:off x="7078975" y="4360350"/>
              <a:ext cx="22550" cy="19850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5"/>
            <p:cNvSpPr/>
            <p:nvPr/>
          </p:nvSpPr>
          <p:spPr>
            <a:xfrm>
              <a:off x="6864850" y="4589050"/>
              <a:ext cx="23525" cy="24875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5"/>
            <p:cNvSpPr/>
            <p:nvPr/>
          </p:nvSpPr>
          <p:spPr>
            <a:xfrm>
              <a:off x="6731875" y="4775725"/>
              <a:ext cx="23500" cy="22350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5"/>
            <p:cNvSpPr/>
            <p:nvPr/>
          </p:nvSpPr>
          <p:spPr>
            <a:xfrm>
              <a:off x="7290575" y="4544650"/>
              <a:ext cx="27450" cy="19200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5"/>
            <p:cNvSpPr/>
            <p:nvPr/>
          </p:nvSpPr>
          <p:spPr>
            <a:xfrm>
              <a:off x="7277750" y="3952550"/>
              <a:ext cx="29125" cy="15325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5"/>
            <p:cNvSpPr/>
            <p:nvPr/>
          </p:nvSpPr>
          <p:spPr>
            <a:xfrm>
              <a:off x="7102575" y="4105600"/>
              <a:ext cx="30450" cy="18350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5"/>
            <p:cNvSpPr/>
            <p:nvPr/>
          </p:nvSpPr>
          <p:spPr>
            <a:xfrm>
              <a:off x="7017375" y="4828000"/>
              <a:ext cx="24725" cy="17575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5"/>
            <p:cNvSpPr/>
            <p:nvPr/>
          </p:nvSpPr>
          <p:spPr>
            <a:xfrm>
              <a:off x="7103400" y="4389300"/>
              <a:ext cx="17175" cy="22525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5"/>
            <p:cNvSpPr/>
            <p:nvPr/>
          </p:nvSpPr>
          <p:spPr>
            <a:xfrm>
              <a:off x="6860300" y="4936275"/>
              <a:ext cx="23875" cy="14750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5"/>
            <p:cNvSpPr/>
            <p:nvPr/>
          </p:nvSpPr>
          <p:spPr>
            <a:xfrm>
              <a:off x="7259525" y="4495825"/>
              <a:ext cx="18600" cy="16550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5"/>
            <p:cNvSpPr/>
            <p:nvPr/>
          </p:nvSpPr>
          <p:spPr>
            <a:xfrm>
              <a:off x="6868225" y="4570000"/>
              <a:ext cx="7450" cy="17150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5"/>
            <p:cNvSpPr/>
            <p:nvPr/>
          </p:nvSpPr>
          <p:spPr>
            <a:xfrm>
              <a:off x="7135650" y="4285900"/>
              <a:ext cx="8650" cy="18850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5"/>
            <p:cNvSpPr/>
            <p:nvPr/>
          </p:nvSpPr>
          <p:spPr>
            <a:xfrm>
              <a:off x="6922250" y="4409375"/>
              <a:ext cx="10325" cy="10075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5"/>
            <p:cNvSpPr/>
            <p:nvPr/>
          </p:nvSpPr>
          <p:spPr>
            <a:xfrm>
              <a:off x="6494500" y="4615650"/>
              <a:ext cx="18250" cy="12000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5"/>
            <p:cNvSpPr/>
            <p:nvPr/>
          </p:nvSpPr>
          <p:spPr>
            <a:xfrm>
              <a:off x="6897800" y="5004650"/>
              <a:ext cx="11775" cy="9250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5"/>
            <p:cNvSpPr/>
            <p:nvPr/>
          </p:nvSpPr>
          <p:spPr>
            <a:xfrm>
              <a:off x="6903450" y="4959750"/>
              <a:ext cx="16550" cy="715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5"/>
            <p:cNvSpPr/>
            <p:nvPr/>
          </p:nvSpPr>
          <p:spPr>
            <a:xfrm>
              <a:off x="7039675" y="46403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5"/>
            <p:cNvSpPr/>
            <p:nvPr/>
          </p:nvSpPr>
          <p:spPr>
            <a:xfrm>
              <a:off x="7195200" y="4758075"/>
              <a:ext cx="8875" cy="7925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5"/>
            <p:cNvSpPr/>
            <p:nvPr/>
          </p:nvSpPr>
          <p:spPr>
            <a:xfrm>
              <a:off x="6893850" y="4703575"/>
              <a:ext cx="8175" cy="10000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5"/>
            <p:cNvSpPr/>
            <p:nvPr/>
          </p:nvSpPr>
          <p:spPr>
            <a:xfrm>
              <a:off x="6448250" y="4988825"/>
              <a:ext cx="4825" cy="4450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5"/>
            <p:cNvSpPr/>
            <p:nvPr/>
          </p:nvSpPr>
          <p:spPr>
            <a:xfrm>
              <a:off x="6867725" y="4956925"/>
              <a:ext cx="4700" cy="4450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5"/>
            <p:cNvSpPr/>
            <p:nvPr/>
          </p:nvSpPr>
          <p:spPr>
            <a:xfrm>
              <a:off x="6975450" y="49487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5"/>
            <p:cNvSpPr/>
            <p:nvPr/>
          </p:nvSpPr>
          <p:spPr>
            <a:xfrm>
              <a:off x="6432075" y="4948600"/>
              <a:ext cx="4825" cy="465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5"/>
            <p:cNvSpPr/>
            <p:nvPr/>
          </p:nvSpPr>
          <p:spPr>
            <a:xfrm>
              <a:off x="6467575" y="4944750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5"/>
            <p:cNvSpPr/>
            <p:nvPr/>
          </p:nvSpPr>
          <p:spPr>
            <a:xfrm>
              <a:off x="6778125" y="482340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5"/>
            <p:cNvSpPr/>
            <p:nvPr/>
          </p:nvSpPr>
          <p:spPr>
            <a:xfrm>
              <a:off x="7113475" y="469160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5"/>
            <p:cNvSpPr/>
            <p:nvPr/>
          </p:nvSpPr>
          <p:spPr>
            <a:xfrm>
              <a:off x="6256325" y="4689425"/>
              <a:ext cx="4800" cy="4625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5"/>
            <p:cNvSpPr/>
            <p:nvPr/>
          </p:nvSpPr>
          <p:spPr>
            <a:xfrm>
              <a:off x="6879725" y="46614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5"/>
            <p:cNvSpPr/>
            <p:nvPr/>
          </p:nvSpPr>
          <p:spPr>
            <a:xfrm>
              <a:off x="7149050" y="4261900"/>
              <a:ext cx="7225" cy="6775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5"/>
            <p:cNvSpPr/>
            <p:nvPr/>
          </p:nvSpPr>
          <p:spPr>
            <a:xfrm>
              <a:off x="7142700" y="4267825"/>
              <a:ext cx="7225" cy="665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5"/>
            <p:cNvSpPr/>
            <p:nvPr/>
          </p:nvSpPr>
          <p:spPr>
            <a:xfrm>
              <a:off x="7154925" y="4293925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5"/>
            <p:cNvSpPr/>
            <p:nvPr/>
          </p:nvSpPr>
          <p:spPr>
            <a:xfrm>
              <a:off x="7269350" y="4489800"/>
              <a:ext cx="6625" cy="6175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5"/>
            <p:cNvSpPr/>
            <p:nvPr/>
          </p:nvSpPr>
          <p:spPr>
            <a:xfrm>
              <a:off x="6851075" y="4713575"/>
              <a:ext cx="4575" cy="4625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5"/>
            <p:cNvSpPr/>
            <p:nvPr/>
          </p:nvSpPr>
          <p:spPr>
            <a:xfrm>
              <a:off x="6303650" y="4717975"/>
              <a:ext cx="7100" cy="5400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5"/>
            <p:cNvSpPr/>
            <p:nvPr/>
          </p:nvSpPr>
          <p:spPr>
            <a:xfrm>
              <a:off x="7094550" y="4416975"/>
              <a:ext cx="5400" cy="4700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5"/>
            <p:cNvSpPr/>
            <p:nvPr/>
          </p:nvSpPr>
          <p:spPr>
            <a:xfrm>
              <a:off x="7153500" y="4422725"/>
              <a:ext cx="8350" cy="5550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5"/>
            <p:cNvSpPr/>
            <p:nvPr/>
          </p:nvSpPr>
          <p:spPr>
            <a:xfrm>
              <a:off x="7075625" y="4432975"/>
              <a:ext cx="3125" cy="2050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5"/>
            <p:cNvSpPr/>
            <p:nvPr/>
          </p:nvSpPr>
          <p:spPr>
            <a:xfrm>
              <a:off x="6419625" y="4945775"/>
              <a:ext cx="2300" cy="265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5"/>
            <p:cNvSpPr/>
            <p:nvPr/>
          </p:nvSpPr>
          <p:spPr>
            <a:xfrm>
              <a:off x="6885700" y="4296325"/>
              <a:ext cx="4475" cy="5175"/>
            </a:xfrm>
            <a:custGeom>
              <a:rect b="b" l="l" r="r" t="t"/>
              <a:pathLst>
                <a:path extrusionOk="0" h="207" w="179">
                  <a:moveTo>
                    <a:pt x="10" y="1"/>
                  </a:moveTo>
                  <a:cubicBezTo>
                    <a:pt x="10" y="49"/>
                    <a:pt x="1" y="101"/>
                    <a:pt x="1" y="154"/>
                  </a:cubicBezTo>
                  <a:cubicBezTo>
                    <a:pt x="39" y="173"/>
                    <a:pt x="111" y="207"/>
                    <a:pt x="111" y="207"/>
                  </a:cubicBezTo>
                  <a:cubicBezTo>
                    <a:pt x="178" y="92"/>
                    <a:pt x="97" y="44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5"/>
            <p:cNvSpPr/>
            <p:nvPr/>
          </p:nvSpPr>
          <p:spPr>
            <a:xfrm>
              <a:off x="6774050" y="4818850"/>
              <a:ext cx="4975" cy="4575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5"/>
            <p:cNvSpPr/>
            <p:nvPr/>
          </p:nvSpPr>
          <p:spPr>
            <a:xfrm>
              <a:off x="6259800" y="4702550"/>
              <a:ext cx="2050" cy="2075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5"/>
            <p:cNvSpPr/>
            <p:nvPr/>
          </p:nvSpPr>
          <p:spPr>
            <a:xfrm>
              <a:off x="6518125" y="4711500"/>
              <a:ext cx="3250" cy="432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5"/>
            <p:cNvSpPr/>
            <p:nvPr/>
          </p:nvSpPr>
          <p:spPr>
            <a:xfrm>
              <a:off x="6242900" y="4683575"/>
              <a:ext cx="1575" cy="1650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5"/>
            <p:cNvSpPr/>
            <p:nvPr/>
          </p:nvSpPr>
          <p:spPr>
            <a:xfrm>
              <a:off x="6932075" y="4873600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5"/>
            <p:cNvSpPr/>
            <p:nvPr/>
          </p:nvSpPr>
          <p:spPr>
            <a:xfrm>
              <a:off x="7154700" y="4877825"/>
              <a:ext cx="128700" cy="104350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5"/>
            <p:cNvSpPr/>
            <p:nvPr/>
          </p:nvSpPr>
          <p:spPr>
            <a:xfrm>
              <a:off x="7281350" y="4816325"/>
              <a:ext cx="26725" cy="30950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5"/>
            <p:cNvSpPr/>
            <p:nvPr/>
          </p:nvSpPr>
          <p:spPr>
            <a:xfrm>
              <a:off x="7272700" y="4793975"/>
              <a:ext cx="18000" cy="15425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5"/>
            <p:cNvSpPr/>
            <p:nvPr/>
          </p:nvSpPr>
          <p:spPr>
            <a:xfrm>
              <a:off x="7022525" y="4903200"/>
              <a:ext cx="11300" cy="11250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5"/>
            <p:cNvSpPr/>
            <p:nvPr/>
          </p:nvSpPr>
          <p:spPr>
            <a:xfrm>
              <a:off x="6995700" y="48440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5"/>
            <p:cNvSpPr/>
            <p:nvPr/>
          </p:nvSpPr>
          <p:spPr>
            <a:xfrm>
              <a:off x="7306750" y="4672950"/>
              <a:ext cx="7550" cy="615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5"/>
            <p:cNvSpPr/>
            <p:nvPr/>
          </p:nvSpPr>
          <p:spPr>
            <a:xfrm>
              <a:off x="6991500" y="4857125"/>
              <a:ext cx="4700" cy="4475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5"/>
            <p:cNvSpPr/>
            <p:nvPr/>
          </p:nvSpPr>
          <p:spPr>
            <a:xfrm>
              <a:off x="7154725" y="4817400"/>
              <a:ext cx="4175" cy="3575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5"/>
            <p:cNvSpPr/>
            <p:nvPr/>
          </p:nvSpPr>
          <p:spPr>
            <a:xfrm>
              <a:off x="7012850" y="4963225"/>
              <a:ext cx="4525" cy="4400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5"/>
            <p:cNvSpPr/>
            <p:nvPr/>
          </p:nvSpPr>
          <p:spPr>
            <a:xfrm>
              <a:off x="6324025" y="4700950"/>
              <a:ext cx="50825" cy="76125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5"/>
            <p:cNvSpPr/>
            <p:nvPr/>
          </p:nvSpPr>
          <p:spPr>
            <a:xfrm>
              <a:off x="6260500" y="4784500"/>
              <a:ext cx="21950" cy="1295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5"/>
            <p:cNvSpPr/>
            <p:nvPr/>
          </p:nvSpPr>
          <p:spPr>
            <a:xfrm>
              <a:off x="6388000" y="4908700"/>
              <a:ext cx="13375" cy="13900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15"/>
            <p:cNvSpPr/>
            <p:nvPr/>
          </p:nvSpPr>
          <p:spPr>
            <a:xfrm>
              <a:off x="6426575" y="4707425"/>
              <a:ext cx="12250" cy="1212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5"/>
            <p:cNvSpPr/>
            <p:nvPr/>
          </p:nvSpPr>
          <p:spPr>
            <a:xfrm>
              <a:off x="6400325" y="48409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5"/>
            <p:cNvSpPr/>
            <p:nvPr/>
          </p:nvSpPr>
          <p:spPr>
            <a:xfrm>
              <a:off x="7295000" y="4325700"/>
              <a:ext cx="4825" cy="4800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5"/>
            <p:cNvSpPr/>
            <p:nvPr/>
          </p:nvSpPr>
          <p:spPr>
            <a:xfrm>
              <a:off x="6909900" y="4296100"/>
              <a:ext cx="12775" cy="18275"/>
            </a:xfrm>
            <a:custGeom>
              <a:rect b="b" l="l" r="r" t="t"/>
              <a:pathLst>
                <a:path extrusionOk="0" h="731" w="511">
                  <a:moveTo>
                    <a:pt x="90" y="1"/>
                  </a:moveTo>
                  <a:cubicBezTo>
                    <a:pt x="62" y="1"/>
                    <a:pt x="32" y="2"/>
                    <a:pt x="1" y="5"/>
                  </a:cubicBezTo>
                  <a:cubicBezTo>
                    <a:pt x="68" y="206"/>
                    <a:pt x="327" y="331"/>
                    <a:pt x="217" y="609"/>
                  </a:cubicBezTo>
                  <a:cubicBezTo>
                    <a:pt x="188" y="673"/>
                    <a:pt x="241" y="731"/>
                    <a:pt x="313" y="731"/>
                  </a:cubicBezTo>
                  <a:cubicBezTo>
                    <a:pt x="326" y="731"/>
                    <a:pt x="341" y="729"/>
                    <a:pt x="356" y="724"/>
                  </a:cubicBezTo>
                  <a:cubicBezTo>
                    <a:pt x="466" y="686"/>
                    <a:pt x="466" y="575"/>
                    <a:pt x="480" y="480"/>
                  </a:cubicBezTo>
                  <a:cubicBezTo>
                    <a:pt x="511" y="157"/>
                    <a:pt x="378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5"/>
            <p:cNvSpPr/>
            <p:nvPr/>
          </p:nvSpPr>
          <p:spPr>
            <a:xfrm>
              <a:off x="7271625" y="4929450"/>
              <a:ext cx="1700" cy="1800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5">
    <p:spTree>
      <p:nvGrpSpPr>
        <p:cNvPr id="4440" name="Shape 4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1" name="Google Shape;4441;p16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4442" name="Google Shape;4442;p16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grpSp>
        <p:nvGrpSpPr>
          <p:cNvPr id="4443" name="Google Shape;4443;p16"/>
          <p:cNvGrpSpPr/>
          <p:nvPr/>
        </p:nvGrpSpPr>
        <p:grpSpPr>
          <a:xfrm>
            <a:off x="520731" y="1365609"/>
            <a:ext cx="8011874" cy="3149150"/>
            <a:chOff x="566068" y="5277834"/>
            <a:chExt cx="8011874" cy="3149150"/>
          </a:xfrm>
        </p:grpSpPr>
        <p:grpSp>
          <p:nvGrpSpPr>
            <p:cNvPr id="4444" name="Google Shape;4444;p16"/>
            <p:cNvGrpSpPr/>
            <p:nvPr/>
          </p:nvGrpSpPr>
          <p:grpSpPr>
            <a:xfrm rot="652735">
              <a:off x="7376288" y="6943737"/>
              <a:ext cx="483137" cy="458078"/>
              <a:chOff x="1776103" y="8970138"/>
              <a:chExt cx="351656" cy="333398"/>
            </a:xfrm>
          </p:grpSpPr>
          <p:sp>
            <p:nvSpPr>
              <p:cNvPr id="4445" name="Google Shape;4445;p16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16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16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16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16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16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16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16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16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54" name="Google Shape;4454;p16"/>
            <p:cNvGrpSpPr/>
            <p:nvPr/>
          </p:nvGrpSpPr>
          <p:grpSpPr>
            <a:xfrm rot="-292372">
              <a:off x="5161163" y="6381706"/>
              <a:ext cx="490744" cy="334961"/>
              <a:chOff x="527553" y="10096667"/>
              <a:chExt cx="285914" cy="195141"/>
            </a:xfrm>
          </p:grpSpPr>
          <p:sp>
            <p:nvSpPr>
              <p:cNvPr id="4455" name="Google Shape;4455;p16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16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16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58" name="Google Shape;4458;p16"/>
            <p:cNvGrpSpPr/>
            <p:nvPr/>
          </p:nvGrpSpPr>
          <p:grpSpPr>
            <a:xfrm rot="293467">
              <a:off x="5744782" y="6982393"/>
              <a:ext cx="495542" cy="277091"/>
              <a:chOff x="306183" y="11167138"/>
              <a:chExt cx="361739" cy="202244"/>
            </a:xfrm>
          </p:grpSpPr>
          <p:sp>
            <p:nvSpPr>
              <p:cNvPr id="4459" name="Google Shape;4459;p16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16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16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16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63" name="Google Shape;4463;p16"/>
            <p:cNvSpPr/>
            <p:nvPr/>
          </p:nvSpPr>
          <p:spPr>
            <a:xfrm rot="-1585849">
              <a:off x="6151348" y="5312173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64" name="Google Shape;4464;p16"/>
            <p:cNvGrpSpPr/>
            <p:nvPr/>
          </p:nvGrpSpPr>
          <p:grpSpPr>
            <a:xfrm rot="892445">
              <a:off x="7926362" y="6451123"/>
              <a:ext cx="343036" cy="339026"/>
              <a:chOff x="1496103" y="9977164"/>
              <a:chExt cx="198862" cy="196562"/>
            </a:xfrm>
          </p:grpSpPr>
          <p:sp>
            <p:nvSpPr>
              <p:cNvPr id="4465" name="Google Shape;4465;p16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16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16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16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69" name="Google Shape;4469;p16"/>
            <p:cNvGrpSpPr/>
            <p:nvPr/>
          </p:nvGrpSpPr>
          <p:grpSpPr>
            <a:xfrm>
              <a:off x="2796807" y="5630600"/>
              <a:ext cx="463627" cy="377568"/>
              <a:chOff x="315319" y="11122465"/>
              <a:chExt cx="299153" cy="243639"/>
            </a:xfrm>
          </p:grpSpPr>
          <p:sp>
            <p:nvSpPr>
              <p:cNvPr id="4470" name="Google Shape;4470;p16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16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72" name="Google Shape;4472;p16"/>
            <p:cNvGrpSpPr/>
            <p:nvPr/>
          </p:nvGrpSpPr>
          <p:grpSpPr>
            <a:xfrm rot="1398537">
              <a:off x="4928353" y="5425970"/>
              <a:ext cx="278766" cy="476967"/>
              <a:chOff x="316587" y="9755293"/>
              <a:chExt cx="193789" cy="331571"/>
            </a:xfrm>
          </p:grpSpPr>
          <p:sp>
            <p:nvSpPr>
              <p:cNvPr id="4473" name="Google Shape;4473;p16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16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16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16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16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16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16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80" name="Google Shape;4480;p16"/>
            <p:cNvGrpSpPr/>
            <p:nvPr/>
          </p:nvGrpSpPr>
          <p:grpSpPr>
            <a:xfrm>
              <a:off x="6559530" y="8041845"/>
              <a:ext cx="417006" cy="385139"/>
              <a:chOff x="-2286385" y="11533873"/>
              <a:chExt cx="417800" cy="385873"/>
            </a:xfrm>
          </p:grpSpPr>
          <p:sp>
            <p:nvSpPr>
              <p:cNvPr id="4481" name="Google Shape;4481;p16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2" name="Google Shape;4482;p16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3" name="Google Shape;4483;p16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16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85" name="Google Shape;4485;p16"/>
            <p:cNvSpPr/>
            <p:nvPr/>
          </p:nvSpPr>
          <p:spPr>
            <a:xfrm rot="705357">
              <a:off x="8269294" y="7415300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16"/>
            <p:cNvSpPr/>
            <p:nvPr/>
          </p:nvSpPr>
          <p:spPr>
            <a:xfrm rot="524861">
              <a:off x="7571840" y="7981614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16"/>
            <p:cNvSpPr/>
            <p:nvPr/>
          </p:nvSpPr>
          <p:spPr>
            <a:xfrm>
              <a:off x="1978083" y="5683052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16"/>
            <p:cNvSpPr/>
            <p:nvPr/>
          </p:nvSpPr>
          <p:spPr>
            <a:xfrm rot="906625">
              <a:off x="7479632" y="5499765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16"/>
            <p:cNvSpPr/>
            <p:nvPr/>
          </p:nvSpPr>
          <p:spPr>
            <a:xfrm rot="1118803">
              <a:off x="6851986" y="6209762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16"/>
            <p:cNvSpPr/>
            <p:nvPr/>
          </p:nvSpPr>
          <p:spPr>
            <a:xfrm flipH="1" rot="-1277494">
              <a:off x="5086661" y="7191958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16"/>
            <p:cNvSpPr/>
            <p:nvPr/>
          </p:nvSpPr>
          <p:spPr>
            <a:xfrm rot="-627847">
              <a:off x="5644403" y="8010458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92" name="Google Shape;4492;p16"/>
            <p:cNvGrpSpPr/>
            <p:nvPr/>
          </p:nvGrpSpPr>
          <p:grpSpPr>
            <a:xfrm>
              <a:off x="3635325" y="7988618"/>
              <a:ext cx="417006" cy="385139"/>
              <a:chOff x="-2378259" y="11402361"/>
              <a:chExt cx="417800" cy="385873"/>
            </a:xfrm>
          </p:grpSpPr>
          <p:sp>
            <p:nvSpPr>
              <p:cNvPr id="4493" name="Google Shape;4493;p16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16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16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16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97" name="Google Shape;4497;p16"/>
            <p:cNvGrpSpPr/>
            <p:nvPr/>
          </p:nvGrpSpPr>
          <p:grpSpPr>
            <a:xfrm rot="652735">
              <a:off x="2985591" y="7402110"/>
              <a:ext cx="483137" cy="458078"/>
              <a:chOff x="1905969" y="9058125"/>
              <a:chExt cx="351656" cy="333398"/>
            </a:xfrm>
          </p:grpSpPr>
          <p:sp>
            <p:nvSpPr>
              <p:cNvPr id="4498" name="Google Shape;4498;p16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16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16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16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16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16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16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16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16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7" name="Google Shape;4507;p16"/>
            <p:cNvGrpSpPr/>
            <p:nvPr/>
          </p:nvGrpSpPr>
          <p:grpSpPr>
            <a:xfrm rot="892445">
              <a:off x="3799835" y="6464545"/>
              <a:ext cx="343036" cy="339026"/>
              <a:chOff x="1740934" y="9866422"/>
              <a:chExt cx="198862" cy="196562"/>
            </a:xfrm>
          </p:grpSpPr>
          <p:sp>
            <p:nvSpPr>
              <p:cNvPr id="4508" name="Google Shape;4508;p16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9" name="Google Shape;4509;p16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0" name="Google Shape;4510;p16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1" name="Google Shape;4511;p16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12" name="Google Shape;4512;p16"/>
            <p:cNvSpPr/>
            <p:nvPr/>
          </p:nvSpPr>
          <p:spPr>
            <a:xfrm rot="-992800">
              <a:off x="2417957" y="6488025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16"/>
            <p:cNvSpPr/>
            <p:nvPr/>
          </p:nvSpPr>
          <p:spPr>
            <a:xfrm rot="-597260">
              <a:off x="1465039" y="6141695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16"/>
            <p:cNvSpPr/>
            <p:nvPr/>
          </p:nvSpPr>
          <p:spPr>
            <a:xfrm rot="3469497">
              <a:off x="2081010" y="7950418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15" name="Google Shape;4515;p16"/>
            <p:cNvGrpSpPr/>
            <p:nvPr/>
          </p:nvGrpSpPr>
          <p:grpSpPr>
            <a:xfrm rot="293467">
              <a:off x="1886792" y="7300728"/>
              <a:ext cx="495542" cy="277091"/>
              <a:chOff x="306183" y="11167138"/>
              <a:chExt cx="361739" cy="202244"/>
            </a:xfrm>
          </p:grpSpPr>
          <p:sp>
            <p:nvSpPr>
              <p:cNvPr id="4516" name="Google Shape;4516;p16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7" name="Google Shape;4517;p16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8" name="Google Shape;4518;p16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9" name="Google Shape;4519;p16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20" name="Google Shape;4520;p16"/>
            <p:cNvGrpSpPr/>
            <p:nvPr/>
          </p:nvGrpSpPr>
          <p:grpSpPr>
            <a:xfrm rot="-645224">
              <a:off x="1205700" y="5399252"/>
              <a:ext cx="278758" cy="476953"/>
              <a:chOff x="524756" y="9794821"/>
              <a:chExt cx="193789" cy="331571"/>
            </a:xfrm>
          </p:grpSpPr>
          <p:sp>
            <p:nvSpPr>
              <p:cNvPr id="4521" name="Google Shape;4521;p16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2" name="Google Shape;4522;p16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3" name="Google Shape;4523;p16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4" name="Google Shape;4524;p16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5" name="Google Shape;4525;p16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6" name="Google Shape;4526;p16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7" name="Google Shape;4527;p16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28" name="Google Shape;4528;p16"/>
            <p:cNvGrpSpPr/>
            <p:nvPr/>
          </p:nvGrpSpPr>
          <p:grpSpPr>
            <a:xfrm rot="784931">
              <a:off x="1118084" y="7723900"/>
              <a:ext cx="425397" cy="460479"/>
              <a:chOff x="597900" y="10971024"/>
              <a:chExt cx="274481" cy="297136"/>
            </a:xfrm>
          </p:grpSpPr>
          <p:sp>
            <p:nvSpPr>
              <p:cNvPr id="4529" name="Google Shape;4529;p16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0" name="Google Shape;4530;p16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1" name="Google Shape;4531;p16"/>
            <p:cNvGrpSpPr/>
            <p:nvPr/>
          </p:nvGrpSpPr>
          <p:grpSpPr>
            <a:xfrm rot="-292372">
              <a:off x="794202" y="7005317"/>
              <a:ext cx="490744" cy="334961"/>
              <a:chOff x="527553" y="10096667"/>
              <a:chExt cx="285914" cy="195141"/>
            </a:xfrm>
          </p:grpSpPr>
          <p:sp>
            <p:nvSpPr>
              <p:cNvPr id="4532" name="Google Shape;4532;p16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3" name="Google Shape;4533;p16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4" name="Google Shape;4534;p16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35" name="Google Shape;4535;p16"/>
            <p:cNvSpPr/>
            <p:nvPr/>
          </p:nvSpPr>
          <p:spPr>
            <a:xfrm rot="1118803">
              <a:off x="3549348" y="5386011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16"/>
            <p:cNvSpPr/>
            <p:nvPr/>
          </p:nvSpPr>
          <p:spPr>
            <a:xfrm>
              <a:off x="566068" y="6495383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7" name="Google Shape;4537;p16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grpSp>
        <p:nvGrpSpPr>
          <p:cNvPr id="4538" name="Google Shape;4538;p16"/>
          <p:cNvGrpSpPr/>
          <p:nvPr/>
        </p:nvGrpSpPr>
        <p:grpSpPr>
          <a:xfrm flipH="1" rot="-5400000">
            <a:off x="-500539" y="3072292"/>
            <a:ext cx="2569300" cy="1568237"/>
            <a:chOff x="6001250" y="525225"/>
            <a:chExt cx="1479500" cy="903050"/>
          </a:xfrm>
        </p:grpSpPr>
        <p:sp>
          <p:nvSpPr>
            <p:cNvPr id="4539" name="Google Shape;4539;p16"/>
            <p:cNvSpPr/>
            <p:nvPr/>
          </p:nvSpPr>
          <p:spPr>
            <a:xfrm>
              <a:off x="7013700" y="525675"/>
              <a:ext cx="463825" cy="459650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16"/>
            <p:cNvSpPr/>
            <p:nvPr/>
          </p:nvSpPr>
          <p:spPr>
            <a:xfrm>
              <a:off x="6109450" y="720625"/>
              <a:ext cx="283975" cy="23250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16"/>
            <p:cNvSpPr/>
            <p:nvPr/>
          </p:nvSpPr>
          <p:spPr>
            <a:xfrm>
              <a:off x="6709725" y="525550"/>
              <a:ext cx="308550" cy="118725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16"/>
            <p:cNvSpPr/>
            <p:nvPr/>
          </p:nvSpPr>
          <p:spPr>
            <a:xfrm>
              <a:off x="6800900" y="929800"/>
              <a:ext cx="191375" cy="177800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16"/>
            <p:cNvSpPr/>
            <p:nvPr/>
          </p:nvSpPr>
          <p:spPr>
            <a:xfrm>
              <a:off x="6718825" y="902300"/>
              <a:ext cx="147625" cy="226275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16"/>
            <p:cNvSpPr/>
            <p:nvPr/>
          </p:nvSpPr>
          <p:spPr>
            <a:xfrm>
              <a:off x="6573850" y="525275"/>
              <a:ext cx="112175" cy="98850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16"/>
            <p:cNvSpPr/>
            <p:nvPr/>
          </p:nvSpPr>
          <p:spPr>
            <a:xfrm>
              <a:off x="6246275" y="665975"/>
              <a:ext cx="100550" cy="85450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16"/>
            <p:cNvSpPr/>
            <p:nvPr/>
          </p:nvSpPr>
          <p:spPr>
            <a:xfrm>
              <a:off x="7258600" y="1303775"/>
              <a:ext cx="113000" cy="104600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16"/>
            <p:cNvSpPr/>
            <p:nvPr/>
          </p:nvSpPr>
          <p:spPr>
            <a:xfrm>
              <a:off x="6390300" y="926075"/>
              <a:ext cx="125450" cy="77275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16"/>
            <p:cNvSpPr/>
            <p:nvPr/>
          </p:nvSpPr>
          <p:spPr>
            <a:xfrm>
              <a:off x="6495000" y="816875"/>
              <a:ext cx="85825" cy="84325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16"/>
            <p:cNvSpPr/>
            <p:nvPr/>
          </p:nvSpPr>
          <p:spPr>
            <a:xfrm>
              <a:off x="7024950" y="1107675"/>
              <a:ext cx="107375" cy="102925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16"/>
            <p:cNvSpPr/>
            <p:nvPr/>
          </p:nvSpPr>
          <p:spPr>
            <a:xfrm>
              <a:off x="6059350" y="561850"/>
              <a:ext cx="92300" cy="138425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16"/>
            <p:cNvSpPr/>
            <p:nvPr/>
          </p:nvSpPr>
          <p:spPr>
            <a:xfrm>
              <a:off x="7088100" y="1192325"/>
              <a:ext cx="116850" cy="76225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16"/>
            <p:cNvSpPr/>
            <p:nvPr/>
          </p:nvSpPr>
          <p:spPr>
            <a:xfrm>
              <a:off x="6001850" y="689700"/>
              <a:ext cx="78250" cy="97625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16"/>
            <p:cNvSpPr/>
            <p:nvPr/>
          </p:nvSpPr>
          <p:spPr>
            <a:xfrm>
              <a:off x="7225525" y="1040800"/>
              <a:ext cx="108575" cy="83550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16"/>
            <p:cNvSpPr/>
            <p:nvPr/>
          </p:nvSpPr>
          <p:spPr>
            <a:xfrm>
              <a:off x="7149200" y="1097775"/>
              <a:ext cx="76225" cy="84950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16"/>
            <p:cNvSpPr/>
            <p:nvPr/>
          </p:nvSpPr>
          <p:spPr>
            <a:xfrm>
              <a:off x="7045925" y="1268525"/>
              <a:ext cx="99350" cy="6687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16"/>
            <p:cNvSpPr/>
            <p:nvPr/>
          </p:nvSpPr>
          <p:spPr>
            <a:xfrm>
              <a:off x="7206000" y="1223000"/>
              <a:ext cx="59800" cy="64700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16"/>
            <p:cNvSpPr/>
            <p:nvPr/>
          </p:nvSpPr>
          <p:spPr>
            <a:xfrm>
              <a:off x="6073725" y="809050"/>
              <a:ext cx="89050" cy="71775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16"/>
            <p:cNvSpPr/>
            <p:nvPr/>
          </p:nvSpPr>
          <p:spPr>
            <a:xfrm>
              <a:off x="6091000" y="911050"/>
              <a:ext cx="71075" cy="74200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16"/>
            <p:cNvSpPr/>
            <p:nvPr/>
          </p:nvSpPr>
          <p:spPr>
            <a:xfrm>
              <a:off x="7181900" y="1295000"/>
              <a:ext cx="79825" cy="7240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16"/>
            <p:cNvSpPr/>
            <p:nvPr/>
          </p:nvSpPr>
          <p:spPr>
            <a:xfrm>
              <a:off x="7394100" y="839975"/>
              <a:ext cx="69525" cy="53350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16"/>
            <p:cNvSpPr/>
            <p:nvPr/>
          </p:nvSpPr>
          <p:spPr>
            <a:xfrm>
              <a:off x="6051575" y="713250"/>
              <a:ext cx="57425" cy="60400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16"/>
            <p:cNvSpPr/>
            <p:nvPr/>
          </p:nvSpPr>
          <p:spPr>
            <a:xfrm>
              <a:off x="7290700" y="1196475"/>
              <a:ext cx="78875" cy="72325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16"/>
            <p:cNvSpPr/>
            <p:nvPr/>
          </p:nvSpPr>
          <p:spPr>
            <a:xfrm>
              <a:off x="6001250" y="539525"/>
              <a:ext cx="83175" cy="61950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16"/>
            <p:cNvSpPr/>
            <p:nvPr/>
          </p:nvSpPr>
          <p:spPr>
            <a:xfrm>
              <a:off x="6139525" y="982975"/>
              <a:ext cx="84125" cy="68475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16"/>
            <p:cNvSpPr/>
            <p:nvPr/>
          </p:nvSpPr>
          <p:spPr>
            <a:xfrm>
              <a:off x="6043675" y="525225"/>
              <a:ext cx="68425" cy="56425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16"/>
            <p:cNvSpPr/>
            <p:nvPr/>
          </p:nvSpPr>
          <p:spPr>
            <a:xfrm>
              <a:off x="6959525" y="1101825"/>
              <a:ext cx="41250" cy="62550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16"/>
            <p:cNvSpPr/>
            <p:nvPr/>
          </p:nvSpPr>
          <p:spPr>
            <a:xfrm>
              <a:off x="6513950" y="662825"/>
              <a:ext cx="65900" cy="74475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16"/>
            <p:cNvSpPr/>
            <p:nvPr/>
          </p:nvSpPr>
          <p:spPr>
            <a:xfrm>
              <a:off x="7313700" y="1363850"/>
              <a:ext cx="62225" cy="52550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16"/>
            <p:cNvSpPr/>
            <p:nvPr/>
          </p:nvSpPr>
          <p:spPr>
            <a:xfrm>
              <a:off x="6582825" y="878825"/>
              <a:ext cx="56825" cy="80175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16"/>
            <p:cNvSpPr/>
            <p:nvPr/>
          </p:nvSpPr>
          <p:spPr>
            <a:xfrm>
              <a:off x="6320425" y="526825"/>
              <a:ext cx="48550" cy="37425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16"/>
            <p:cNvSpPr/>
            <p:nvPr/>
          </p:nvSpPr>
          <p:spPr>
            <a:xfrm>
              <a:off x="7325575" y="1245050"/>
              <a:ext cx="39200" cy="50325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16"/>
            <p:cNvSpPr/>
            <p:nvPr/>
          </p:nvSpPr>
          <p:spPr>
            <a:xfrm>
              <a:off x="6525075" y="1008700"/>
              <a:ext cx="69775" cy="36400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16"/>
            <p:cNvSpPr/>
            <p:nvPr/>
          </p:nvSpPr>
          <p:spPr>
            <a:xfrm>
              <a:off x="6694250" y="1012850"/>
              <a:ext cx="64725" cy="55650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16"/>
            <p:cNvSpPr/>
            <p:nvPr/>
          </p:nvSpPr>
          <p:spPr>
            <a:xfrm>
              <a:off x="6339500" y="753125"/>
              <a:ext cx="60050" cy="32250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16"/>
            <p:cNvSpPr/>
            <p:nvPr/>
          </p:nvSpPr>
          <p:spPr>
            <a:xfrm>
              <a:off x="6655325" y="1277025"/>
              <a:ext cx="50475" cy="46300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16"/>
            <p:cNvSpPr/>
            <p:nvPr/>
          </p:nvSpPr>
          <p:spPr>
            <a:xfrm>
              <a:off x="6835875" y="1228625"/>
              <a:ext cx="58850" cy="50825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16"/>
            <p:cNvSpPr/>
            <p:nvPr/>
          </p:nvSpPr>
          <p:spPr>
            <a:xfrm>
              <a:off x="6419175" y="654950"/>
              <a:ext cx="56150" cy="3327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6"/>
            <p:cNvSpPr/>
            <p:nvPr/>
          </p:nvSpPr>
          <p:spPr>
            <a:xfrm>
              <a:off x="6914350" y="993800"/>
              <a:ext cx="32025" cy="63175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16"/>
            <p:cNvSpPr/>
            <p:nvPr/>
          </p:nvSpPr>
          <p:spPr>
            <a:xfrm>
              <a:off x="7026875" y="1330500"/>
              <a:ext cx="63400" cy="53750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16"/>
            <p:cNvSpPr/>
            <p:nvPr/>
          </p:nvSpPr>
          <p:spPr>
            <a:xfrm>
              <a:off x="6673300" y="1142000"/>
              <a:ext cx="39200" cy="52850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16"/>
            <p:cNvSpPr/>
            <p:nvPr/>
          </p:nvSpPr>
          <p:spPr>
            <a:xfrm>
              <a:off x="7450175" y="1350025"/>
              <a:ext cx="30575" cy="62675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16"/>
            <p:cNvSpPr/>
            <p:nvPr/>
          </p:nvSpPr>
          <p:spPr>
            <a:xfrm>
              <a:off x="6524250" y="525625"/>
              <a:ext cx="32975" cy="5015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16"/>
            <p:cNvSpPr/>
            <p:nvPr/>
          </p:nvSpPr>
          <p:spPr>
            <a:xfrm>
              <a:off x="6530475" y="1260650"/>
              <a:ext cx="60525" cy="3075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16"/>
            <p:cNvSpPr/>
            <p:nvPr/>
          </p:nvSpPr>
          <p:spPr>
            <a:xfrm>
              <a:off x="6129575" y="683050"/>
              <a:ext cx="26025" cy="545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16"/>
            <p:cNvSpPr/>
            <p:nvPr/>
          </p:nvSpPr>
          <p:spPr>
            <a:xfrm>
              <a:off x="7221700" y="1281700"/>
              <a:ext cx="48175" cy="38725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16"/>
            <p:cNvSpPr/>
            <p:nvPr/>
          </p:nvSpPr>
          <p:spPr>
            <a:xfrm>
              <a:off x="6079600" y="529875"/>
              <a:ext cx="48450" cy="43675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16"/>
            <p:cNvSpPr/>
            <p:nvPr/>
          </p:nvSpPr>
          <p:spPr>
            <a:xfrm>
              <a:off x="7301250" y="1388350"/>
              <a:ext cx="40525" cy="39925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16"/>
            <p:cNvSpPr/>
            <p:nvPr/>
          </p:nvSpPr>
          <p:spPr>
            <a:xfrm>
              <a:off x="7142500" y="1365400"/>
              <a:ext cx="42550" cy="40650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16"/>
            <p:cNvSpPr/>
            <p:nvPr/>
          </p:nvSpPr>
          <p:spPr>
            <a:xfrm>
              <a:off x="6929825" y="1174250"/>
              <a:ext cx="48775" cy="429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16"/>
            <p:cNvSpPr/>
            <p:nvPr/>
          </p:nvSpPr>
          <p:spPr>
            <a:xfrm>
              <a:off x="6759450" y="940875"/>
              <a:ext cx="27100" cy="54525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16"/>
            <p:cNvSpPr/>
            <p:nvPr/>
          </p:nvSpPr>
          <p:spPr>
            <a:xfrm>
              <a:off x="6595050" y="801250"/>
              <a:ext cx="52750" cy="24100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16"/>
            <p:cNvSpPr/>
            <p:nvPr/>
          </p:nvSpPr>
          <p:spPr>
            <a:xfrm>
              <a:off x="7170275" y="1018375"/>
              <a:ext cx="40525" cy="46500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16"/>
            <p:cNvSpPr/>
            <p:nvPr/>
          </p:nvSpPr>
          <p:spPr>
            <a:xfrm>
              <a:off x="6824850" y="1108900"/>
              <a:ext cx="26750" cy="63325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16"/>
            <p:cNvSpPr/>
            <p:nvPr/>
          </p:nvSpPr>
          <p:spPr>
            <a:xfrm>
              <a:off x="6374600" y="622950"/>
              <a:ext cx="40475" cy="30725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16"/>
            <p:cNvSpPr/>
            <p:nvPr/>
          </p:nvSpPr>
          <p:spPr>
            <a:xfrm>
              <a:off x="6850250" y="1182975"/>
              <a:ext cx="46650" cy="34100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16"/>
            <p:cNvSpPr/>
            <p:nvPr/>
          </p:nvSpPr>
          <p:spPr>
            <a:xfrm>
              <a:off x="7357675" y="1360425"/>
              <a:ext cx="48075" cy="23725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16"/>
            <p:cNvSpPr/>
            <p:nvPr/>
          </p:nvSpPr>
          <p:spPr>
            <a:xfrm>
              <a:off x="6591225" y="1210650"/>
              <a:ext cx="48775" cy="28625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16"/>
            <p:cNvSpPr/>
            <p:nvPr/>
          </p:nvSpPr>
          <p:spPr>
            <a:xfrm>
              <a:off x="6231650" y="880500"/>
              <a:ext cx="41000" cy="26425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16"/>
            <p:cNvSpPr/>
            <p:nvPr/>
          </p:nvSpPr>
          <p:spPr>
            <a:xfrm>
              <a:off x="6860075" y="1037175"/>
              <a:ext cx="38725" cy="34375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16"/>
            <p:cNvSpPr/>
            <p:nvPr/>
          </p:nvSpPr>
          <p:spPr>
            <a:xfrm>
              <a:off x="7162150" y="1044725"/>
              <a:ext cx="27800" cy="31325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16"/>
            <p:cNvSpPr/>
            <p:nvPr/>
          </p:nvSpPr>
          <p:spPr>
            <a:xfrm>
              <a:off x="6866900" y="891125"/>
              <a:ext cx="35750" cy="32825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6"/>
            <p:cNvSpPr/>
            <p:nvPr/>
          </p:nvSpPr>
          <p:spPr>
            <a:xfrm>
              <a:off x="6050025" y="620450"/>
              <a:ext cx="27575" cy="49025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16"/>
            <p:cNvSpPr/>
            <p:nvPr/>
          </p:nvSpPr>
          <p:spPr>
            <a:xfrm>
              <a:off x="6937250" y="1118400"/>
              <a:ext cx="36200" cy="29200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6"/>
            <p:cNvSpPr/>
            <p:nvPr/>
          </p:nvSpPr>
          <p:spPr>
            <a:xfrm>
              <a:off x="6942150" y="1293025"/>
              <a:ext cx="30700" cy="31025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6"/>
            <p:cNvSpPr/>
            <p:nvPr/>
          </p:nvSpPr>
          <p:spPr>
            <a:xfrm>
              <a:off x="7445150" y="1232700"/>
              <a:ext cx="32125" cy="30375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6"/>
            <p:cNvSpPr/>
            <p:nvPr/>
          </p:nvSpPr>
          <p:spPr>
            <a:xfrm>
              <a:off x="7424300" y="1258400"/>
              <a:ext cx="27100" cy="43950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6"/>
            <p:cNvSpPr/>
            <p:nvPr/>
          </p:nvSpPr>
          <p:spPr>
            <a:xfrm>
              <a:off x="6555750" y="910775"/>
              <a:ext cx="36450" cy="21225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6"/>
            <p:cNvSpPr/>
            <p:nvPr/>
          </p:nvSpPr>
          <p:spPr>
            <a:xfrm>
              <a:off x="7272375" y="1176625"/>
              <a:ext cx="29500" cy="34125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6"/>
            <p:cNvSpPr/>
            <p:nvPr/>
          </p:nvSpPr>
          <p:spPr>
            <a:xfrm>
              <a:off x="7371575" y="1222150"/>
              <a:ext cx="22425" cy="34775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6"/>
            <p:cNvSpPr/>
            <p:nvPr/>
          </p:nvSpPr>
          <p:spPr>
            <a:xfrm>
              <a:off x="6690675" y="928450"/>
              <a:ext cx="36200" cy="24625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6"/>
            <p:cNvSpPr/>
            <p:nvPr/>
          </p:nvSpPr>
          <p:spPr>
            <a:xfrm>
              <a:off x="6188050" y="965650"/>
              <a:ext cx="38825" cy="19025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6"/>
            <p:cNvSpPr/>
            <p:nvPr/>
          </p:nvSpPr>
          <p:spPr>
            <a:xfrm>
              <a:off x="7102600" y="1352500"/>
              <a:ext cx="24950" cy="30250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6"/>
            <p:cNvSpPr/>
            <p:nvPr/>
          </p:nvSpPr>
          <p:spPr>
            <a:xfrm>
              <a:off x="7419750" y="1216300"/>
              <a:ext cx="33800" cy="28375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6"/>
            <p:cNvSpPr/>
            <p:nvPr/>
          </p:nvSpPr>
          <p:spPr>
            <a:xfrm>
              <a:off x="6614950" y="1248525"/>
              <a:ext cx="33925" cy="29800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6"/>
            <p:cNvSpPr/>
            <p:nvPr/>
          </p:nvSpPr>
          <p:spPr>
            <a:xfrm>
              <a:off x="6860075" y="1143450"/>
              <a:ext cx="29625" cy="43875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6"/>
            <p:cNvSpPr/>
            <p:nvPr/>
          </p:nvSpPr>
          <p:spPr>
            <a:xfrm>
              <a:off x="6461350" y="913675"/>
              <a:ext cx="28175" cy="31375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16"/>
            <p:cNvSpPr/>
            <p:nvPr/>
          </p:nvSpPr>
          <p:spPr>
            <a:xfrm>
              <a:off x="6785200" y="545475"/>
              <a:ext cx="31175" cy="27300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16"/>
            <p:cNvSpPr/>
            <p:nvPr/>
          </p:nvSpPr>
          <p:spPr>
            <a:xfrm>
              <a:off x="7393500" y="1330150"/>
              <a:ext cx="27700" cy="30550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16"/>
            <p:cNvSpPr/>
            <p:nvPr/>
          </p:nvSpPr>
          <p:spPr>
            <a:xfrm>
              <a:off x="6992600" y="1276450"/>
              <a:ext cx="29625" cy="29250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16"/>
            <p:cNvSpPr/>
            <p:nvPr/>
          </p:nvSpPr>
          <p:spPr>
            <a:xfrm>
              <a:off x="6284250" y="926950"/>
              <a:ext cx="16075" cy="36075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16"/>
            <p:cNvSpPr/>
            <p:nvPr/>
          </p:nvSpPr>
          <p:spPr>
            <a:xfrm>
              <a:off x="6888000" y="1134675"/>
              <a:ext cx="30575" cy="21025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16"/>
            <p:cNvSpPr/>
            <p:nvPr/>
          </p:nvSpPr>
          <p:spPr>
            <a:xfrm>
              <a:off x="6898550" y="1169375"/>
              <a:ext cx="39675" cy="15550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16"/>
            <p:cNvSpPr/>
            <p:nvPr/>
          </p:nvSpPr>
          <p:spPr>
            <a:xfrm>
              <a:off x="6146475" y="688150"/>
              <a:ext cx="24100" cy="2950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16"/>
            <p:cNvSpPr/>
            <p:nvPr/>
          </p:nvSpPr>
          <p:spPr>
            <a:xfrm>
              <a:off x="7124400" y="1129450"/>
              <a:ext cx="24475" cy="31275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16"/>
            <p:cNvSpPr/>
            <p:nvPr/>
          </p:nvSpPr>
          <p:spPr>
            <a:xfrm>
              <a:off x="7373625" y="1274400"/>
              <a:ext cx="38675" cy="17325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16"/>
            <p:cNvSpPr/>
            <p:nvPr/>
          </p:nvSpPr>
          <p:spPr>
            <a:xfrm>
              <a:off x="6839725" y="1204900"/>
              <a:ext cx="31050" cy="24000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16"/>
            <p:cNvSpPr/>
            <p:nvPr/>
          </p:nvSpPr>
          <p:spPr>
            <a:xfrm>
              <a:off x="6192225" y="931125"/>
              <a:ext cx="25925" cy="23150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16"/>
            <p:cNvSpPr/>
            <p:nvPr/>
          </p:nvSpPr>
          <p:spPr>
            <a:xfrm>
              <a:off x="6583175" y="953675"/>
              <a:ext cx="26275" cy="17450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16"/>
            <p:cNvSpPr/>
            <p:nvPr/>
          </p:nvSpPr>
          <p:spPr>
            <a:xfrm>
              <a:off x="6962400" y="1230250"/>
              <a:ext cx="19200" cy="28850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16"/>
            <p:cNvSpPr/>
            <p:nvPr/>
          </p:nvSpPr>
          <p:spPr>
            <a:xfrm>
              <a:off x="6250950" y="977025"/>
              <a:ext cx="20375" cy="27225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16"/>
            <p:cNvSpPr/>
            <p:nvPr/>
          </p:nvSpPr>
          <p:spPr>
            <a:xfrm>
              <a:off x="7026775" y="1142400"/>
              <a:ext cx="27425" cy="20125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16"/>
            <p:cNvSpPr/>
            <p:nvPr/>
          </p:nvSpPr>
          <p:spPr>
            <a:xfrm>
              <a:off x="7207075" y="1205100"/>
              <a:ext cx="27350" cy="18475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16"/>
            <p:cNvSpPr/>
            <p:nvPr/>
          </p:nvSpPr>
          <p:spPr>
            <a:xfrm>
              <a:off x="7058050" y="1206225"/>
              <a:ext cx="19650" cy="21050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16"/>
            <p:cNvSpPr/>
            <p:nvPr/>
          </p:nvSpPr>
          <p:spPr>
            <a:xfrm>
              <a:off x="6136150" y="873375"/>
              <a:ext cx="23400" cy="19325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16"/>
            <p:cNvSpPr/>
            <p:nvPr/>
          </p:nvSpPr>
          <p:spPr>
            <a:xfrm>
              <a:off x="7261525" y="1172450"/>
              <a:ext cx="16375" cy="30775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16"/>
            <p:cNvSpPr/>
            <p:nvPr/>
          </p:nvSpPr>
          <p:spPr>
            <a:xfrm>
              <a:off x="6217625" y="859000"/>
              <a:ext cx="23875" cy="22325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16"/>
            <p:cNvSpPr/>
            <p:nvPr/>
          </p:nvSpPr>
          <p:spPr>
            <a:xfrm>
              <a:off x="6201950" y="830725"/>
              <a:ext cx="25275" cy="18475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16"/>
            <p:cNvSpPr/>
            <p:nvPr/>
          </p:nvSpPr>
          <p:spPr>
            <a:xfrm>
              <a:off x="6519325" y="1046625"/>
              <a:ext cx="20275" cy="20900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16"/>
            <p:cNvSpPr/>
            <p:nvPr/>
          </p:nvSpPr>
          <p:spPr>
            <a:xfrm>
              <a:off x="7026150" y="1269800"/>
              <a:ext cx="19925" cy="22675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16"/>
            <p:cNvSpPr/>
            <p:nvPr/>
          </p:nvSpPr>
          <p:spPr>
            <a:xfrm>
              <a:off x="6107175" y="782025"/>
              <a:ext cx="24275" cy="23450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16"/>
            <p:cNvSpPr/>
            <p:nvPr/>
          </p:nvSpPr>
          <p:spPr>
            <a:xfrm>
              <a:off x="6593375" y="855525"/>
              <a:ext cx="24600" cy="1672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16"/>
            <p:cNvSpPr/>
            <p:nvPr/>
          </p:nvSpPr>
          <p:spPr>
            <a:xfrm>
              <a:off x="6908000" y="1214250"/>
              <a:ext cx="17900" cy="25950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16"/>
            <p:cNvSpPr/>
            <p:nvPr/>
          </p:nvSpPr>
          <p:spPr>
            <a:xfrm>
              <a:off x="6836350" y="988175"/>
              <a:ext cx="26275" cy="17025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16"/>
            <p:cNvSpPr/>
            <p:nvPr/>
          </p:nvSpPr>
          <p:spPr>
            <a:xfrm>
              <a:off x="6418600" y="872075"/>
              <a:ext cx="24550" cy="1750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16"/>
            <p:cNvSpPr/>
            <p:nvPr/>
          </p:nvSpPr>
          <p:spPr>
            <a:xfrm>
              <a:off x="6566900" y="939800"/>
              <a:ext cx="15725" cy="23700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16"/>
            <p:cNvSpPr/>
            <p:nvPr/>
          </p:nvSpPr>
          <p:spPr>
            <a:xfrm>
              <a:off x="6894475" y="1041125"/>
              <a:ext cx="31900" cy="23250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16"/>
            <p:cNvSpPr/>
            <p:nvPr/>
          </p:nvSpPr>
          <p:spPr>
            <a:xfrm>
              <a:off x="6398325" y="793575"/>
              <a:ext cx="16900" cy="27475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16"/>
            <p:cNvSpPr/>
            <p:nvPr/>
          </p:nvSpPr>
          <p:spPr>
            <a:xfrm>
              <a:off x="6111475" y="899250"/>
              <a:ext cx="15600" cy="17550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16"/>
            <p:cNvSpPr/>
            <p:nvPr/>
          </p:nvSpPr>
          <p:spPr>
            <a:xfrm>
              <a:off x="6105000" y="805200"/>
              <a:ext cx="18725" cy="24225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16"/>
            <p:cNvSpPr/>
            <p:nvPr/>
          </p:nvSpPr>
          <p:spPr>
            <a:xfrm>
              <a:off x="6258975" y="752500"/>
              <a:ext cx="22775" cy="18350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6"/>
            <p:cNvSpPr/>
            <p:nvPr/>
          </p:nvSpPr>
          <p:spPr>
            <a:xfrm>
              <a:off x="6789625" y="1026625"/>
              <a:ext cx="16325" cy="18050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6"/>
            <p:cNvSpPr/>
            <p:nvPr/>
          </p:nvSpPr>
          <p:spPr>
            <a:xfrm>
              <a:off x="6365725" y="1205375"/>
              <a:ext cx="17525" cy="21525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6"/>
            <p:cNvSpPr/>
            <p:nvPr/>
          </p:nvSpPr>
          <p:spPr>
            <a:xfrm>
              <a:off x="7398300" y="1257275"/>
              <a:ext cx="21700" cy="17575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6"/>
            <p:cNvSpPr/>
            <p:nvPr/>
          </p:nvSpPr>
          <p:spPr>
            <a:xfrm>
              <a:off x="7087250" y="1325025"/>
              <a:ext cx="17525" cy="14875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6"/>
            <p:cNvSpPr/>
            <p:nvPr/>
          </p:nvSpPr>
          <p:spPr>
            <a:xfrm>
              <a:off x="6188525" y="1062100"/>
              <a:ext cx="18475" cy="26275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16"/>
            <p:cNvSpPr/>
            <p:nvPr/>
          </p:nvSpPr>
          <p:spPr>
            <a:xfrm>
              <a:off x="6722525" y="1000825"/>
              <a:ext cx="16100" cy="22725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16"/>
            <p:cNvSpPr/>
            <p:nvPr/>
          </p:nvSpPr>
          <p:spPr>
            <a:xfrm>
              <a:off x="7172925" y="1262050"/>
              <a:ext cx="13075" cy="20675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6"/>
            <p:cNvSpPr/>
            <p:nvPr/>
          </p:nvSpPr>
          <p:spPr>
            <a:xfrm>
              <a:off x="6426975" y="903100"/>
              <a:ext cx="11975" cy="16950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16"/>
            <p:cNvSpPr/>
            <p:nvPr/>
          </p:nvSpPr>
          <p:spPr>
            <a:xfrm>
              <a:off x="6180175" y="818850"/>
              <a:ext cx="16050" cy="17025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16"/>
            <p:cNvSpPr/>
            <p:nvPr/>
          </p:nvSpPr>
          <p:spPr>
            <a:xfrm>
              <a:off x="7456350" y="1056800"/>
              <a:ext cx="16975" cy="16200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16"/>
            <p:cNvSpPr/>
            <p:nvPr/>
          </p:nvSpPr>
          <p:spPr>
            <a:xfrm>
              <a:off x="6483150" y="892900"/>
              <a:ext cx="23975" cy="12050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16"/>
            <p:cNvSpPr/>
            <p:nvPr/>
          </p:nvSpPr>
          <p:spPr>
            <a:xfrm>
              <a:off x="7258000" y="1292625"/>
              <a:ext cx="18825" cy="13200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16"/>
            <p:cNvSpPr/>
            <p:nvPr/>
          </p:nvSpPr>
          <p:spPr>
            <a:xfrm>
              <a:off x="6256925" y="669800"/>
              <a:ext cx="17625" cy="11550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16"/>
            <p:cNvSpPr/>
            <p:nvPr/>
          </p:nvSpPr>
          <p:spPr>
            <a:xfrm>
              <a:off x="6499675" y="1022400"/>
              <a:ext cx="18350" cy="107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16"/>
            <p:cNvSpPr/>
            <p:nvPr/>
          </p:nvSpPr>
          <p:spPr>
            <a:xfrm>
              <a:off x="6965775" y="949100"/>
              <a:ext cx="19550" cy="19075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16"/>
            <p:cNvSpPr/>
            <p:nvPr/>
          </p:nvSpPr>
          <p:spPr>
            <a:xfrm>
              <a:off x="6624075" y="873500"/>
              <a:ext cx="14025" cy="11000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16"/>
            <p:cNvSpPr/>
            <p:nvPr/>
          </p:nvSpPr>
          <p:spPr>
            <a:xfrm>
              <a:off x="6168400" y="946650"/>
              <a:ext cx="15700" cy="13125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16"/>
            <p:cNvSpPr/>
            <p:nvPr/>
          </p:nvSpPr>
          <p:spPr>
            <a:xfrm>
              <a:off x="6232375" y="961650"/>
              <a:ext cx="14400" cy="11175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16"/>
            <p:cNvSpPr/>
            <p:nvPr/>
          </p:nvSpPr>
          <p:spPr>
            <a:xfrm>
              <a:off x="6988525" y="1257275"/>
              <a:ext cx="13675" cy="19300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16"/>
            <p:cNvSpPr/>
            <p:nvPr/>
          </p:nvSpPr>
          <p:spPr>
            <a:xfrm>
              <a:off x="6850250" y="1286250"/>
              <a:ext cx="12250" cy="13450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16"/>
            <p:cNvSpPr/>
            <p:nvPr/>
          </p:nvSpPr>
          <p:spPr>
            <a:xfrm>
              <a:off x="6098175" y="981225"/>
              <a:ext cx="14775" cy="19425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16"/>
            <p:cNvSpPr/>
            <p:nvPr/>
          </p:nvSpPr>
          <p:spPr>
            <a:xfrm>
              <a:off x="7286750" y="1265850"/>
              <a:ext cx="13750" cy="1372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16"/>
            <p:cNvSpPr/>
            <p:nvPr/>
          </p:nvSpPr>
          <p:spPr>
            <a:xfrm>
              <a:off x="7017875" y="1272600"/>
              <a:ext cx="13200" cy="15975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16"/>
            <p:cNvSpPr/>
            <p:nvPr/>
          </p:nvSpPr>
          <p:spPr>
            <a:xfrm>
              <a:off x="6535500" y="974575"/>
              <a:ext cx="10925" cy="12800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16"/>
            <p:cNvSpPr/>
            <p:nvPr/>
          </p:nvSpPr>
          <p:spPr>
            <a:xfrm>
              <a:off x="6843200" y="857500"/>
              <a:ext cx="13675" cy="10200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16"/>
            <p:cNvSpPr/>
            <p:nvPr/>
          </p:nvSpPr>
          <p:spPr>
            <a:xfrm>
              <a:off x="6059850" y="823050"/>
              <a:ext cx="10675" cy="12725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16"/>
            <p:cNvSpPr/>
            <p:nvPr/>
          </p:nvSpPr>
          <p:spPr>
            <a:xfrm>
              <a:off x="6181200" y="916975"/>
              <a:ext cx="16925" cy="9725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16"/>
            <p:cNvSpPr/>
            <p:nvPr/>
          </p:nvSpPr>
          <p:spPr>
            <a:xfrm>
              <a:off x="6811675" y="1039200"/>
              <a:ext cx="12775" cy="1387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16"/>
            <p:cNvSpPr/>
            <p:nvPr/>
          </p:nvSpPr>
          <p:spPr>
            <a:xfrm>
              <a:off x="6463025" y="749375"/>
              <a:ext cx="15600" cy="14650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16"/>
            <p:cNvSpPr/>
            <p:nvPr/>
          </p:nvSpPr>
          <p:spPr>
            <a:xfrm>
              <a:off x="6361050" y="673725"/>
              <a:ext cx="15475" cy="7975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16"/>
            <p:cNvSpPr/>
            <p:nvPr/>
          </p:nvSpPr>
          <p:spPr>
            <a:xfrm>
              <a:off x="6074575" y="791700"/>
              <a:ext cx="10100" cy="1545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16"/>
            <p:cNvSpPr/>
            <p:nvPr/>
          </p:nvSpPr>
          <p:spPr>
            <a:xfrm>
              <a:off x="6198100" y="894000"/>
              <a:ext cx="13100" cy="13325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16"/>
            <p:cNvSpPr/>
            <p:nvPr/>
          </p:nvSpPr>
          <p:spPr>
            <a:xfrm>
              <a:off x="7387025" y="1296725"/>
              <a:ext cx="12975" cy="7525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16"/>
            <p:cNvSpPr/>
            <p:nvPr/>
          </p:nvSpPr>
          <p:spPr>
            <a:xfrm>
              <a:off x="6902375" y="1034675"/>
              <a:ext cx="15375" cy="13900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16"/>
            <p:cNvSpPr/>
            <p:nvPr/>
          </p:nvSpPr>
          <p:spPr>
            <a:xfrm>
              <a:off x="6590850" y="929100"/>
              <a:ext cx="7825" cy="13550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16"/>
            <p:cNvSpPr/>
            <p:nvPr/>
          </p:nvSpPr>
          <p:spPr>
            <a:xfrm>
              <a:off x="7311200" y="1364650"/>
              <a:ext cx="13075" cy="757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16"/>
            <p:cNvSpPr/>
            <p:nvPr/>
          </p:nvSpPr>
          <p:spPr>
            <a:xfrm>
              <a:off x="7002775" y="1166625"/>
              <a:ext cx="15500" cy="8325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16"/>
            <p:cNvSpPr/>
            <p:nvPr/>
          </p:nvSpPr>
          <p:spPr>
            <a:xfrm>
              <a:off x="7058500" y="1372650"/>
              <a:ext cx="11650" cy="13950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16"/>
            <p:cNvSpPr/>
            <p:nvPr/>
          </p:nvSpPr>
          <p:spPr>
            <a:xfrm>
              <a:off x="6987100" y="1120550"/>
              <a:ext cx="13200" cy="16325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16"/>
            <p:cNvSpPr/>
            <p:nvPr/>
          </p:nvSpPr>
          <p:spPr>
            <a:xfrm>
              <a:off x="6139400" y="821500"/>
              <a:ext cx="8650" cy="14275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16"/>
            <p:cNvSpPr/>
            <p:nvPr/>
          </p:nvSpPr>
          <p:spPr>
            <a:xfrm>
              <a:off x="6894600" y="1006600"/>
              <a:ext cx="10450" cy="9675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16"/>
            <p:cNvSpPr/>
            <p:nvPr/>
          </p:nvSpPr>
          <p:spPr>
            <a:xfrm>
              <a:off x="6392450" y="534375"/>
              <a:ext cx="10675" cy="9750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6"/>
            <p:cNvSpPr/>
            <p:nvPr/>
          </p:nvSpPr>
          <p:spPr>
            <a:xfrm>
              <a:off x="6566550" y="979225"/>
              <a:ext cx="8650" cy="1182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6"/>
            <p:cNvSpPr/>
            <p:nvPr/>
          </p:nvSpPr>
          <p:spPr>
            <a:xfrm>
              <a:off x="6263650" y="587750"/>
              <a:ext cx="7450" cy="11400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6"/>
            <p:cNvSpPr/>
            <p:nvPr/>
          </p:nvSpPr>
          <p:spPr>
            <a:xfrm>
              <a:off x="6371950" y="694875"/>
              <a:ext cx="9725" cy="9000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6"/>
            <p:cNvSpPr/>
            <p:nvPr/>
          </p:nvSpPr>
          <p:spPr>
            <a:xfrm>
              <a:off x="6391000" y="692750"/>
              <a:ext cx="7700" cy="10750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6"/>
            <p:cNvSpPr/>
            <p:nvPr/>
          </p:nvSpPr>
          <p:spPr>
            <a:xfrm>
              <a:off x="7110625" y="1186550"/>
              <a:ext cx="6975" cy="8350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6"/>
            <p:cNvSpPr/>
            <p:nvPr/>
          </p:nvSpPr>
          <p:spPr>
            <a:xfrm>
              <a:off x="7302075" y="1194375"/>
              <a:ext cx="7100" cy="8325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6"/>
            <p:cNvSpPr/>
            <p:nvPr/>
          </p:nvSpPr>
          <p:spPr>
            <a:xfrm>
              <a:off x="7453525" y="1232700"/>
              <a:ext cx="11775" cy="7275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6"/>
            <p:cNvSpPr/>
            <p:nvPr/>
          </p:nvSpPr>
          <p:spPr>
            <a:xfrm>
              <a:off x="7090125" y="1362575"/>
              <a:ext cx="8050" cy="9850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16"/>
            <p:cNvSpPr/>
            <p:nvPr/>
          </p:nvSpPr>
          <p:spPr>
            <a:xfrm>
              <a:off x="7071325" y="1249225"/>
              <a:ext cx="9250" cy="6875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16"/>
            <p:cNvSpPr/>
            <p:nvPr/>
          </p:nvSpPr>
          <p:spPr>
            <a:xfrm>
              <a:off x="6091475" y="525850"/>
              <a:ext cx="12250" cy="7800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6"/>
            <p:cNvSpPr/>
            <p:nvPr/>
          </p:nvSpPr>
          <p:spPr>
            <a:xfrm>
              <a:off x="6192725" y="874075"/>
              <a:ext cx="9475" cy="6550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6"/>
            <p:cNvSpPr/>
            <p:nvPr/>
          </p:nvSpPr>
          <p:spPr>
            <a:xfrm>
              <a:off x="6175450" y="857200"/>
              <a:ext cx="10100" cy="7350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16"/>
            <p:cNvSpPr/>
            <p:nvPr/>
          </p:nvSpPr>
          <p:spPr>
            <a:xfrm>
              <a:off x="7382600" y="1321000"/>
              <a:ext cx="9000" cy="6800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16"/>
            <p:cNvSpPr/>
            <p:nvPr/>
          </p:nvSpPr>
          <p:spPr>
            <a:xfrm>
              <a:off x="6384425" y="678175"/>
              <a:ext cx="8875" cy="6650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6"/>
            <p:cNvSpPr/>
            <p:nvPr/>
          </p:nvSpPr>
          <p:spPr>
            <a:xfrm>
              <a:off x="6931625" y="1225625"/>
              <a:ext cx="9450" cy="6475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6"/>
            <p:cNvSpPr/>
            <p:nvPr/>
          </p:nvSpPr>
          <p:spPr>
            <a:xfrm>
              <a:off x="7206100" y="1104925"/>
              <a:ext cx="11775" cy="8350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6"/>
            <p:cNvSpPr/>
            <p:nvPr/>
          </p:nvSpPr>
          <p:spPr>
            <a:xfrm>
              <a:off x="6403600" y="675325"/>
              <a:ext cx="6975" cy="8250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6"/>
            <p:cNvSpPr/>
            <p:nvPr/>
          </p:nvSpPr>
          <p:spPr>
            <a:xfrm>
              <a:off x="6104400" y="708475"/>
              <a:ext cx="7175" cy="7450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6"/>
            <p:cNvSpPr/>
            <p:nvPr/>
          </p:nvSpPr>
          <p:spPr>
            <a:xfrm>
              <a:off x="7381775" y="1172800"/>
              <a:ext cx="8625" cy="11775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6"/>
            <p:cNvSpPr/>
            <p:nvPr/>
          </p:nvSpPr>
          <p:spPr>
            <a:xfrm>
              <a:off x="6837550" y="1182050"/>
              <a:ext cx="7350" cy="6275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6"/>
            <p:cNvSpPr/>
            <p:nvPr/>
          </p:nvSpPr>
          <p:spPr>
            <a:xfrm>
              <a:off x="7451250" y="127840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16"/>
            <p:cNvSpPr/>
            <p:nvPr/>
          </p:nvSpPr>
          <p:spPr>
            <a:xfrm>
              <a:off x="6132925" y="547125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16"/>
            <p:cNvSpPr/>
            <p:nvPr/>
          </p:nvSpPr>
          <p:spPr>
            <a:xfrm>
              <a:off x="6193200" y="707025"/>
              <a:ext cx="4800" cy="457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6"/>
            <p:cNvSpPr/>
            <p:nvPr/>
          </p:nvSpPr>
          <p:spPr>
            <a:xfrm>
              <a:off x="6289050" y="7550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6"/>
            <p:cNvSpPr/>
            <p:nvPr/>
          </p:nvSpPr>
          <p:spPr>
            <a:xfrm>
              <a:off x="7061850" y="1356700"/>
              <a:ext cx="8300" cy="7950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16"/>
            <p:cNvSpPr/>
            <p:nvPr/>
          </p:nvSpPr>
          <p:spPr>
            <a:xfrm>
              <a:off x="7375175" y="13422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16"/>
            <p:cNvSpPr/>
            <p:nvPr/>
          </p:nvSpPr>
          <p:spPr>
            <a:xfrm>
              <a:off x="7175675" y="134245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6"/>
            <p:cNvSpPr/>
            <p:nvPr/>
          </p:nvSpPr>
          <p:spPr>
            <a:xfrm>
              <a:off x="7399125" y="1310225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6"/>
            <p:cNvSpPr/>
            <p:nvPr/>
          </p:nvSpPr>
          <p:spPr>
            <a:xfrm>
              <a:off x="6059725" y="785325"/>
              <a:ext cx="6250" cy="6125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16"/>
            <p:cNvSpPr/>
            <p:nvPr/>
          </p:nvSpPr>
          <p:spPr>
            <a:xfrm>
              <a:off x="6645975" y="791000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16"/>
            <p:cNvSpPr/>
            <p:nvPr/>
          </p:nvSpPr>
          <p:spPr>
            <a:xfrm>
              <a:off x="7303275" y="1282425"/>
              <a:ext cx="4825" cy="4625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16"/>
            <p:cNvSpPr/>
            <p:nvPr/>
          </p:nvSpPr>
          <p:spPr>
            <a:xfrm>
              <a:off x="6632325" y="843075"/>
              <a:ext cx="5050" cy="4700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16"/>
            <p:cNvSpPr/>
            <p:nvPr/>
          </p:nvSpPr>
          <p:spPr>
            <a:xfrm>
              <a:off x="7159625" y="124852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16"/>
            <p:cNvSpPr/>
            <p:nvPr/>
          </p:nvSpPr>
          <p:spPr>
            <a:xfrm>
              <a:off x="6169100" y="851200"/>
              <a:ext cx="6500" cy="6025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6"/>
            <p:cNvSpPr/>
            <p:nvPr/>
          </p:nvSpPr>
          <p:spPr>
            <a:xfrm>
              <a:off x="6947800" y="1246000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16"/>
            <p:cNvSpPr/>
            <p:nvPr/>
          </p:nvSpPr>
          <p:spPr>
            <a:xfrm>
              <a:off x="7187650" y="12223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6"/>
            <p:cNvSpPr/>
            <p:nvPr/>
          </p:nvSpPr>
          <p:spPr>
            <a:xfrm>
              <a:off x="6912075" y="1190375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6"/>
            <p:cNvSpPr/>
            <p:nvPr/>
          </p:nvSpPr>
          <p:spPr>
            <a:xfrm>
              <a:off x="6944075" y="1154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6"/>
            <p:cNvSpPr/>
            <p:nvPr/>
          </p:nvSpPr>
          <p:spPr>
            <a:xfrm>
              <a:off x="7469475" y="1144775"/>
              <a:ext cx="6375" cy="6125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6"/>
            <p:cNvSpPr/>
            <p:nvPr/>
          </p:nvSpPr>
          <p:spPr>
            <a:xfrm>
              <a:off x="6879850" y="1114450"/>
              <a:ext cx="4825" cy="472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6"/>
            <p:cNvSpPr/>
            <p:nvPr/>
          </p:nvSpPr>
          <p:spPr>
            <a:xfrm>
              <a:off x="6173175" y="9067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6"/>
            <p:cNvSpPr/>
            <p:nvPr/>
          </p:nvSpPr>
          <p:spPr>
            <a:xfrm>
              <a:off x="6180975" y="11026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6"/>
            <p:cNvSpPr/>
            <p:nvPr/>
          </p:nvSpPr>
          <p:spPr>
            <a:xfrm>
              <a:off x="6748300" y="109277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6"/>
            <p:cNvSpPr/>
            <p:nvPr/>
          </p:nvSpPr>
          <p:spPr>
            <a:xfrm>
              <a:off x="7003975" y="1078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6"/>
            <p:cNvSpPr/>
            <p:nvPr/>
          </p:nvSpPr>
          <p:spPr>
            <a:xfrm>
              <a:off x="6245200" y="9189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6"/>
            <p:cNvSpPr/>
            <p:nvPr/>
          </p:nvSpPr>
          <p:spPr>
            <a:xfrm>
              <a:off x="6155450" y="1064725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6"/>
            <p:cNvSpPr/>
            <p:nvPr/>
          </p:nvSpPr>
          <p:spPr>
            <a:xfrm>
              <a:off x="7469350" y="1056950"/>
              <a:ext cx="10325" cy="805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6"/>
            <p:cNvSpPr/>
            <p:nvPr/>
          </p:nvSpPr>
          <p:spPr>
            <a:xfrm>
              <a:off x="6269025" y="9187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6"/>
            <p:cNvSpPr/>
            <p:nvPr/>
          </p:nvSpPr>
          <p:spPr>
            <a:xfrm>
              <a:off x="6820500" y="10531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6"/>
            <p:cNvSpPr/>
            <p:nvPr/>
          </p:nvSpPr>
          <p:spPr>
            <a:xfrm>
              <a:off x="6946350" y="1044950"/>
              <a:ext cx="7925" cy="7950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6"/>
            <p:cNvSpPr/>
            <p:nvPr/>
          </p:nvSpPr>
          <p:spPr>
            <a:xfrm>
              <a:off x="6160850" y="104640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6"/>
            <p:cNvSpPr/>
            <p:nvPr/>
          </p:nvSpPr>
          <p:spPr>
            <a:xfrm>
              <a:off x="6594825" y="102495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6"/>
            <p:cNvSpPr/>
            <p:nvPr/>
          </p:nvSpPr>
          <p:spPr>
            <a:xfrm>
              <a:off x="6816225" y="9188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6"/>
            <p:cNvSpPr/>
            <p:nvPr/>
          </p:nvSpPr>
          <p:spPr>
            <a:xfrm>
              <a:off x="6464450" y="998475"/>
              <a:ext cx="4950" cy="4625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6"/>
            <p:cNvSpPr/>
            <p:nvPr/>
          </p:nvSpPr>
          <p:spPr>
            <a:xfrm>
              <a:off x="6896150" y="9307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6"/>
            <p:cNvSpPr/>
            <p:nvPr/>
          </p:nvSpPr>
          <p:spPr>
            <a:xfrm>
              <a:off x="6228900" y="946600"/>
              <a:ext cx="4825" cy="4675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6"/>
            <p:cNvSpPr/>
            <p:nvPr/>
          </p:nvSpPr>
          <p:spPr>
            <a:xfrm>
              <a:off x="6738600" y="99497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16"/>
            <p:cNvSpPr/>
            <p:nvPr/>
          </p:nvSpPr>
          <p:spPr>
            <a:xfrm>
              <a:off x="6556225" y="966600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16"/>
            <p:cNvSpPr/>
            <p:nvPr/>
          </p:nvSpPr>
          <p:spPr>
            <a:xfrm>
              <a:off x="6451025" y="921300"/>
              <a:ext cx="8075" cy="6750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6"/>
            <p:cNvSpPr/>
            <p:nvPr/>
          </p:nvSpPr>
          <p:spPr>
            <a:xfrm>
              <a:off x="6118075" y="99800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16"/>
            <p:cNvSpPr/>
            <p:nvPr/>
          </p:nvSpPr>
          <p:spPr>
            <a:xfrm>
              <a:off x="6151725" y="1060500"/>
              <a:ext cx="4750" cy="4500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16"/>
            <p:cNvSpPr/>
            <p:nvPr/>
          </p:nvSpPr>
          <p:spPr>
            <a:xfrm>
              <a:off x="6259200" y="900100"/>
              <a:ext cx="4350" cy="505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16"/>
            <p:cNvSpPr/>
            <p:nvPr/>
          </p:nvSpPr>
          <p:spPr>
            <a:xfrm>
              <a:off x="7405375" y="1225575"/>
              <a:ext cx="5650" cy="3575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6"/>
            <p:cNvSpPr/>
            <p:nvPr/>
          </p:nvSpPr>
          <p:spPr>
            <a:xfrm>
              <a:off x="7397225" y="1232350"/>
              <a:ext cx="4450" cy="8300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16"/>
            <p:cNvSpPr/>
            <p:nvPr/>
          </p:nvSpPr>
          <p:spPr>
            <a:xfrm>
              <a:off x="7334675" y="1359450"/>
              <a:ext cx="2050" cy="2100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16"/>
            <p:cNvSpPr/>
            <p:nvPr/>
          </p:nvSpPr>
          <p:spPr>
            <a:xfrm>
              <a:off x="6983125" y="1295375"/>
              <a:ext cx="2300" cy="267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6"/>
            <p:cNvSpPr/>
            <p:nvPr/>
          </p:nvSpPr>
          <p:spPr>
            <a:xfrm>
              <a:off x="7229725" y="1292625"/>
              <a:ext cx="4325" cy="2025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6"/>
            <p:cNvSpPr/>
            <p:nvPr/>
          </p:nvSpPr>
          <p:spPr>
            <a:xfrm>
              <a:off x="6944675" y="1302800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16"/>
            <p:cNvSpPr/>
            <p:nvPr/>
          </p:nvSpPr>
          <p:spPr>
            <a:xfrm>
              <a:off x="7445500" y="1244575"/>
              <a:ext cx="4100" cy="3850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16"/>
            <p:cNvSpPr/>
            <p:nvPr/>
          </p:nvSpPr>
          <p:spPr>
            <a:xfrm>
              <a:off x="6782575" y="949100"/>
              <a:ext cx="4200" cy="3975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16"/>
            <p:cNvSpPr/>
            <p:nvPr/>
          </p:nvSpPr>
          <p:spPr>
            <a:xfrm>
              <a:off x="6786525" y="949100"/>
              <a:ext cx="1700" cy="3875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6"/>
            <p:cNvSpPr/>
            <p:nvPr/>
          </p:nvSpPr>
          <p:spPr>
            <a:xfrm>
              <a:off x="6648500" y="961075"/>
              <a:ext cx="2300" cy="1600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6"/>
            <p:cNvSpPr/>
            <p:nvPr/>
          </p:nvSpPr>
          <p:spPr>
            <a:xfrm>
              <a:off x="6962050" y="945025"/>
              <a:ext cx="4225" cy="3975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16"/>
            <p:cNvSpPr/>
            <p:nvPr/>
          </p:nvSpPr>
          <p:spPr>
            <a:xfrm>
              <a:off x="6904425" y="607150"/>
              <a:ext cx="167150" cy="106675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16"/>
            <p:cNvSpPr/>
            <p:nvPr/>
          </p:nvSpPr>
          <p:spPr>
            <a:xfrm>
              <a:off x="6923350" y="670775"/>
              <a:ext cx="86525" cy="65750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16"/>
            <p:cNvSpPr/>
            <p:nvPr/>
          </p:nvSpPr>
          <p:spPr>
            <a:xfrm>
              <a:off x="6667075" y="607325"/>
              <a:ext cx="62925" cy="76075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16"/>
            <p:cNvSpPr/>
            <p:nvPr/>
          </p:nvSpPr>
          <p:spPr>
            <a:xfrm>
              <a:off x="7139725" y="895675"/>
              <a:ext cx="84025" cy="52900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16"/>
            <p:cNvSpPr/>
            <p:nvPr/>
          </p:nvSpPr>
          <p:spPr>
            <a:xfrm>
              <a:off x="7400225" y="1032725"/>
              <a:ext cx="57050" cy="63550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6"/>
            <p:cNvSpPr/>
            <p:nvPr/>
          </p:nvSpPr>
          <p:spPr>
            <a:xfrm>
              <a:off x="6836475" y="622975"/>
              <a:ext cx="56225" cy="74250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6"/>
            <p:cNvSpPr/>
            <p:nvPr/>
          </p:nvSpPr>
          <p:spPr>
            <a:xfrm>
              <a:off x="7214625" y="938075"/>
              <a:ext cx="63650" cy="43525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6"/>
            <p:cNvSpPr/>
            <p:nvPr/>
          </p:nvSpPr>
          <p:spPr>
            <a:xfrm>
              <a:off x="6967450" y="733825"/>
              <a:ext cx="89025" cy="51525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6"/>
            <p:cNvSpPr/>
            <p:nvPr/>
          </p:nvSpPr>
          <p:spPr>
            <a:xfrm>
              <a:off x="6839125" y="718700"/>
              <a:ext cx="52375" cy="50700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6"/>
            <p:cNvSpPr/>
            <p:nvPr/>
          </p:nvSpPr>
          <p:spPr>
            <a:xfrm>
              <a:off x="7097800" y="991975"/>
              <a:ext cx="48550" cy="55100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6"/>
            <p:cNvSpPr/>
            <p:nvPr/>
          </p:nvSpPr>
          <p:spPr>
            <a:xfrm>
              <a:off x="6890400" y="717850"/>
              <a:ext cx="40400" cy="47175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6"/>
            <p:cNvSpPr/>
            <p:nvPr/>
          </p:nvSpPr>
          <p:spPr>
            <a:xfrm>
              <a:off x="6723725" y="734775"/>
              <a:ext cx="41375" cy="60200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6"/>
            <p:cNvSpPr/>
            <p:nvPr/>
          </p:nvSpPr>
          <p:spPr>
            <a:xfrm>
              <a:off x="7111700" y="889800"/>
              <a:ext cx="46625" cy="37450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16"/>
            <p:cNvSpPr/>
            <p:nvPr/>
          </p:nvSpPr>
          <p:spPr>
            <a:xfrm>
              <a:off x="7352400" y="1050225"/>
              <a:ext cx="46050" cy="29750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16"/>
            <p:cNvSpPr/>
            <p:nvPr/>
          </p:nvSpPr>
          <p:spPr>
            <a:xfrm>
              <a:off x="7140450" y="847975"/>
              <a:ext cx="28900" cy="39850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16"/>
            <p:cNvSpPr/>
            <p:nvPr/>
          </p:nvSpPr>
          <p:spPr>
            <a:xfrm>
              <a:off x="6675700" y="751050"/>
              <a:ext cx="53100" cy="38450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16"/>
            <p:cNvSpPr/>
            <p:nvPr/>
          </p:nvSpPr>
          <p:spPr>
            <a:xfrm>
              <a:off x="6584025" y="713075"/>
              <a:ext cx="50350" cy="50350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16"/>
            <p:cNvSpPr/>
            <p:nvPr/>
          </p:nvSpPr>
          <p:spPr>
            <a:xfrm>
              <a:off x="7154100" y="788675"/>
              <a:ext cx="54675" cy="23200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16"/>
            <p:cNvSpPr/>
            <p:nvPr/>
          </p:nvSpPr>
          <p:spPr>
            <a:xfrm>
              <a:off x="6987325" y="972825"/>
              <a:ext cx="50225" cy="32250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16"/>
            <p:cNvSpPr/>
            <p:nvPr/>
          </p:nvSpPr>
          <p:spPr>
            <a:xfrm>
              <a:off x="6693300" y="686225"/>
              <a:ext cx="33575" cy="52025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6"/>
            <p:cNvSpPr/>
            <p:nvPr/>
          </p:nvSpPr>
          <p:spPr>
            <a:xfrm>
              <a:off x="7177825" y="832775"/>
              <a:ext cx="28675" cy="28950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16"/>
            <p:cNvSpPr/>
            <p:nvPr/>
          </p:nvSpPr>
          <p:spPr>
            <a:xfrm>
              <a:off x="7104400" y="930875"/>
              <a:ext cx="25525" cy="28300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16"/>
            <p:cNvSpPr/>
            <p:nvPr/>
          </p:nvSpPr>
          <p:spPr>
            <a:xfrm>
              <a:off x="7149075" y="966800"/>
              <a:ext cx="33225" cy="30025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6"/>
            <p:cNvSpPr/>
            <p:nvPr/>
          </p:nvSpPr>
          <p:spPr>
            <a:xfrm>
              <a:off x="7064125" y="745300"/>
              <a:ext cx="38250" cy="30575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6"/>
            <p:cNvSpPr/>
            <p:nvPr/>
          </p:nvSpPr>
          <p:spPr>
            <a:xfrm>
              <a:off x="6603200" y="667650"/>
              <a:ext cx="23625" cy="39825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6"/>
            <p:cNvSpPr/>
            <p:nvPr/>
          </p:nvSpPr>
          <p:spPr>
            <a:xfrm>
              <a:off x="6793475" y="816875"/>
              <a:ext cx="38950" cy="29700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16"/>
            <p:cNvSpPr/>
            <p:nvPr/>
          </p:nvSpPr>
          <p:spPr>
            <a:xfrm>
              <a:off x="6491425" y="697375"/>
              <a:ext cx="23725" cy="30575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16"/>
            <p:cNvSpPr/>
            <p:nvPr/>
          </p:nvSpPr>
          <p:spPr>
            <a:xfrm>
              <a:off x="6914350" y="561150"/>
              <a:ext cx="19325" cy="31175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16"/>
            <p:cNvSpPr/>
            <p:nvPr/>
          </p:nvSpPr>
          <p:spPr>
            <a:xfrm>
              <a:off x="7408125" y="1186575"/>
              <a:ext cx="18225" cy="33575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16"/>
            <p:cNvSpPr/>
            <p:nvPr/>
          </p:nvSpPr>
          <p:spPr>
            <a:xfrm>
              <a:off x="6759550" y="894050"/>
              <a:ext cx="23400" cy="17625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16"/>
            <p:cNvSpPr/>
            <p:nvPr/>
          </p:nvSpPr>
          <p:spPr>
            <a:xfrm>
              <a:off x="7365950" y="1149525"/>
              <a:ext cx="30675" cy="23175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16"/>
            <p:cNvSpPr/>
            <p:nvPr/>
          </p:nvSpPr>
          <p:spPr>
            <a:xfrm>
              <a:off x="6742550" y="830000"/>
              <a:ext cx="19200" cy="19150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16"/>
            <p:cNvSpPr/>
            <p:nvPr/>
          </p:nvSpPr>
          <p:spPr>
            <a:xfrm>
              <a:off x="6650050" y="754150"/>
              <a:ext cx="20875" cy="17675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16"/>
            <p:cNvSpPr/>
            <p:nvPr/>
          </p:nvSpPr>
          <p:spPr>
            <a:xfrm>
              <a:off x="6930650" y="788800"/>
              <a:ext cx="43525" cy="10125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16"/>
            <p:cNvSpPr/>
            <p:nvPr/>
          </p:nvSpPr>
          <p:spPr>
            <a:xfrm>
              <a:off x="7396975" y="1109775"/>
              <a:ext cx="27950" cy="11150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16"/>
            <p:cNvSpPr/>
            <p:nvPr/>
          </p:nvSpPr>
          <p:spPr>
            <a:xfrm>
              <a:off x="6874050" y="691200"/>
              <a:ext cx="18525" cy="18650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16"/>
            <p:cNvSpPr/>
            <p:nvPr/>
          </p:nvSpPr>
          <p:spPr>
            <a:xfrm>
              <a:off x="6962875" y="749675"/>
              <a:ext cx="15100" cy="14050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16"/>
            <p:cNvSpPr/>
            <p:nvPr/>
          </p:nvSpPr>
          <p:spPr>
            <a:xfrm>
              <a:off x="6986375" y="793575"/>
              <a:ext cx="21000" cy="1230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16"/>
            <p:cNvSpPr/>
            <p:nvPr/>
          </p:nvSpPr>
          <p:spPr>
            <a:xfrm>
              <a:off x="7240375" y="881325"/>
              <a:ext cx="29500" cy="11375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16"/>
            <p:cNvSpPr/>
            <p:nvPr/>
          </p:nvSpPr>
          <p:spPr>
            <a:xfrm>
              <a:off x="7044825" y="547800"/>
              <a:ext cx="19750" cy="1010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16"/>
            <p:cNvSpPr/>
            <p:nvPr/>
          </p:nvSpPr>
          <p:spPr>
            <a:xfrm>
              <a:off x="6775500" y="665875"/>
              <a:ext cx="17275" cy="11550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16"/>
            <p:cNvSpPr/>
            <p:nvPr/>
          </p:nvSpPr>
          <p:spPr>
            <a:xfrm>
              <a:off x="6507225" y="650400"/>
              <a:ext cx="10325" cy="12975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16"/>
            <p:cNvSpPr/>
            <p:nvPr/>
          </p:nvSpPr>
          <p:spPr>
            <a:xfrm>
              <a:off x="6906600" y="615050"/>
              <a:ext cx="10525" cy="9875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16"/>
            <p:cNvSpPr/>
            <p:nvPr/>
          </p:nvSpPr>
          <p:spPr>
            <a:xfrm>
              <a:off x="6717150" y="691650"/>
              <a:ext cx="15225" cy="8775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16"/>
            <p:cNvSpPr/>
            <p:nvPr/>
          </p:nvSpPr>
          <p:spPr>
            <a:xfrm>
              <a:off x="6932925" y="770725"/>
              <a:ext cx="12375" cy="10125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16"/>
            <p:cNvSpPr/>
            <p:nvPr/>
          </p:nvSpPr>
          <p:spPr>
            <a:xfrm>
              <a:off x="7163350" y="914250"/>
              <a:ext cx="8050" cy="14150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16"/>
            <p:cNvSpPr/>
            <p:nvPr/>
          </p:nvSpPr>
          <p:spPr>
            <a:xfrm>
              <a:off x="6459950" y="882575"/>
              <a:ext cx="9675" cy="9100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16"/>
            <p:cNvSpPr/>
            <p:nvPr/>
          </p:nvSpPr>
          <p:spPr>
            <a:xfrm>
              <a:off x="6913375" y="790825"/>
              <a:ext cx="7850" cy="8750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16"/>
            <p:cNvSpPr/>
            <p:nvPr/>
          </p:nvSpPr>
          <p:spPr>
            <a:xfrm>
              <a:off x="7441800" y="1075700"/>
              <a:ext cx="6625" cy="7925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16"/>
            <p:cNvSpPr/>
            <p:nvPr/>
          </p:nvSpPr>
          <p:spPr>
            <a:xfrm>
              <a:off x="6895075" y="643200"/>
              <a:ext cx="6725" cy="725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16"/>
            <p:cNvSpPr/>
            <p:nvPr/>
          </p:nvSpPr>
          <p:spPr>
            <a:xfrm>
              <a:off x="7265775" y="1030775"/>
              <a:ext cx="8300" cy="1025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16"/>
            <p:cNvSpPr/>
            <p:nvPr/>
          </p:nvSpPr>
          <p:spPr>
            <a:xfrm>
              <a:off x="6788325" y="641550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16"/>
            <p:cNvSpPr/>
            <p:nvPr/>
          </p:nvSpPr>
          <p:spPr>
            <a:xfrm>
              <a:off x="6832050" y="711275"/>
              <a:ext cx="4925" cy="4825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16"/>
            <p:cNvSpPr/>
            <p:nvPr/>
          </p:nvSpPr>
          <p:spPr>
            <a:xfrm>
              <a:off x="6951750" y="738825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6"/>
            <p:cNvSpPr/>
            <p:nvPr/>
          </p:nvSpPr>
          <p:spPr>
            <a:xfrm>
              <a:off x="6930300" y="741350"/>
              <a:ext cx="6375" cy="6050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6"/>
            <p:cNvSpPr/>
            <p:nvPr/>
          </p:nvSpPr>
          <p:spPr>
            <a:xfrm>
              <a:off x="6932350" y="797300"/>
              <a:ext cx="6125" cy="6025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6"/>
            <p:cNvSpPr/>
            <p:nvPr/>
          </p:nvSpPr>
          <p:spPr>
            <a:xfrm>
              <a:off x="7398450" y="1174275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6"/>
            <p:cNvSpPr/>
            <p:nvPr/>
          </p:nvSpPr>
          <p:spPr>
            <a:xfrm>
              <a:off x="7118050" y="1046975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16"/>
            <p:cNvSpPr/>
            <p:nvPr/>
          </p:nvSpPr>
          <p:spPr>
            <a:xfrm>
              <a:off x="7395175" y="1034650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16"/>
            <p:cNvSpPr/>
            <p:nvPr/>
          </p:nvSpPr>
          <p:spPr>
            <a:xfrm>
              <a:off x="7122900" y="683950"/>
              <a:ext cx="2350" cy="2825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16"/>
            <p:cNvSpPr/>
            <p:nvPr/>
          </p:nvSpPr>
          <p:spPr>
            <a:xfrm>
              <a:off x="6589775" y="686475"/>
              <a:ext cx="2200" cy="1950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16"/>
            <p:cNvSpPr/>
            <p:nvPr/>
          </p:nvSpPr>
          <p:spPr>
            <a:xfrm>
              <a:off x="6499075" y="692850"/>
              <a:ext cx="4900" cy="4675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16"/>
            <p:cNvSpPr/>
            <p:nvPr/>
          </p:nvSpPr>
          <p:spPr>
            <a:xfrm>
              <a:off x="6825100" y="642625"/>
              <a:ext cx="3025" cy="1925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16"/>
            <p:cNvSpPr/>
            <p:nvPr/>
          </p:nvSpPr>
          <p:spPr>
            <a:xfrm>
              <a:off x="7256325" y="746425"/>
              <a:ext cx="3000" cy="2025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16"/>
            <p:cNvSpPr/>
            <p:nvPr/>
          </p:nvSpPr>
          <p:spPr>
            <a:xfrm>
              <a:off x="7037400" y="761225"/>
              <a:ext cx="4775" cy="4700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16"/>
            <p:cNvSpPr/>
            <p:nvPr/>
          </p:nvSpPr>
          <p:spPr>
            <a:xfrm>
              <a:off x="6601525" y="770350"/>
              <a:ext cx="2650" cy="205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16"/>
            <p:cNvSpPr/>
            <p:nvPr/>
          </p:nvSpPr>
          <p:spPr>
            <a:xfrm>
              <a:off x="6629200" y="799600"/>
              <a:ext cx="1575" cy="1800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16"/>
            <p:cNvSpPr/>
            <p:nvPr/>
          </p:nvSpPr>
          <p:spPr>
            <a:xfrm>
              <a:off x="7169925" y="781250"/>
              <a:ext cx="1575" cy="1825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16"/>
            <p:cNvSpPr/>
            <p:nvPr/>
          </p:nvSpPr>
          <p:spPr>
            <a:xfrm>
              <a:off x="6886450" y="737400"/>
              <a:ext cx="3975" cy="410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16"/>
            <p:cNvSpPr/>
            <p:nvPr/>
          </p:nvSpPr>
          <p:spPr>
            <a:xfrm>
              <a:off x="7115900" y="1052875"/>
              <a:ext cx="2175" cy="157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16"/>
            <p:cNvSpPr/>
            <p:nvPr/>
          </p:nvSpPr>
          <p:spPr>
            <a:xfrm>
              <a:off x="7366300" y="800175"/>
              <a:ext cx="78275" cy="35475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16"/>
            <p:cNvSpPr/>
            <p:nvPr/>
          </p:nvSpPr>
          <p:spPr>
            <a:xfrm>
              <a:off x="7335900" y="763625"/>
              <a:ext cx="83275" cy="41875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16"/>
            <p:cNvSpPr/>
            <p:nvPr/>
          </p:nvSpPr>
          <p:spPr>
            <a:xfrm>
              <a:off x="7400800" y="682625"/>
              <a:ext cx="36225" cy="24550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16"/>
            <p:cNvSpPr/>
            <p:nvPr/>
          </p:nvSpPr>
          <p:spPr>
            <a:xfrm>
              <a:off x="7318150" y="845825"/>
              <a:ext cx="47350" cy="31675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16"/>
            <p:cNvSpPr/>
            <p:nvPr/>
          </p:nvSpPr>
          <p:spPr>
            <a:xfrm>
              <a:off x="7070125" y="726250"/>
              <a:ext cx="32000" cy="30000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16"/>
            <p:cNvSpPr/>
            <p:nvPr/>
          </p:nvSpPr>
          <p:spPr>
            <a:xfrm>
              <a:off x="7191850" y="709475"/>
              <a:ext cx="31775" cy="34300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16"/>
            <p:cNvSpPr/>
            <p:nvPr/>
          </p:nvSpPr>
          <p:spPr>
            <a:xfrm>
              <a:off x="7308675" y="810000"/>
              <a:ext cx="44300" cy="18825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6"/>
            <p:cNvSpPr/>
            <p:nvPr/>
          </p:nvSpPr>
          <p:spPr>
            <a:xfrm>
              <a:off x="7268525" y="819100"/>
              <a:ext cx="27725" cy="43400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16"/>
            <p:cNvSpPr/>
            <p:nvPr/>
          </p:nvSpPr>
          <p:spPr>
            <a:xfrm>
              <a:off x="7175550" y="680000"/>
              <a:ext cx="31300" cy="19725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16"/>
            <p:cNvSpPr/>
            <p:nvPr/>
          </p:nvSpPr>
          <p:spPr>
            <a:xfrm>
              <a:off x="7163700" y="595300"/>
              <a:ext cx="24950" cy="2745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16"/>
            <p:cNvSpPr/>
            <p:nvPr/>
          </p:nvSpPr>
          <p:spPr>
            <a:xfrm>
              <a:off x="7289500" y="635400"/>
              <a:ext cx="21125" cy="16450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16"/>
            <p:cNvSpPr/>
            <p:nvPr/>
          </p:nvSpPr>
          <p:spPr>
            <a:xfrm>
              <a:off x="7398175" y="922275"/>
              <a:ext cx="20275" cy="20150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16"/>
            <p:cNvSpPr/>
            <p:nvPr/>
          </p:nvSpPr>
          <p:spPr>
            <a:xfrm>
              <a:off x="7434200" y="705750"/>
              <a:ext cx="21625" cy="14275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16"/>
            <p:cNvSpPr/>
            <p:nvPr/>
          </p:nvSpPr>
          <p:spPr>
            <a:xfrm>
              <a:off x="7390400" y="893150"/>
              <a:ext cx="30325" cy="1182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16"/>
            <p:cNvSpPr/>
            <p:nvPr/>
          </p:nvSpPr>
          <p:spPr>
            <a:xfrm>
              <a:off x="7434600" y="821750"/>
              <a:ext cx="17375" cy="14700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16"/>
            <p:cNvSpPr/>
            <p:nvPr/>
          </p:nvSpPr>
          <p:spPr>
            <a:xfrm>
              <a:off x="7123200" y="631225"/>
              <a:ext cx="8175" cy="5875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16"/>
            <p:cNvSpPr/>
            <p:nvPr/>
          </p:nvSpPr>
          <p:spPr>
            <a:xfrm>
              <a:off x="7359125" y="882950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16"/>
            <p:cNvSpPr/>
            <p:nvPr/>
          </p:nvSpPr>
          <p:spPr>
            <a:xfrm>
              <a:off x="7420450" y="793700"/>
              <a:ext cx="6150" cy="3375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16"/>
            <p:cNvSpPr/>
            <p:nvPr/>
          </p:nvSpPr>
          <p:spPr>
            <a:xfrm>
              <a:off x="7307725" y="83815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16"/>
            <p:cNvSpPr/>
            <p:nvPr/>
          </p:nvSpPr>
          <p:spPr>
            <a:xfrm>
              <a:off x="7396025" y="843550"/>
              <a:ext cx="1700" cy="1825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16"/>
            <p:cNvSpPr/>
            <p:nvPr/>
          </p:nvSpPr>
          <p:spPr>
            <a:xfrm>
              <a:off x="7064500" y="611925"/>
              <a:ext cx="1700" cy="1725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16"/>
            <p:cNvSpPr/>
            <p:nvPr/>
          </p:nvSpPr>
          <p:spPr>
            <a:xfrm>
              <a:off x="6834325" y="533475"/>
              <a:ext cx="29375" cy="11600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16"/>
            <p:cNvSpPr/>
            <p:nvPr/>
          </p:nvSpPr>
          <p:spPr>
            <a:xfrm>
              <a:off x="6932575" y="53865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16"/>
            <p:cNvSpPr/>
            <p:nvPr/>
          </p:nvSpPr>
          <p:spPr>
            <a:xfrm>
              <a:off x="6123350" y="829175"/>
              <a:ext cx="11525" cy="14050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16"/>
            <p:cNvSpPr/>
            <p:nvPr/>
          </p:nvSpPr>
          <p:spPr>
            <a:xfrm>
              <a:off x="7426700" y="859575"/>
              <a:ext cx="15600" cy="17075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16"/>
            <p:cNvSpPr/>
            <p:nvPr/>
          </p:nvSpPr>
          <p:spPr>
            <a:xfrm>
              <a:off x="7417575" y="884500"/>
              <a:ext cx="5025" cy="472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16"/>
            <p:cNvSpPr/>
            <p:nvPr/>
          </p:nvSpPr>
          <p:spPr>
            <a:xfrm>
              <a:off x="6697625" y="646575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16"/>
            <p:cNvSpPr/>
            <p:nvPr/>
          </p:nvSpPr>
          <p:spPr>
            <a:xfrm>
              <a:off x="6685400" y="65050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16"/>
            <p:cNvSpPr/>
            <p:nvPr/>
          </p:nvSpPr>
          <p:spPr>
            <a:xfrm>
              <a:off x="7197975" y="917000"/>
              <a:ext cx="13800" cy="7875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16"/>
            <p:cNvSpPr/>
            <p:nvPr/>
          </p:nvSpPr>
          <p:spPr>
            <a:xfrm>
              <a:off x="6851575" y="658075"/>
              <a:ext cx="9025" cy="6800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16"/>
            <p:cNvSpPr/>
            <p:nvPr/>
          </p:nvSpPr>
          <p:spPr>
            <a:xfrm>
              <a:off x="7054175" y="1002400"/>
              <a:ext cx="11550" cy="10600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7" name="Google Shape;4867;p16"/>
          <p:cNvGrpSpPr/>
          <p:nvPr/>
        </p:nvGrpSpPr>
        <p:grpSpPr>
          <a:xfrm>
            <a:off x="7522441" y="2783676"/>
            <a:ext cx="1621552" cy="2238742"/>
            <a:chOff x="9966008" y="2955775"/>
            <a:chExt cx="1621552" cy="2238742"/>
          </a:xfrm>
        </p:grpSpPr>
        <p:sp>
          <p:nvSpPr>
            <p:cNvPr id="4868" name="Google Shape;4868;p16"/>
            <p:cNvSpPr/>
            <p:nvPr/>
          </p:nvSpPr>
          <p:spPr>
            <a:xfrm flipH="1" rot="-5400000">
              <a:off x="10846764" y="4450581"/>
              <a:ext cx="827568" cy="654024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16"/>
            <p:cNvSpPr/>
            <p:nvPr/>
          </p:nvSpPr>
          <p:spPr>
            <a:xfrm flipH="1" rot="-5400000">
              <a:off x="11372144" y="3798347"/>
              <a:ext cx="256010" cy="174822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16"/>
            <p:cNvSpPr/>
            <p:nvPr/>
          </p:nvSpPr>
          <p:spPr>
            <a:xfrm flipH="1" rot="-5400000">
              <a:off x="11532036" y="3486083"/>
              <a:ext cx="53991" cy="57057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16"/>
            <p:cNvSpPr/>
            <p:nvPr/>
          </p:nvSpPr>
          <p:spPr>
            <a:xfrm flipH="1" rot="-5400000">
              <a:off x="11540596" y="4281362"/>
              <a:ext cx="61985" cy="31942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16"/>
            <p:cNvSpPr/>
            <p:nvPr/>
          </p:nvSpPr>
          <p:spPr>
            <a:xfrm flipH="1" rot="-5400000">
              <a:off x="11536416" y="3888514"/>
              <a:ext cx="57495" cy="44792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16"/>
            <p:cNvSpPr/>
            <p:nvPr/>
          </p:nvSpPr>
          <p:spPr>
            <a:xfrm flipH="1" rot="-5400000">
              <a:off x="11550744" y="3631573"/>
              <a:ext cx="49902" cy="23728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16"/>
            <p:cNvSpPr/>
            <p:nvPr/>
          </p:nvSpPr>
          <p:spPr>
            <a:xfrm flipH="1" rot="-5400000">
              <a:off x="11577302" y="4748608"/>
              <a:ext cx="11572" cy="8944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16"/>
            <p:cNvSpPr/>
            <p:nvPr/>
          </p:nvSpPr>
          <p:spPr>
            <a:xfrm flipH="1" rot="-5400000">
              <a:off x="10933810" y="3369979"/>
              <a:ext cx="560425" cy="502126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16"/>
            <p:cNvSpPr/>
            <p:nvPr/>
          </p:nvSpPr>
          <p:spPr>
            <a:xfrm flipH="1" rot="-5400000">
              <a:off x="11267009" y="3008780"/>
              <a:ext cx="215745" cy="109734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16"/>
            <p:cNvSpPr/>
            <p:nvPr/>
          </p:nvSpPr>
          <p:spPr>
            <a:xfrm flipH="1" rot="-5400000">
              <a:off x="10854138" y="4290799"/>
              <a:ext cx="216292" cy="207604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16"/>
            <p:cNvSpPr/>
            <p:nvPr/>
          </p:nvSpPr>
          <p:spPr>
            <a:xfrm flipH="1" rot="-5400000">
              <a:off x="10835192" y="3577747"/>
              <a:ext cx="122182" cy="117218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16"/>
            <p:cNvSpPr/>
            <p:nvPr/>
          </p:nvSpPr>
          <p:spPr>
            <a:xfrm flipH="1" rot="-5400000">
              <a:off x="11235396" y="3344845"/>
              <a:ext cx="167485" cy="128644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16"/>
            <p:cNvSpPr/>
            <p:nvPr/>
          </p:nvSpPr>
          <p:spPr>
            <a:xfrm flipH="1" rot="-5400000">
              <a:off x="10768296" y="5052859"/>
              <a:ext cx="151715" cy="123204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16"/>
            <p:cNvSpPr/>
            <p:nvPr/>
          </p:nvSpPr>
          <p:spPr>
            <a:xfrm flipH="1" rot="-5400000">
              <a:off x="11326458" y="3570975"/>
              <a:ext cx="106960" cy="108529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16"/>
            <p:cNvSpPr/>
            <p:nvPr/>
          </p:nvSpPr>
          <p:spPr>
            <a:xfrm flipH="1" rot="-5400000">
              <a:off x="10217691" y="5100279"/>
              <a:ext cx="81041" cy="105682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16"/>
            <p:cNvSpPr/>
            <p:nvPr/>
          </p:nvSpPr>
          <p:spPr>
            <a:xfrm flipH="1" rot="-5400000">
              <a:off x="11453167" y="3223630"/>
              <a:ext cx="64066" cy="118276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16"/>
            <p:cNvSpPr/>
            <p:nvPr/>
          </p:nvSpPr>
          <p:spPr>
            <a:xfrm flipH="1" rot="-5400000">
              <a:off x="11263085" y="3337781"/>
              <a:ext cx="56546" cy="68264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16"/>
            <p:cNvSpPr/>
            <p:nvPr/>
          </p:nvSpPr>
          <p:spPr>
            <a:xfrm flipH="1" rot="-5400000">
              <a:off x="11484543" y="3608411"/>
              <a:ext cx="52166" cy="63263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16"/>
            <p:cNvSpPr/>
            <p:nvPr/>
          </p:nvSpPr>
          <p:spPr>
            <a:xfrm flipH="1" rot="-5400000">
              <a:off x="10043800" y="4812930"/>
              <a:ext cx="44828" cy="43368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16"/>
            <p:cNvSpPr/>
            <p:nvPr/>
          </p:nvSpPr>
          <p:spPr>
            <a:xfrm flipH="1" rot="-5400000">
              <a:off x="10577357" y="5148301"/>
              <a:ext cx="55305" cy="37126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16"/>
            <p:cNvSpPr/>
            <p:nvPr/>
          </p:nvSpPr>
          <p:spPr>
            <a:xfrm flipH="1" rot="-5400000">
              <a:off x="11386673" y="3498348"/>
              <a:ext cx="21136" cy="25371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16"/>
            <p:cNvSpPr/>
            <p:nvPr/>
          </p:nvSpPr>
          <p:spPr>
            <a:xfrm flipH="1" rot="-5400000">
              <a:off x="10925341" y="3846807"/>
              <a:ext cx="23838" cy="17157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16"/>
            <p:cNvSpPr/>
            <p:nvPr/>
          </p:nvSpPr>
          <p:spPr>
            <a:xfrm flipH="1" rot="-5400000">
              <a:off x="11038598" y="5173563"/>
              <a:ext cx="18581" cy="1770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16"/>
            <p:cNvSpPr/>
            <p:nvPr/>
          </p:nvSpPr>
          <p:spPr>
            <a:xfrm flipH="1" rot="-5400000">
              <a:off x="10099141" y="4795882"/>
              <a:ext cx="15953" cy="11499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16"/>
            <p:cNvSpPr/>
            <p:nvPr/>
          </p:nvSpPr>
          <p:spPr>
            <a:xfrm flipH="1" rot="-5400000">
              <a:off x="10941859" y="3870517"/>
              <a:ext cx="14054" cy="17340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16"/>
            <p:cNvSpPr/>
            <p:nvPr/>
          </p:nvSpPr>
          <p:spPr>
            <a:xfrm flipH="1" rot="-5400000">
              <a:off x="11554650" y="3553745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16"/>
            <p:cNvSpPr/>
            <p:nvPr/>
          </p:nvSpPr>
          <p:spPr>
            <a:xfrm flipH="1" rot="-5400000">
              <a:off x="10009175" y="4808166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16"/>
            <p:cNvSpPr/>
            <p:nvPr/>
          </p:nvSpPr>
          <p:spPr>
            <a:xfrm flipH="1" rot="-5400000">
              <a:off x="11316273" y="3149196"/>
              <a:ext cx="8944" cy="8761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16"/>
            <p:cNvSpPr/>
            <p:nvPr/>
          </p:nvSpPr>
          <p:spPr>
            <a:xfrm flipH="1" rot="-5400000">
              <a:off x="10038470" y="4808440"/>
              <a:ext cx="7045" cy="6534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16"/>
            <p:cNvSpPr/>
            <p:nvPr/>
          </p:nvSpPr>
          <p:spPr>
            <a:xfrm flipH="1" rot="-5400000">
              <a:off x="10131905" y="4627503"/>
              <a:ext cx="7045" cy="6571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16"/>
            <p:cNvSpPr/>
            <p:nvPr/>
          </p:nvSpPr>
          <p:spPr>
            <a:xfrm flipH="1" rot="-5400000">
              <a:off x="10196482" y="5105791"/>
              <a:ext cx="5987" cy="11937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16"/>
            <p:cNvSpPr/>
            <p:nvPr/>
          </p:nvSpPr>
          <p:spPr>
            <a:xfrm flipH="1" rot="-5400000">
              <a:off x="10489526" y="4977896"/>
              <a:ext cx="146969" cy="174275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16"/>
            <p:cNvSpPr/>
            <p:nvPr/>
          </p:nvSpPr>
          <p:spPr>
            <a:xfrm flipH="1" rot="-5400000">
              <a:off x="10961426" y="3849344"/>
              <a:ext cx="141420" cy="14821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16"/>
            <p:cNvSpPr/>
            <p:nvPr/>
          </p:nvSpPr>
          <p:spPr>
            <a:xfrm flipH="1" rot="-5400000">
              <a:off x="11274967" y="3881176"/>
              <a:ext cx="144195" cy="108347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16"/>
            <p:cNvSpPr/>
            <p:nvPr/>
          </p:nvSpPr>
          <p:spPr>
            <a:xfrm flipH="1" rot="-5400000">
              <a:off x="10810806" y="4980926"/>
              <a:ext cx="144122" cy="83231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16"/>
            <p:cNvSpPr/>
            <p:nvPr/>
          </p:nvSpPr>
          <p:spPr>
            <a:xfrm flipH="1" rot="-5400000">
              <a:off x="10951223" y="4706025"/>
              <a:ext cx="96446" cy="91518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16"/>
            <p:cNvSpPr/>
            <p:nvPr/>
          </p:nvSpPr>
          <p:spPr>
            <a:xfrm flipH="1" rot="-5400000">
              <a:off x="11176842" y="4702758"/>
              <a:ext cx="67206" cy="104879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16"/>
            <p:cNvSpPr/>
            <p:nvPr/>
          </p:nvSpPr>
          <p:spPr>
            <a:xfrm flipH="1" rot="-5400000">
              <a:off x="11017552" y="4318488"/>
              <a:ext cx="88890" cy="81917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16"/>
            <p:cNvSpPr/>
            <p:nvPr/>
          </p:nvSpPr>
          <p:spPr>
            <a:xfrm flipH="1" rot="-5400000">
              <a:off x="11097535" y="4652326"/>
              <a:ext cx="104660" cy="69944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16"/>
            <p:cNvSpPr/>
            <p:nvPr/>
          </p:nvSpPr>
          <p:spPr>
            <a:xfrm flipH="1" rot="-5400000">
              <a:off x="11140282" y="4267308"/>
              <a:ext cx="85568" cy="97651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16"/>
            <p:cNvSpPr/>
            <p:nvPr/>
          </p:nvSpPr>
          <p:spPr>
            <a:xfrm flipH="1" rot="-5400000">
              <a:off x="10618498" y="4802745"/>
              <a:ext cx="72097" cy="69688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16"/>
            <p:cNvSpPr/>
            <p:nvPr/>
          </p:nvSpPr>
          <p:spPr>
            <a:xfrm flipH="1" rot="-5400000">
              <a:off x="10581555" y="4917480"/>
              <a:ext cx="69652" cy="41762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16"/>
            <p:cNvSpPr/>
            <p:nvPr/>
          </p:nvSpPr>
          <p:spPr>
            <a:xfrm flipH="1" rot="-5400000">
              <a:off x="10353764" y="4835235"/>
              <a:ext cx="54611" cy="45631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16"/>
            <p:cNvSpPr/>
            <p:nvPr/>
          </p:nvSpPr>
          <p:spPr>
            <a:xfrm flipH="1" rot="-5400000">
              <a:off x="10873011" y="5102269"/>
              <a:ext cx="42017" cy="4413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16"/>
            <p:cNvSpPr/>
            <p:nvPr/>
          </p:nvSpPr>
          <p:spPr>
            <a:xfrm flipH="1" rot="-5400000">
              <a:off x="11025346" y="3771150"/>
              <a:ext cx="53224" cy="56145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16"/>
            <p:cNvSpPr/>
            <p:nvPr/>
          </p:nvSpPr>
          <p:spPr>
            <a:xfrm flipH="1" rot="-5400000">
              <a:off x="10895717" y="4848230"/>
              <a:ext cx="37126" cy="6063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16"/>
            <p:cNvSpPr/>
            <p:nvPr/>
          </p:nvSpPr>
          <p:spPr>
            <a:xfrm flipH="1" rot="-5400000">
              <a:off x="10931784" y="4324676"/>
              <a:ext cx="48844" cy="2913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16"/>
            <p:cNvSpPr/>
            <p:nvPr/>
          </p:nvSpPr>
          <p:spPr>
            <a:xfrm flipH="1" rot="-5400000">
              <a:off x="11444953" y="4442167"/>
              <a:ext cx="36578" cy="58664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16"/>
            <p:cNvSpPr/>
            <p:nvPr/>
          </p:nvSpPr>
          <p:spPr>
            <a:xfrm flipH="1" rot="-5400000">
              <a:off x="10684919" y="4753226"/>
              <a:ext cx="26430" cy="4924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16"/>
            <p:cNvSpPr/>
            <p:nvPr/>
          </p:nvSpPr>
          <p:spPr>
            <a:xfrm flipH="1" rot="-5400000">
              <a:off x="10559506" y="4751200"/>
              <a:ext cx="32928" cy="28985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16"/>
            <p:cNvSpPr/>
            <p:nvPr/>
          </p:nvSpPr>
          <p:spPr>
            <a:xfrm flipH="1" rot="-5400000">
              <a:off x="10896411" y="4435578"/>
              <a:ext cx="34351" cy="36322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16"/>
            <p:cNvSpPr/>
            <p:nvPr/>
          </p:nvSpPr>
          <p:spPr>
            <a:xfrm flipH="1" rot="-5400000">
              <a:off x="11167168" y="4243233"/>
              <a:ext cx="34315" cy="32635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16"/>
            <p:cNvSpPr/>
            <p:nvPr/>
          </p:nvSpPr>
          <p:spPr>
            <a:xfrm flipH="1" rot="-5400000">
              <a:off x="10824569" y="5064230"/>
              <a:ext cx="40082" cy="28036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16"/>
            <p:cNvSpPr/>
            <p:nvPr/>
          </p:nvSpPr>
          <p:spPr>
            <a:xfrm flipH="1" rot="-5400000">
              <a:off x="9955932" y="5049555"/>
              <a:ext cx="42528" cy="22378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16"/>
            <p:cNvSpPr/>
            <p:nvPr/>
          </p:nvSpPr>
          <p:spPr>
            <a:xfrm flipH="1" rot="-5400000">
              <a:off x="10180657" y="4792524"/>
              <a:ext cx="44463" cy="26795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16"/>
            <p:cNvSpPr/>
            <p:nvPr/>
          </p:nvSpPr>
          <p:spPr>
            <a:xfrm flipH="1" rot="-5400000">
              <a:off x="11239120" y="4664501"/>
              <a:ext cx="36103" cy="25663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16"/>
            <p:cNvSpPr/>
            <p:nvPr/>
          </p:nvSpPr>
          <p:spPr>
            <a:xfrm flipH="1" rot="-5400000">
              <a:off x="10607656" y="4780988"/>
              <a:ext cx="25079" cy="32891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16"/>
            <p:cNvSpPr/>
            <p:nvPr/>
          </p:nvSpPr>
          <p:spPr>
            <a:xfrm flipH="1" rot="-5400000">
              <a:off x="11395781" y="4436582"/>
              <a:ext cx="34862" cy="21538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16"/>
            <p:cNvSpPr/>
            <p:nvPr/>
          </p:nvSpPr>
          <p:spPr>
            <a:xfrm flipH="1" rot="-5400000">
              <a:off x="10757801" y="5014365"/>
              <a:ext cx="27160" cy="24166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16"/>
            <p:cNvSpPr/>
            <p:nvPr/>
          </p:nvSpPr>
          <p:spPr>
            <a:xfrm flipH="1" rot="-5400000">
              <a:off x="10874690" y="4434410"/>
              <a:ext cx="10878" cy="25042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16"/>
            <p:cNvSpPr/>
            <p:nvPr/>
          </p:nvSpPr>
          <p:spPr>
            <a:xfrm flipH="1" rot="-5400000">
              <a:off x="10460212" y="4824539"/>
              <a:ext cx="12631" cy="27525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16"/>
            <p:cNvSpPr/>
            <p:nvPr/>
          </p:nvSpPr>
          <p:spPr>
            <a:xfrm flipH="1" rot="-5400000">
              <a:off x="10632881" y="4520561"/>
              <a:ext cx="15077" cy="14712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16"/>
            <p:cNvSpPr/>
            <p:nvPr/>
          </p:nvSpPr>
          <p:spPr>
            <a:xfrm flipH="1" rot="-5400000">
              <a:off x="10929703" y="3900342"/>
              <a:ext cx="26649" cy="17522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16"/>
            <p:cNvSpPr/>
            <p:nvPr/>
          </p:nvSpPr>
          <p:spPr>
            <a:xfrm flipH="1" rot="-5400000">
              <a:off x="11500441" y="4486521"/>
              <a:ext cx="17194" cy="13507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16"/>
            <p:cNvSpPr/>
            <p:nvPr/>
          </p:nvSpPr>
          <p:spPr>
            <a:xfrm flipH="1" rot="-5400000">
              <a:off x="11429858" y="4499790"/>
              <a:ext cx="24166" cy="1044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16"/>
            <p:cNvSpPr/>
            <p:nvPr/>
          </p:nvSpPr>
          <p:spPr>
            <a:xfrm flipH="1" rot="-5400000">
              <a:off x="10968307" y="4693869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16"/>
            <p:cNvSpPr/>
            <p:nvPr/>
          </p:nvSpPr>
          <p:spPr>
            <a:xfrm flipH="1" rot="-5400000">
              <a:off x="11141542" y="4919634"/>
              <a:ext cx="12959" cy="11572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16"/>
            <p:cNvSpPr/>
            <p:nvPr/>
          </p:nvSpPr>
          <p:spPr>
            <a:xfrm flipH="1" rot="-5400000">
              <a:off x="11063987" y="4477577"/>
              <a:ext cx="11937" cy="14602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16"/>
            <p:cNvSpPr/>
            <p:nvPr/>
          </p:nvSpPr>
          <p:spPr>
            <a:xfrm flipH="1" rot="-5400000">
              <a:off x="11478903" y="3828518"/>
              <a:ext cx="7045" cy="6498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16"/>
            <p:cNvSpPr/>
            <p:nvPr/>
          </p:nvSpPr>
          <p:spPr>
            <a:xfrm flipH="1" rot="-5400000">
              <a:off x="11432414" y="4440944"/>
              <a:ext cx="6863" cy="6498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16"/>
            <p:cNvSpPr/>
            <p:nvPr/>
          </p:nvSpPr>
          <p:spPr>
            <a:xfrm flipH="1" rot="-5400000">
              <a:off x="11420513" y="4598244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16"/>
            <p:cNvSpPr/>
            <p:nvPr/>
          </p:nvSpPr>
          <p:spPr>
            <a:xfrm flipH="1" rot="-5400000">
              <a:off x="11420312" y="3804753"/>
              <a:ext cx="7045" cy="679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16"/>
            <p:cNvSpPr/>
            <p:nvPr/>
          </p:nvSpPr>
          <p:spPr>
            <a:xfrm flipH="1" rot="-5400000">
              <a:off x="11414161" y="3857120"/>
              <a:ext cx="8214" cy="6899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16"/>
            <p:cNvSpPr/>
            <p:nvPr/>
          </p:nvSpPr>
          <p:spPr>
            <a:xfrm flipH="1" rot="-5400000">
              <a:off x="11237459" y="4310092"/>
              <a:ext cx="9309" cy="89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16"/>
            <p:cNvSpPr/>
            <p:nvPr/>
          </p:nvSpPr>
          <p:spPr>
            <a:xfrm flipH="1" rot="-5400000">
              <a:off x="11044913" y="4799861"/>
              <a:ext cx="9309" cy="8798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16"/>
            <p:cNvSpPr/>
            <p:nvPr/>
          </p:nvSpPr>
          <p:spPr>
            <a:xfrm flipH="1" rot="-5400000">
              <a:off x="11041865" y="3548123"/>
              <a:ext cx="7009" cy="6753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16"/>
            <p:cNvSpPr/>
            <p:nvPr/>
          </p:nvSpPr>
          <p:spPr>
            <a:xfrm flipH="1" rot="-5400000">
              <a:off x="11000997" y="4458430"/>
              <a:ext cx="6863" cy="6571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16"/>
            <p:cNvSpPr/>
            <p:nvPr/>
          </p:nvSpPr>
          <p:spPr>
            <a:xfrm flipH="1" rot="-5400000">
              <a:off x="10417392" y="4851881"/>
              <a:ext cx="10550" cy="9893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16"/>
            <p:cNvSpPr/>
            <p:nvPr/>
          </p:nvSpPr>
          <p:spPr>
            <a:xfrm flipH="1" rot="-5400000">
              <a:off x="10425952" y="4842700"/>
              <a:ext cx="10550" cy="971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16"/>
            <p:cNvSpPr/>
            <p:nvPr/>
          </p:nvSpPr>
          <p:spPr>
            <a:xfrm flipH="1" rot="-5400000">
              <a:off x="10463845" y="4860770"/>
              <a:ext cx="8177" cy="6899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16"/>
            <p:cNvSpPr/>
            <p:nvPr/>
          </p:nvSpPr>
          <p:spPr>
            <a:xfrm flipH="1" rot="-5400000">
              <a:off x="10750172" y="5027543"/>
              <a:ext cx="9674" cy="9017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16"/>
            <p:cNvSpPr/>
            <p:nvPr/>
          </p:nvSpPr>
          <p:spPr>
            <a:xfrm flipH="1" rot="-5400000">
              <a:off x="11077293" y="4416413"/>
              <a:ext cx="6680" cy="6753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16"/>
            <p:cNvSpPr/>
            <p:nvPr/>
          </p:nvSpPr>
          <p:spPr>
            <a:xfrm flipH="1" rot="-5400000">
              <a:off x="11082440" y="3618340"/>
              <a:ext cx="10367" cy="7885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16"/>
            <p:cNvSpPr/>
            <p:nvPr/>
          </p:nvSpPr>
          <p:spPr>
            <a:xfrm flipH="1" rot="-5400000">
              <a:off x="10643650" y="4772482"/>
              <a:ext cx="7885" cy="6863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16"/>
            <p:cNvSpPr/>
            <p:nvPr/>
          </p:nvSpPr>
          <p:spPr>
            <a:xfrm flipH="1" rot="-5400000">
              <a:off x="10650513" y="4860094"/>
              <a:ext cx="12193" cy="8104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16"/>
            <p:cNvSpPr/>
            <p:nvPr/>
          </p:nvSpPr>
          <p:spPr>
            <a:xfrm flipH="1" rot="-5400000">
              <a:off x="10666739" y="4745122"/>
              <a:ext cx="4563" cy="2993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16"/>
            <p:cNvSpPr/>
            <p:nvPr/>
          </p:nvSpPr>
          <p:spPr>
            <a:xfrm flipH="1" rot="-5400000">
              <a:off x="11416570" y="3786190"/>
              <a:ext cx="3358" cy="387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16"/>
            <p:cNvSpPr/>
            <p:nvPr/>
          </p:nvSpPr>
          <p:spPr>
            <a:xfrm flipH="1" rot="-5400000">
              <a:off x="11230687" y="4304269"/>
              <a:ext cx="7264" cy="6680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16"/>
            <p:cNvSpPr/>
            <p:nvPr/>
          </p:nvSpPr>
          <p:spPr>
            <a:xfrm flipH="1" rot="-5400000">
              <a:off x="11061176" y="3553051"/>
              <a:ext cx="2993" cy="3030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16"/>
            <p:cNvSpPr/>
            <p:nvPr/>
          </p:nvSpPr>
          <p:spPr>
            <a:xfrm flipH="1" rot="-5400000">
              <a:off x="11075011" y="3929491"/>
              <a:ext cx="4746" cy="631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16"/>
            <p:cNvSpPr/>
            <p:nvPr/>
          </p:nvSpPr>
          <p:spPr>
            <a:xfrm flipH="1" rot="-5400000">
              <a:off x="11033505" y="3528337"/>
              <a:ext cx="2300" cy="2409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16"/>
            <p:cNvSpPr/>
            <p:nvPr/>
          </p:nvSpPr>
          <p:spPr>
            <a:xfrm flipH="1" rot="-5400000">
              <a:off x="11310925" y="4534725"/>
              <a:ext cx="2847" cy="2847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16"/>
            <p:cNvSpPr/>
            <p:nvPr/>
          </p:nvSpPr>
          <p:spPr>
            <a:xfrm flipH="1" rot="-5400000">
              <a:off x="11299316" y="4877580"/>
              <a:ext cx="187928" cy="152372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16"/>
            <p:cNvSpPr/>
            <p:nvPr/>
          </p:nvSpPr>
          <p:spPr>
            <a:xfrm flipH="1" rot="-5400000">
              <a:off x="11230377" y="5041652"/>
              <a:ext cx="39024" cy="45193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16"/>
            <p:cNvSpPr/>
            <p:nvPr/>
          </p:nvSpPr>
          <p:spPr>
            <a:xfrm flipH="1" rot="-5400000">
              <a:off x="11192776" y="5033986"/>
              <a:ext cx="26284" cy="22524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16"/>
            <p:cNvSpPr/>
            <p:nvPr/>
          </p:nvSpPr>
          <p:spPr>
            <a:xfrm flipH="1" rot="-5400000">
              <a:off x="11354110" y="4666837"/>
              <a:ext cx="16500" cy="16427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16"/>
            <p:cNvSpPr/>
            <p:nvPr/>
          </p:nvSpPr>
          <p:spPr>
            <a:xfrm flipH="1" rot="-5400000">
              <a:off x="11265750" y="4629657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16"/>
            <p:cNvSpPr/>
            <p:nvPr/>
          </p:nvSpPr>
          <p:spPr>
            <a:xfrm flipH="1" rot="-5400000">
              <a:off x="11016914" y="5082848"/>
              <a:ext cx="11025" cy="898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16"/>
            <p:cNvSpPr/>
            <p:nvPr/>
          </p:nvSpPr>
          <p:spPr>
            <a:xfrm flipH="1" rot="-5400000">
              <a:off x="11286704" y="4621662"/>
              <a:ext cx="6863" cy="6534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16"/>
            <p:cNvSpPr/>
            <p:nvPr/>
          </p:nvSpPr>
          <p:spPr>
            <a:xfrm flipH="1" rot="-5400000">
              <a:off x="11228424" y="4860277"/>
              <a:ext cx="6096" cy="5220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16"/>
            <p:cNvSpPr/>
            <p:nvPr/>
          </p:nvSpPr>
          <p:spPr>
            <a:xfrm flipH="1" rot="-5400000">
              <a:off x="11441704" y="4652764"/>
              <a:ext cx="6607" cy="6425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16"/>
            <p:cNvSpPr/>
            <p:nvPr/>
          </p:nvSpPr>
          <p:spPr>
            <a:xfrm flipH="1" rot="-5400000">
              <a:off x="11077293" y="3628379"/>
              <a:ext cx="74215" cy="111158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16"/>
            <p:cNvSpPr/>
            <p:nvPr/>
          </p:nvSpPr>
          <p:spPr>
            <a:xfrm flipH="1" rot="-5400000">
              <a:off x="11174250" y="3560662"/>
              <a:ext cx="32051" cy="1891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16"/>
            <p:cNvSpPr/>
            <p:nvPr/>
          </p:nvSpPr>
          <p:spPr>
            <a:xfrm flipH="1" rot="-5400000">
              <a:off x="11362561" y="3739884"/>
              <a:ext cx="19530" cy="20297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16"/>
            <p:cNvSpPr/>
            <p:nvPr/>
          </p:nvSpPr>
          <p:spPr>
            <a:xfrm flipH="1" rot="-5400000">
              <a:off x="11068185" y="3796686"/>
              <a:ext cx="17887" cy="1770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16"/>
            <p:cNvSpPr/>
            <p:nvPr/>
          </p:nvSpPr>
          <p:spPr>
            <a:xfrm flipH="1" rot="-5400000">
              <a:off x="11263067" y="3758447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16"/>
            <p:cNvSpPr/>
            <p:nvPr/>
          </p:nvSpPr>
          <p:spPr>
            <a:xfrm flipH="1" rot="-5400000">
              <a:off x="10510863" y="5064687"/>
              <a:ext cx="7045" cy="7009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16"/>
            <p:cNvSpPr/>
            <p:nvPr/>
          </p:nvSpPr>
          <p:spPr>
            <a:xfrm flipH="1" rot="-5400000">
              <a:off x="11392550" y="5030463"/>
              <a:ext cx="2482" cy="2628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6" name="Google Shape;4976;p16"/>
          <p:cNvGrpSpPr/>
          <p:nvPr/>
        </p:nvGrpSpPr>
        <p:grpSpPr>
          <a:xfrm rot="5400000">
            <a:off x="4393639" y="3291198"/>
            <a:ext cx="829681" cy="2870012"/>
            <a:chOff x="6892900" y="1975875"/>
            <a:chExt cx="491750" cy="1701050"/>
          </a:xfrm>
        </p:grpSpPr>
        <p:sp>
          <p:nvSpPr>
            <p:cNvPr id="4977" name="Google Shape;4977;p16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6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6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6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6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6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6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6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6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16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16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16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16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16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16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16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16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16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16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16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16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16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16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16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16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16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16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16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16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16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16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16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16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16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16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16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16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16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16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16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16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16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16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16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16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16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16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16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16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16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16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16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16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16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16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16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16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16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35" name="Google Shape;5035;p16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36" name="Google Shape;5036;p16"/>
          <p:cNvSpPr txBox="1"/>
          <p:nvPr>
            <p:ph idx="1" type="subTitle"/>
          </p:nvPr>
        </p:nvSpPr>
        <p:spPr>
          <a:xfrm>
            <a:off x="1911900" y="3727275"/>
            <a:ext cx="23178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37" name="Google Shape;5037;p16"/>
          <p:cNvSpPr txBox="1"/>
          <p:nvPr>
            <p:ph idx="2" type="subTitle"/>
          </p:nvPr>
        </p:nvSpPr>
        <p:spPr>
          <a:xfrm>
            <a:off x="1911900" y="3496126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38" name="Google Shape;5038;p16"/>
          <p:cNvSpPr txBox="1"/>
          <p:nvPr>
            <p:ph idx="3" type="subTitle"/>
          </p:nvPr>
        </p:nvSpPr>
        <p:spPr>
          <a:xfrm>
            <a:off x="4914300" y="3727275"/>
            <a:ext cx="23178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39" name="Google Shape;5039;p16"/>
          <p:cNvSpPr txBox="1"/>
          <p:nvPr>
            <p:ph idx="4" type="subTitle"/>
          </p:nvPr>
        </p:nvSpPr>
        <p:spPr>
          <a:xfrm>
            <a:off x="4914300" y="3496126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040" name="Google Shape;5040;p16"/>
          <p:cNvGrpSpPr/>
          <p:nvPr/>
        </p:nvGrpSpPr>
        <p:grpSpPr>
          <a:xfrm>
            <a:off x="4086280" y="-31396"/>
            <a:ext cx="2569337" cy="1139288"/>
            <a:chOff x="3103025" y="1092425"/>
            <a:chExt cx="1105900" cy="490375"/>
          </a:xfrm>
        </p:grpSpPr>
        <p:sp>
          <p:nvSpPr>
            <p:cNvPr id="5041" name="Google Shape;5041;p16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16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16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16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16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16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16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16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16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16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16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16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16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16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16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16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16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16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16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16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16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16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16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16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16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16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16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16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16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16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16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16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16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16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16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16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16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16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16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16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16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16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16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16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16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16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16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5_1">
    <p:spTree>
      <p:nvGrpSpPr>
        <p:cNvPr id="5088" name="Shape 5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9" name="Google Shape;5089;p17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5090" name="Google Shape;5090;p17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5091" name="Google Shape;5091;p17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2" name="Google Shape;5092;p17"/>
          <p:cNvSpPr/>
          <p:nvPr/>
        </p:nvSpPr>
        <p:spPr>
          <a:xfrm>
            <a:off x="6567913" y="711782"/>
            <a:ext cx="87705" cy="69583"/>
          </a:xfrm>
          <a:custGeom>
            <a:rect b="b" l="l" r="r" t="t"/>
            <a:pathLst>
              <a:path extrusionOk="0" h="1198" w="1510">
                <a:moveTo>
                  <a:pt x="980" y="1"/>
                </a:moveTo>
                <a:cubicBezTo>
                  <a:pt x="616" y="1"/>
                  <a:pt x="342" y="345"/>
                  <a:pt x="29" y="525"/>
                </a:cubicBezTo>
                <a:cubicBezTo>
                  <a:pt x="0" y="664"/>
                  <a:pt x="87" y="736"/>
                  <a:pt x="144" y="822"/>
                </a:cubicBezTo>
                <a:cubicBezTo>
                  <a:pt x="335" y="1071"/>
                  <a:pt x="480" y="1198"/>
                  <a:pt x="623" y="1198"/>
                </a:cubicBezTo>
                <a:cubicBezTo>
                  <a:pt x="764" y="1198"/>
                  <a:pt x="903" y="1074"/>
                  <a:pt x="1079" y="822"/>
                </a:cubicBezTo>
                <a:cubicBezTo>
                  <a:pt x="1222" y="621"/>
                  <a:pt x="1510" y="492"/>
                  <a:pt x="1481" y="209"/>
                </a:cubicBezTo>
                <a:cubicBezTo>
                  <a:pt x="1293" y="58"/>
                  <a:pt x="1129" y="1"/>
                  <a:pt x="98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93" name="Google Shape;5093;p17"/>
          <p:cNvGrpSpPr/>
          <p:nvPr/>
        </p:nvGrpSpPr>
        <p:grpSpPr>
          <a:xfrm>
            <a:off x="4960596" y="321352"/>
            <a:ext cx="1411753" cy="557940"/>
            <a:chOff x="4960596" y="321352"/>
            <a:chExt cx="1411753" cy="557940"/>
          </a:xfrm>
        </p:grpSpPr>
        <p:sp>
          <p:nvSpPr>
            <p:cNvPr id="5094" name="Google Shape;5094;p17"/>
            <p:cNvSpPr/>
            <p:nvPr/>
          </p:nvSpPr>
          <p:spPr>
            <a:xfrm>
              <a:off x="5106209" y="382396"/>
              <a:ext cx="556198" cy="48313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17"/>
            <p:cNvSpPr/>
            <p:nvPr/>
          </p:nvSpPr>
          <p:spPr>
            <a:xfrm>
              <a:off x="5714100" y="651376"/>
              <a:ext cx="535114" cy="227916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17"/>
            <p:cNvSpPr/>
            <p:nvPr/>
          </p:nvSpPr>
          <p:spPr>
            <a:xfrm>
              <a:off x="6164530" y="402900"/>
              <a:ext cx="207819" cy="30185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17"/>
            <p:cNvSpPr/>
            <p:nvPr/>
          </p:nvSpPr>
          <p:spPr>
            <a:xfrm>
              <a:off x="6081588" y="578831"/>
              <a:ext cx="88285" cy="92061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17"/>
            <p:cNvSpPr/>
            <p:nvPr/>
          </p:nvSpPr>
          <p:spPr>
            <a:xfrm>
              <a:off x="4960596" y="452037"/>
              <a:ext cx="101122" cy="92932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17"/>
            <p:cNvSpPr/>
            <p:nvPr/>
          </p:nvSpPr>
          <p:spPr>
            <a:xfrm>
              <a:off x="5637664" y="597185"/>
              <a:ext cx="42574" cy="33572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17"/>
            <p:cNvSpPr/>
            <p:nvPr/>
          </p:nvSpPr>
          <p:spPr>
            <a:xfrm>
              <a:off x="5581904" y="817957"/>
              <a:ext cx="27938" cy="16670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17"/>
            <p:cNvSpPr/>
            <p:nvPr/>
          </p:nvSpPr>
          <p:spPr>
            <a:xfrm>
              <a:off x="5242354" y="321352"/>
              <a:ext cx="14753" cy="14288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17"/>
            <p:cNvSpPr/>
            <p:nvPr/>
          </p:nvSpPr>
          <p:spPr>
            <a:xfrm>
              <a:off x="5878416" y="387624"/>
              <a:ext cx="5169" cy="3659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17"/>
            <p:cNvSpPr/>
            <p:nvPr/>
          </p:nvSpPr>
          <p:spPr>
            <a:xfrm>
              <a:off x="5873769" y="390935"/>
              <a:ext cx="5227" cy="3717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17"/>
            <p:cNvSpPr/>
            <p:nvPr/>
          </p:nvSpPr>
          <p:spPr>
            <a:xfrm>
              <a:off x="5161910" y="595269"/>
              <a:ext cx="11733" cy="7435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17"/>
            <p:cNvSpPr/>
            <p:nvPr/>
          </p:nvSpPr>
          <p:spPr>
            <a:xfrm>
              <a:off x="5160690" y="569829"/>
              <a:ext cx="7376" cy="4879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17"/>
            <p:cNvSpPr/>
            <p:nvPr/>
          </p:nvSpPr>
          <p:spPr>
            <a:xfrm>
              <a:off x="5173584" y="591377"/>
              <a:ext cx="3950" cy="395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07" name="Google Shape;5107;p17"/>
          <p:cNvSpPr/>
          <p:nvPr/>
        </p:nvSpPr>
        <p:spPr>
          <a:xfrm flipH="1">
            <a:off x="2379259" y="5092193"/>
            <a:ext cx="44828" cy="43368"/>
          </a:xfrm>
          <a:custGeom>
            <a:rect b="b" l="l" r="r" t="t"/>
            <a:pathLst>
              <a:path extrusionOk="0" h="1188" w="1228">
                <a:moveTo>
                  <a:pt x="637" y="1"/>
                </a:moveTo>
                <a:cubicBezTo>
                  <a:pt x="629" y="1"/>
                  <a:pt x="621" y="1"/>
                  <a:pt x="614" y="3"/>
                </a:cubicBezTo>
                <a:cubicBezTo>
                  <a:pt x="518" y="22"/>
                  <a:pt x="1" y="587"/>
                  <a:pt x="5" y="669"/>
                </a:cubicBezTo>
                <a:cubicBezTo>
                  <a:pt x="15" y="832"/>
                  <a:pt x="498" y="1187"/>
                  <a:pt x="709" y="1187"/>
                </a:cubicBezTo>
                <a:cubicBezTo>
                  <a:pt x="714" y="1187"/>
                  <a:pt x="719" y="1187"/>
                  <a:pt x="724" y="1187"/>
                </a:cubicBezTo>
                <a:cubicBezTo>
                  <a:pt x="964" y="1172"/>
                  <a:pt x="1228" y="875"/>
                  <a:pt x="1208" y="659"/>
                </a:cubicBezTo>
                <a:cubicBezTo>
                  <a:pt x="1172" y="388"/>
                  <a:pt x="829" y="1"/>
                  <a:pt x="6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8" name="Google Shape;5108;p17"/>
          <p:cNvSpPr/>
          <p:nvPr/>
        </p:nvSpPr>
        <p:spPr>
          <a:xfrm flipH="1">
            <a:off x="2421240" y="5057002"/>
            <a:ext cx="7045" cy="6717"/>
          </a:xfrm>
          <a:custGeom>
            <a:rect b="b" l="l" r="r" t="t"/>
            <a:pathLst>
              <a:path extrusionOk="0" h="184" w="193">
                <a:moveTo>
                  <a:pt x="75" y="1"/>
                </a:moveTo>
                <a:cubicBezTo>
                  <a:pt x="71" y="1"/>
                  <a:pt x="67" y="2"/>
                  <a:pt x="63" y="3"/>
                </a:cubicBezTo>
                <a:cubicBezTo>
                  <a:pt x="29" y="18"/>
                  <a:pt x="20" y="85"/>
                  <a:pt x="1" y="128"/>
                </a:cubicBezTo>
                <a:cubicBezTo>
                  <a:pt x="38" y="145"/>
                  <a:pt x="83" y="183"/>
                  <a:pt x="116" y="183"/>
                </a:cubicBezTo>
                <a:cubicBezTo>
                  <a:pt x="121" y="183"/>
                  <a:pt x="126" y="183"/>
                  <a:pt x="130" y="181"/>
                </a:cubicBezTo>
                <a:cubicBezTo>
                  <a:pt x="164" y="166"/>
                  <a:pt x="173" y="99"/>
                  <a:pt x="192" y="56"/>
                </a:cubicBezTo>
                <a:cubicBezTo>
                  <a:pt x="155" y="39"/>
                  <a:pt x="106" y="1"/>
                  <a:pt x="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9" name="Google Shape;5109;p17"/>
          <p:cNvSpPr/>
          <p:nvPr/>
        </p:nvSpPr>
        <p:spPr>
          <a:xfrm flipH="1">
            <a:off x="2421058" y="5086389"/>
            <a:ext cx="7045" cy="6534"/>
          </a:xfrm>
          <a:custGeom>
            <a:rect b="b" l="l" r="r" t="t"/>
            <a:pathLst>
              <a:path extrusionOk="0" h="179" w="193">
                <a:moveTo>
                  <a:pt x="73" y="1"/>
                </a:moveTo>
                <a:cubicBezTo>
                  <a:pt x="68" y="1"/>
                  <a:pt x="63" y="2"/>
                  <a:pt x="58" y="4"/>
                </a:cubicBezTo>
                <a:cubicBezTo>
                  <a:pt x="29" y="13"/>
                  <a:pt x="20" y="85"/>
                  <a:pt x="0" y="128"/>
                </a:cubicBezTo>
                <a:cubicBezTo>
                  <a:pt x="38" y="145"/>
                  <a:pt x="82" y="179"/>
                  <a:pt x="115" y="179"/>
                </a:cubicBezTo>
                <a:cubicBezTo>
                  <a:pt x="120" y="179"/>
                  <a:pt x="125" y="178"/>
                  <a:pt x="130" y="176"/>
                </a:cubicBezTo>
                <a:cubicBezTo>
                  <a:pt x="163" y="167"/>
                  <a:pt x="168" y="95"/>
                  <a:pt x="192" y="52"/>
                </a:cubicBezTo>
                <a:cubicBezTo>
                  <a:pt x="151" y="35"/>
                  <a:pt x="106" y="1"/>
                  <a:pt x="7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0" name="Google Shape;5110;p17"/>
          <p:cNvSpPr/>
          <p:nvPr/>
        </p:nvSpPr>
        <p:spPr>
          <a:xfrm flipH="1">
            <a:off x="2601977" y="5179805"/>
            <a:ext cx="7045" cy="6571"/>
          </a:xfrm>
          <a:custGeom>
            <a:rect b="b" l="l" r="r" t="t"/>
            <a:pathLst>
              <a:path extrusionOk="0" h="180" w="193">
                <a:moveTo>
                  <a:pt x="122" y="1"/>
                </a:moveTo>
                <a:cubicBezTo>
                  <a:pt x="91" y="1"/>
                  <a:pt x="42" y="35"/>
                  <a:pt x="1" y="52"/>
                </a:cubicBezTo>
                <a:cubicBezTo>
                  <a:pt x="20" y="100"/>
                  <a:pt x="30" y="162"/>
                  <a:pt x="58" y="176"/>
                </a:cubicBezTo>
                <a:cubicBezTo>
                  <a:pt x="63" y="179"/>
                  <a:pt x="69" y="180"/>
                  <a:pt x="75" y="180"/>
                </a:cubicBezTo>
                <a:cubicBezTo>
                  <a:pt x="108" y="180"/>
                  <a:pt x="152" y="150"/>
                  <a:pt x="193" y="133"/>
                </a:cubicBezTo>
                <a:cubicBezTo>
                  <a:pt x="173" y="90"/>
                  <a:pt x="169" y="18"/>
                  <a:pt x="135" y="4"/>
                </a:cubicBezTo>
                <a:cubicBezTo>
                  <a:pt x="131" y="2"/>
                  <a:pt x="127" y="1"/>
                  <a:pt x="12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1" name="Google Shape;5111;p17"/>
          <p:cNvSpPr/>
          <p:nvPr/>
        </p:nvSpPr>
        <p:spPr>
          <a:xfrm flipH="1">
            <a:off x="2154279" y="5013671"/>
            <a:ext cx="42528" cy="22378"/>
          </a:xfrm>
          <a:custGeom>
            <a:rect b="b" l="l" r="r" t="t"/>
            <a:pathLst>
              <a:path extrusionOk="0" h="613" w="1165">
                <a:moveTo>
                  <a:pt x="522" y="0"/>
                </a:moveTo>
                <a:cubicBezTo>
                  <a:pt x="419" y="0"/>
                  <a:pt x="313" y="12"/>
                  <a:pt x="206" y="26"/>
                </a:cubicBezTo>
                <a:cubicBezTo>
                  <a:pt x="91" y="40"/>
                  <a:pt x="0" y="131"/>
                  <a:pt x="58" y="242"/>
                </a:cubicBezTo>
                <a:cubicBezTo>
                  <a:pt x="137" y="388"/>
                  <a:pt x="256" y="613"/>
                  <a:pt x="399" y="613"/>
                </a:cubicBezTo>
                <a:cubicBezTo>
                  <a:pt x="447" y="613"/>
                  <a:pt x="498" y="587"/>
                  <a:pt x="551" y="524"/>
                </a:cubicBezTo>
                <a:cubicBezTo>
                  <a:pt x="626" y="438"/>
                  <a:pt x="705" y="416"/>
                  <a:pt x="782" y="416"/>
                </a:cubicBezTo>
                <a:cubicBezTo>
                  <a:pt x="859" y="416"/>
                  <a:pt x="936" y="438"/>
                  <a:pt x="1005" y="438"/>
                </a:cubicBezTo>
                <a:cubicBezTo>
                  <a:pt x="1064" y="438"/>
                  <a:pt x="1119" y="422"/>
                  <a:pt x="1165" y="361"/>
                </a:cubicBezTo>
                <a:cubicBezTo>
                  <a:pt x="1005" y="72"/>
                  <a:pt x="774" y="0"/>
                  <a:pt x="52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12" name="Google Shape;5112;p17"/>
          <p:cNvGrpSpPr/>
          <p:nvPr/>
        </p:nvGrpSpPr>
        <p:grpSpPr>
          <a:xfrm rot="10800000">
            <a:off x="-108961" y="1568398"/>
            <a:ext cx="829681" cy="2870012"/>
            <a:chOff x="6892900" y="1975875"/>
            <a:chExt cx="491750" cy="1701050"/>
          </a:xfrm>
        </p:grpSpPr>
        <p:sp>
          <p:nvSpPr>
            <p:cNvPr id="5113" name="Google Shape;5113;p17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17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7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7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7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7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7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17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17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17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17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17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17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7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17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17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17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17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17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17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17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17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7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7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7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7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7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17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17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17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17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17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17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17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17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7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7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7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7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7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7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7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7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17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17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17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17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17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17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17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17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17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17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17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17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17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17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17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1" name="Google Shape;5171;p17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172" name="Google Shape;5172;p17"/>
          <p:cNvGrpSpPr/>
          <p:nvPr/>
        </p:nvGrpSpPr>
        <p:grpSpPr>
          <a:xfrm flipH="1">
            <a:off x="673131" y="1193846"/>
            <a:ext cx="8011874" cy="3580524"/>
            <a:chOff x="715556" y="5025821"/>
            <a:chExt cx="8011874" cy="3580524"/>
          </a:xfrm>
        </p:grpSpPr>
        <p:grpSp>
          <p:nvGrpSpPr>
            <p:cNvPr id="5173" name="Google Shape;5173;p17"/>
            <p:cNvGrpSpPr/>
            <p:nvPr/>
          </p:nvGrpSpPr>
          <p:grpSpPr>
            <a:xfrm rot="652735">
              <a:off x="7525776" y="6691725"/>
              <a:ext cx="483137" cy="458078"/>
              <a:chOff x="1776103" y="8970138"/>
              <a:chExt cx="351656" cy="333398"/>
            </a:xfrm>
          </p:grpSpPr>
          <p:sp>
            <p:nvSpPr>
              <p:cNvPr id="5174" name="Google Shape;5174;p17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5" name="Google Shape;5175;p17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6" name="Google Shape;5176;p17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7" name="Google Shape;5177;p17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8" name="Google Shape;5178;p17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9" name="Google Shape;5179;p17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0" name="Google Shape;5180;p17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1" name="Google Shape;5181;p17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2" name="Google Shape;5182;p17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83" name="Google Shape;5183;p17"/>
            <p:cNvGrpSpPr/>
            <p:nvPr/>
          </p:nvGrpSpPr>
          <p:grpSpPr>
            <a:xfrm rot="-292372">
              <a:off x="5676175" y="6004631"/>
              <a:ext cx="490744" cy="334961"/>
              <a:chOff x="527553" y="10096667"/>
              <a:chExt cx="285914" cy="195141"/>
            </a:xfrm>
          </p:grpSpPr>
          <p:sp>
            <p:nvSpPr>
              <p:cNvPr id="5184" name="Google Shape;5184;p17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5" name="Google Shape;5185;p17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6" name="Google Shape;5186;p17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87" name="Google Shape;5187;p17"/>
            <p:cNvGrpSpPr/>
            <p:nvPr/>
          </p:nvGrpSpPr>
          <p:grpSpPr>
            <a:xfrm rot="293467">
              <a:off x="5894270" y="6730380"/>
              <a:ext cx="495542" cy="277091"/>
              <a:chOff x="306183" y="11167138"/>
              <a:chExt cx="361739" cy="202244"/>
            </a:xfrm>
          </p:grpSpPr>
          <p:sp>
            <p:nvSpPr>
              <p:cNvPr id="5188" name="Google Shape;5188;p17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9" name="Google Shape;5189;p17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0" name="Google Shape;5190;p17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1" name="Google Shape;5191;p17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92" name="Google Shape;5192;p17"/>
            <p:cNvSpPr/>
            <p:nvPr/>
          </p:nvSpPr>
          <p:spPr>
            <a:xfrm rot="-1585849">
              <a:off x="6300835" y="5060160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93" name="Google Shape;5193;p17"/>
            <p:cNvGrpSpPr/>
            <p:nvPr/>
          </p:nvGrpSpPr>
          <p:grpSpPr>
            <a:xfrm rot="892445">
              <a:off x="8075849" y="6199111"/>
              <a:ext cx="343036" cy="339026"/>
              <a:chOff x="1496103" y="9977164"/>
              <a:chExt cx="198862" cy="196562"/>
            </a:xfrm>
          </p:grpSpPr>
          <p:sp>
            <p:nvSpPr>
              <p:cNvPr id="5194" name="Google Shape;5194;p17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5" name="Google Shape;5195;p17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6" name="Google Shape;5196;p17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7" name="Google Shape;5197;p17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98" name="Google Shape;5198;p17"/>
            <p:cNvGrpSpPr/>
            <p:nvPr/>
          </p:nvGrpSpPr>
          <p:grpSpPr>
            <a:xfrm>
              <a:off x="2946294" y="5378588"/>
              <a:ext cx="463627" cy="377568"/>
              <a:chOff x="315319" y="11122465"/>
              <a:chExt cx="299153" cy="243639"/>
            </a:xfrm>
          </p:grpSpPr>
          <p:sp>
            <p:nvSpPr>
              <p:cNvPr id="5199" name="Google Shape;5199;p17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0" name="Google Shape;5200;p17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01" name="Google Shape;5201;p17"/>
            <p:cNvGrpSpPr/>
            <p:nvPr/>
          </p:nvGrpSpPr>
          <p:grpSpPr>
            <a:xfrm rot="1398537">
              <a:off x="5144291" y="5189782"/>
              <a:ext cx="278766" cy="476967"/>
              <a:chOff x="316587" y="9755293"/>
              <a:chExt cx="193789" cy="331571"/>
            </a:xfrm>
          </p:grpSpPr>
          <p:sp>
            <p:nvSpPr>
              <p:cNvPr id="5202" name="Google Shape;5202;p17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3" name="Google Shape;5203;p17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4" name="Google Shape;5204;p17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5" name="Google Shape;5205;p17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6" name="Google Shape;5206;p17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7" name="Google Shape;5207;p17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8" name="Google Shape;5208;p17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09" name="Google Shape;5209;p17"/>
            <p:cNvGrpSpPr/>
            <p:nvPr/>
          </p:nvGrpSpPr>
          <p:grpSpPr>
            <a:xfrm>
              <a:off x="6796856" y="7028110"/>
              <a:ext cx="417006" cy="385139"/>
              <a:chOff x="-2439074" y="11152150"/>
              <a:chExt cx="417800" cy="385873"/>
            </a:xfrm>
          </p:grpSpPr>
          <p:sp>
            <p:nvSpPr>
              <p:cNvPr id="5210" name="Google Shape;5210;p17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1" name="Google Shape;5211;p17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2" name="Google Shape;5212;p17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3" name="Google Shape;5213;p17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14" name="Google Shape;5214;p17"/>
            <p:cNvSpPr/>
            <p:nvPr/>
          </p:nvSpPr>
          <p:spPr>
            <a:xfrm rot="705357">
              <a:off x="8418781" y="7163288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17"/>
            <p:cNvSpPr/>
            <p:nvPr/>
          </p:nvSpPr>
          <p:spPr>
            <a:xfrm rot="524861">
              <a:off x="7721328" y="7644477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17"/>
            <p:cNvSpPr/>
            <p:nvPr/>
          </p:nvSpPr>
          <p:spPr>
            <a:xfrm>
              <a:off x="2127571" y="5431039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17"/>
            <p:cNvSpPr/>
            <p:nvPr/>
          </p:nvSpPr>
          <p:spPr>
            <a:xfrm rot="906625">
              <a:off x="7629120" y="5247752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17"/>
            <p:cNvSpPr/>
            <p:nvPr/>
          </p:nvSpPr>
          <p:spPr>
            <a:xfrm flipH="1" rot="-1118803">
              <a:off x="7001474" y="5957749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17"/>
            <p:cNvSpPr/>
            <p:nvPr/>
          </p:nvSpPr>
          <p:spPr>
            <a:xfrm flipH="1" rot="-1277494">
              <a:off x="4737699" y="6051370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17"/>
            <p:cNvSpPr/>
            <p:nvPr/>
          </p:nvSpPr>
          <p:spPr>
            <a:xfrm rot="-627847">
              <a:off x="5872928" y="7593871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21" name="Google Shape;5221;p17"/>
            <p:cNvGrpSpPr/>
            <p:nvPr/>
          </p:nvGrpSpPr>
          <p:grpSpPr>
            <a:xfrm>
              <a:off x="4942961" y="7140582"/>
              <a:ext cx="417006" cy="385139"/>
              <a:chOff x="-2210041" y="11304839"/>
              <a:chExt cx="417800" cy="385873"/>
            </a:xfrm>
          </p:grpSpPr>
          <p:sp>
            <p:nvSpPr>
              <p:cNvPr id="5222" name="Google Shape;5222;p17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3" name="Google Shape;5223;p17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4" name="Google Shape;5224;p17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5" name="Google Shape;5225;p17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26" name="Google Shape;5226;p17"/>
            <p:cNvGrpSpPr/>
            <p:nvPr/>
          </p:nvGrpSpPr>
          <p:grpSpPr>
            <a:xfrm rot="652735">
              <a:off x="3196653" y="7104110"/>
              <a:ext cx="483137" cy="458078"/>
              <a:chOff x="1905969" y="9058125"/>
              <a:chExt cx="351656" cy="333398"/>
            </a:xfrm>
          </p:grpSpPr>
          <p:sp>
            <p:nvSpPr>
              <p:cNvPr id="5227" name="Google Shape;5227;p17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8" name="Google Shape;5228;p17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9" name="Google Shape;5229;p17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0" name="Google Shape;5230;p17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1" name="Google Shape;5231;p17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2" name="Google Shape;5232;p17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3" name="Google Shape;5233;p17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4" name="Google Shape;5234;p17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5" name="Google Shape;5235;p17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6" name="Google Shape;5236;p17"/>
            <p:cNvGrpSpPr/>
            <p:nvPr/>
          </p:nvGrpSpPr>
          <p:grpSpPr>
            <a:xfrm rot="892445">
              <a:off x="3809073" y="6441220"/>
              <a:ext cx="343036" cy="339026"/>
              <a:chOff x="1740934" y="9866422"/>
              <a:chExt cx="198862" cy="196562"/>
            </a:xfrm>
          </p:grpSpPr>
          <p:sp>
            <p:nvSpPr>
              <p:cNvPr id="5237" name="Google Shape;5237;p17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8" name="Google Shape;5238;p17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9" name="Google Shape;5239;p17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0" name="Google Shape;5240;p17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41" name="Google Shape;5241;p17"/>
            <p:cNvSpPr/>
            <p:nvPr/>
          </p:nvSpPr>
          <p:spPr>
            <a:xfrm rot="-992800">
              <a:off x="2567445" y="6236012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17"/>
            <p:cNvSpPr/>
            <p:nvPr/>
          </p:nvSpPr>
          <p:spPr>
            <a:xfrm rot="-597260">
              <a:off x="1614527" y="5889683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17"/>
            <p:cNvSpPr/>
            <p:nvPr/>
          </p:nvSpPr>
          <p:spPr>
            <a:xfrm rot="3469497">
              <a:off x="2131722" y="7876793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44" name="Google Shape;5244;p17"/>
            <p:cNvGrpSpPr/>
            <p:nvPr/>
          </p:nvGrpSpPr>
          <p:grpSpPr>
            <a:xfrm rot="293467">
              <a:off x="2022455" y="7018190"/>
              <a:ext cx="495542" cy="277091"/>
              <a:chOff x="306183" y="11167138"/>
              <a:chExt cx="361739" cy="202244"/>
            </a:xfrm>
          </p:grpSpPr>
          <p:sp>
            <p:nvSpPr>
              <p:cNvPr id="5245" name="Google Shape;5245;p17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6" name="Google Shape;5246;p17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7" name="Google Shape;5247;p17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8" name="Google Shape;5248;p17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49" name="Google Shape;5249;p17"/>
            <p:cNvGrpSpPr/>
            <p:nvPr/>
          </p:nvGrpSpPr>
          <p:grpSpPr>
            <a:xfrm rot="-645224">
              <a:off x="1355187" y="5147239"/>
              <a:ext cx="278758" cy="476953"/>
              <a:chOff x="524756" y="9794821"/>
              <a:chExt cx="193789" cy="331571"/>
            </a:xfrm>
          </p:grpSpPr>
          <p:sp>
            <p:nvSpPr>
              <p:cNvPr id="5250" name="Google Shape;5250;p17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1" name="Google Shape;5251;p17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2" name="Google Shape;5252;p17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3" name="Google Shape;5253;p17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4" name="Google Shape;5254;p17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5" name="Google Shape;5255;p17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6" name="Google Shape;5256;p17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57" name="Google Shape;5257;p17"/>
            <p:cNvGrpSpPr/>
            <p:nvPr/>
          </p:nvGrpSpPr>
          <p:grpSpPr>
            <a:xfrm rot="784931">
              <a:off x="920197" y="7862413"/>
              <a:ext cx="425397" cy="460479"/>
              <a:chOff x="597900" y="10971024"/>
              <a:chExt cx="274481" cy="297136"/>
            </a:xfrm>
          </p:grpSpPr>
          <p:sp>
            <p:nvSpPr>
              <p:cNvPr id="5258" name="Google Shape;5258;p17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9" name="Google Shape;5259;p17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60" name="Google Shape;5260;p17"/>
            <p:cNvGrpSpPr/>
            <p:nvPr/>
          </p:nvGrpSpPr>
          <p:grpSpPr>
            <a:xfrm rot="-292372">
              <a:off x="878589" y="6989254"/>
              <a:ext cx="490744" cy="334961"/>
              <a:chOff x="527553" y="10096667"/>
              <a:chExt cx="285914" cy="195141"/>
            </a:xfrm>
          </p:grpSpPr>
          <p:sp>
            <p:nvSpPr>
              <p:cNvPr id="5261" name="Google Shape;5261;p17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2" name="Google Shape;5262;p17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3" name="Google Shape;5263;p17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64" name="Google Shape;5264;p17"/>
            <p:cNvSpPr/>
            <p:nvPr/>
          </p:nvSpPr>
          <p:spPr>
            <a:xfrm flipH="1" rot="-1118803">
              <a:off x="3698836" y="5133999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17"/>
            <p:cNvSpPr/>
            <p:nvPr/>
          </p:nvSpPr>
          <p:spPr>
            <a:xfrm>
              <a:off x="715556" y="6243370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17"/>
            <p:cNvSpPr/>
            <p:nvPr/>
          </p:nvSpPr>
          <p:spPr>
            <a:xfrm rot="-1585849">
              <a:off x="5400835" y="8078460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67" name="Google Shape;5267;p17"/>
            <p:cNvGrpSpPr/>
            <p:nvPr/>
          </p:nvGrpSpPr>
          <p:grpSpPr>
            <a:xfrm rot="1398537">
              <a:off x="4405503" y="7900182"/>
              <a:ext cx="278766" cy="476967"/>
              <a:chOff x="316587" y="9755293"/>
              <a:chExt cx="193789" cy="331571"/>
            </a:xfrm>
          </p:grpSpPr>
          <p:sp>
            <p:nvSpPr>
              <p:cNvPr id="5268" name="Google Shape;5268;p17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9" name="Google Shape;5269;p17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0" name="Google Shape;5270;p17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1" name="Google Shape;5271;p17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2" name="Google Shape;5272;p17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3" name="Google Shape;5273;p17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4" name="Google Shape;5274;p17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75" name="Google Shape;5275;p17"/>
            <p:cNvSpPr/>
            <p:nvPr/>
          </p:nvSpPr>
          <p:spPr>
            <a:xfrm rot="906625">
              <a:off x="6767745" y="8103002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17"/>
            <p:cNvSpPr/>
            <p:nvPr/>
          </p:nvSpPr>
          <p:spPr>
            <a:xfrm flipH="1" rot="-1118803">
              <a:off x="3264436" y="8090174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7" name="Google Shape;5277;p17"/>
          <p:cNvGrpSpPr/>
          <p:nvPr/>
        </p:nvGrpSpPr>
        <p:grpSpPr>
          <a:xfrm flipH="1" rot="10800000">
            <a:off x="6574711" y="3575267"/>
            <a:ext cx="2569300" cy="1568237"/>
            <a:chOff x="6001250" y="525225"/>
            <a:chExt cx="1479500" cy="903050"/>
          </a:xfrm>
        </p:grpSpPr>
        <p:sp>
          <p:nvSpPr>
            <p:cNvPr id="5278" name="Google Shape;5278;p17"/>
            <p:cNvSpPr/>
            <p:nvPr/>
          </p:nvSpPr>
          <p:spPr>
            <a:xfrm>
              <a:off x="7013700" y="525675"/>
              <a:ext cx="463825" cy="459650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17"/>
            <p:cNvSpPr/>
            <p:nvPr/>
          </p:nvSpPr>
          <p:spPr>
            <a:xfrm>
              <a:off x="6109450" y="720625"/>
              <a:ext cx="283975" cy="23250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17"/>
            <p:cNvSpPr/>
            <p:nvPr/>
          </p:nvSpPr>
          <p:spPr>
            <a:xfrm>
              <a:off x="6709725" y="525550"/>
              <a:ext cx="308550" cy="118725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17"/>
            <p:cNvSpPr/>
            <p:nvPr/>
          </p:nvSpPr>
          <p:spPr>
            <a:xfrm>
              <a:off x="6800900" y="929800"/>
              <a:ext cx="191375" cy="177800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17"/>
            <p:cNvSpPr/>
            <p:nvPr/>
          </p:nvSpPr>
          <p:spPr>
            <a:xfrm>
              <a:off x="6718825" y="902300"/>
              <a:ext cx="147625" cy="226275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17"/>
            <p:cNvSpPr/>
            <p:nvPr/>
          </p:nvSpPr>
          <p:spPr>
            <a:xfrm>
              <a:off x="6573850" y="525275"/>
              <a:ext cx="112175" cy="98850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17"/>
            <p:cNvSpPr/>
            <p:nvPr/>
          </p:nvSpPr>
          <p:spPr>
            <a:xfrm>
              <a:off x="6246275" y="665975"/>
              <a:ext cx="100550" cy="85450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17"/>
            <p:cNvSpPr/>
            <p:nvPr/>
          </p:nvSpPr>
          <p:spPr>
            <a:xfrm>
              <a:off x="7258600" y="1303775"/>
              <a:ext cx="113000" cy="104600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17"/>
            <p:cNvSpPr/>
            <p:nvPr/>
          </p:nvSpPr>
          <p:spPr>
            <a:xfrm>
              <a:off x="6390300" y="926075"/>
              <a:ext cx="125450" cy="77275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17"/>
            <p:cNvSpPr/>
            <p:nvPr/>
          </p:nvSpPr>
          <p:spPr>
            <a:xfrm>
              <a:off x="6495000" y="816875"/>
              <a:ext cx="85825" cy="84325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17"/>
            <p:cNvSpPr/>
            <p:nvPr/>
          </p:nvSpPr>
          <p:spPr>
            <a:xfrm>
              <a:off x="7024950" y="1107675"/>
              <a:ext cx="107375" cy="102925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17"/>
            <p:cNvSpPr/>
            <p:nvPr/>
          </p:nvSpPr>
          <p:spPr>
            <a:xfrm>
              <a:off x="6059350" y="561850"/>
              <a:ext cx="92300" cy="138425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17"/>
            <p:cNvSpPr/>
            <p:nvPr/>
          </p:nvSpPr>
          <p:spPr>
            <a:xfrm>
              <a:off x="7088100" y="1192325"/>
              <a:ext cx="116850" cy="76225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17"/>
            <p:cNvSpPr/>
            <p:nvPr/>
          </p:nvSpPr>
          <p:spPr>
            <a:xfrm>
              <a:off x="6001850" y="689700"/>
              <a:ext cx="78250" cy="97625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17"/>
            <p:cNvSpPr/>
            <p:nvPr/>
          </p:nvSpPr>
          <p:spPr>
            <a:xfrm>
              <a:off x="7225525" y="1040800"/>
              <a:ext cx="108575" cy="83550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17"/>
            <p:cNvSpPr/>
            <p:nvPr/>
          </p:nvSpPr>
          <p:spPr>
            <a:xfrm>
              <a:off x="7149200" y="1097775"/>
              <a:ext cx="76225" cy="84950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17"/>
            <p:cNvSpPr/>
            <p:nvPr/>
          </p:nvSpPr>
          <p:spPr>
            <a:xfrm>
              <a:off x="7045925" y="1268525"/>
              <a:ext cx="99350" cy="6687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17"/>
            <p:cNvSpPr/>
            <p:nvPr/>
          </p:nvSpPr>
          <p:spPr>
            <a:xfrm>
              <a:off x="7206000" y="1223000"/>
              <a:ext cx="59800" cy="64700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17"/>
            <p:cNvSpPr/>
            <p:nvPr/>
          </p:nvSpPr>
          <p:spPr>
            <a:xfrm>
              <a:off x="6073725" y="809050"/>
              <a:ext cx="89050" cy="71775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17"/>
            <p:cNvSpPr/>
            <p:nvPr/>
          </p:nvSpPr>
          <p:spPr>
            <a:xfrm>
              <a:off x="6091000" y="911050"/>
              <a:ext cx="71075" cy="74200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17"/>
            <p:cNvSpPr/>
            <p:nvPr/>
          </p:nvSpPr>
          <p:spPr>
            <a:xfrm>
              <a:off x="7181900" y="1295000"/>
              <a:ext cx="79825" cy="7240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17"/>
            <p:cNvSpPr/>
            <p:nvPr/>
          </p:nvSpPr>
          <p:spPr>
            <a:xfrm>
              <a:off x="7394100" y="839975"/>
              <a:ext cx="69525" cy="53350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17"/>
            <p:cNvSpPr/>
            <p:nvPr/>
          </p:nvSpPr>
          <p:spPr>
            <a:xfrm>
              <a:off x="6051575" y="713250"/>
              <a:ext cx="57425" cy="60400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17"/>
            <p:cNvSpPr/>
            <p:nvPr/>
          </p:nvSpPr>
          <p:spPr>
            <a:xfrm>
              <a:off x="7290700" y="1196475"/>
              <a:ext cx="78875" cy="72325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17"/>
            <p:cNvSpPr/>
            <p:nvPr/>
          </p:nvSpPr>
          <p:spPr>
            <a:xfrm>
              <a:off x="6001250" y="539525"/>
              <a:ext cx="83175" cy="61950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17"/>
            <p:cNvSpPr/>
            <p:nvPr/>
          </p:nvSpPr>
          <p:spPr>
            <a:xfrm>
              <a:off x="6139525" y="982975"/>
              <a:ext cx="84125" cy="68475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17"/>
            <p:cNvSpPr/>
            <p:nvPr/>
          </p:nvSpPr>
          <p:spPr>
            <a:xfrm>
              <a:off x="6043675" y="525225"/>
              <a:ext cx="68425" cy="56425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17"/>
            <p:cNvSpPr/>
            <p:nvPr/>
          </p:nvSpPr>
          <p:spPr>
            <a:xfrm>
              <a:off x="6959525" y="1101825"/>
              <a:ext cx="41250" cy="62550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17"/>
            <p:cNvSpPr/>
            <p:nvPr/>
          </p:nvSpPr>
          <p:spPr>
            <a:xfrm>
              <a:off x="6513950" y="662825"/>
              <a:ext cx="65900" cy="74475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17"/>
            <p:cNvSpPr/>
            <p:nvPr/>
          </p:nvSpPr>
          <p:spPr>
            <a:xfrm>
              <a:off x="7313700" y="1363850"/>
              <a:ext cx="62225" cy="52550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17"/>
            <p:cNvSpPr/>
            <p:nvPr/>
          </p:nvSpPr>
          <p:spPr>
            <a:xfrm>
              <a:off x="6582825" y="878825"/>
              <a:ext cx="56825" cy="80175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17"/>
            <p:cNvSpPr/>
            <p:nvPr/>
          </p:nvSpPr>
          <p:spPr>
            <a:xfrm>
              <a:off x="6320425" y="526825"/>
              <a:ext cx="48550" cy="37425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17"/>
            <p:cNvSpPr/>
            <p:nvPr/>
          </p:nvSpPr>
          <p:spPr>
            <a:xfrm>
              <a:off x="7325575" y="1245050"/>
              <a:ext cx="39200" cy="50325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17"/>
            <p:cNvSpPr/>
            <p:nvPr/>
          </p:nvSpPr>
          <p:spPr>
            <a:xfrm>
              <a:off x="6525075" y="1008700"/>
              <a:ext cx="69775" cy="36400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17"/>
            <p:cNvSpPr/>
            <p:nvPr/>
          </p:nvSpPr>
          <p:spPr>
            <a:xfrm>
              <a:off x="6694250" y="1012850"/>
              <a:ext cx="64725" cy="55650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17"/>
            <p:cNvSpPr/>
            <p:nvPr/>
          </p:nvSpPr>
          <p:spPr>
            <a:xfrm>
              <a:off x="6339500" y="753125"/>
              <a:ext cx="60050" cy="32250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17"/>
            <p:cNvSpPr/>
            <p:nvPr/>
          </p:nvSpPr>
          <p:spPr>
            <a:xfrm>
              <a:off x="6655325" y="1277025"/>
              <a:ext cx="50475" cy="46300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17"/>
            <p:cNvSpPr/>
            <p:nvPr/>
          </p:nvSpPr>
          <p:spPr>
            <a:xfrm>
              <a:off x="6835875" y="1228625"/>
              <a:ext cx="58850" cy="50825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17"/>
            <p:cNvSpPr/>
            <p:nvPr/>
          </p:nvSpPr>
          <p:spPr>
            <a:xfrm>
              <a:off x="6419175" y="654950"/>
              <a:ext cx="56150" cy="3327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17"/>
            <p:cNvSpPr/>
            <p:nvPr/>
          </p:nvSpPr>
          <p:spPr>
            <a:xfrm>
              <a:off x="6914350" y="993800"/>
              <a:ext cx="32025" cy="63175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17"/>
            <p:cNvSpPr/>
            <p:nvPr/>
          </p:nvSpPr>
          <p:spPr>
            <a:xfrm>
              <a:off x="7026875" y="1330500"/>
              <a:ext cx="63400" cy="53750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17"/>
            <p:cNvSpPr/>
            <p:nvPr/>
          </p:nvSpPr>
          <p:spPr>
            <a:xfrm>
              <a:off x="6673300" y="1142000"/>
              <a:ext cx="39200" cy="52850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17"/>
            <p:cNvSpPr/>
            <p:nvPr/>
          </p:nvSpPr>
          <p:spPr>
            <a:xfrm>
              <a:off x="7450175" y="1350025"/>
              <a:ext cx="30575" cy="62675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17"/>
            <p:cNvSpPr/>
            <p:nvPr/>
          </p:nvSpPr>
          <p:spPr>
            <a:xfrm>
              <a:off x="6524250" y="525625"/>
              <a:ext cx="32975" cy="5015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17"/>
            <p:cNvSpPr/>
            <p:nvPr/>
          </p:nvSpPr>
          <p:spPr>
            <a:xfrm>
              <a:off x="6530475" y="1260650"/>
              <a:ext cx="60525" cy="3075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17"/>
            <p:cNvSpPr/>
            <p:nvPr/>
          </p:nvSpPr>
          <p:spPr>
            <a:xfrm>
              <a:off x="6129575" y="683050"/>
              <a:ext cx="26025" cy="545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17"/>
            <p:cNvSpPr/>
            <p:nvPr/>
          </p:nvSpPr>
          <p:spPr>
            <a:xfrm>
              <a:off x="7221700" y="1281700"/>
              <a:ext cx="48175" cy="38725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17"/>
            <p:cNvSpPr/>
            <p:nvPr/>
          </p:nvSpPr>
          <p:spPr>
            <a:xfrm>
              <a:off x="6079600" y="529875"/>
              <a:ext cx="48450" cy="43675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17"/>
            <p:cNvSpPr/>
            <p:nvPr/>
          </p:nvSpPr>
          <p:spPr>
            <a:xfrm>
              <a:off x="7301250" y="1388350"/>
              <a:ext cx="40525" cy="39925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17"/>
            <p:cNvSpPr/>
            <p:nvPr/>
          </p:nvSpPr>
          <p:spPr>
            <a:xfrm>
              <a:off x="7142500" y="1365400"/>
              <a:ext cx="42550" cy="40650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17"/>
            <p:cNvSpPr/>
            <p:nvPr/>
          </p:nvSpPr>
          <p:spPr>
            <a:xfrm>
              <a:off x="6929825" y="1174250"/>
              <a:ext cx="48775" cy="429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17"/>
            <p:cNvSpPr/>
            <p:nvPr/>
          </p:nvSpPr>
          <p:spPr>
            <a:xfrm>
              <a:off x="6759450" y="940875"/>
              <a:ext cx="27100" cy="54525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17"/>
            <p:cNvSpPr/>
            <p:nvPr/>
          </p:nvSpPr>
          <p:spPr>
            <a:xfrm>
              <a:off x="6595050" y="801250"/>
              <a:ext cx="52750" cy="24100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17"/>
            <p:cNvSpPr/>
            <p:nvPr/>
          </p:nvSpPr>
          <p:spPr>
            <a:xfrm>
              <a:off x="7170275" y="1018375"/>
              <a:ext cx="40525" cy="46500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17"/>
            <p:cNvSpPr/>
            <p:nvPr/>
          </p:nvSpPr>
          <p:spPr>
            <a:xfrm>
              <a:off x="6824850" y="1108900"/>
              <a:ext cx="26750" cy="63325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17"/>
            <p:cNvSpPr/>
            <p:nvPr/>
          </p:nvSpPr>
          <p:spPr>
            <a:xfrm>
              <a:off x="6374600" y="622950"/>
              <a:ext cx="40475" cy="30725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17"/>
            <p:cNvSpPr/>
            <p:nvPr/>
          </p:nvSpPr>
          <p:spPr>
            <a:xfrm>
              <a:off x="6850250" y="1182975"/>
              <a:ext cx="46650" cy="34100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17"/>
            <p:cNvSpPr/>
            <p:nvPr/>
          </p:nvSpPr>
          <p:spPr>
            <a:xfrm>
              <a:off x="7357675" y="1360425"/>
              <a:ext cx="48075" cy="23725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17"/>
            <p:cNvSpPr/>
            <p:nvPr/>
          </p:nvSpPr>
          <p:spPr>
            <a:xfrm>
              <a:off x="6591225" y="1210650"/>
              <a:ext cx="48775" cy="28625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17"/>
            <p:cNvSpPr/>
            <p:nvPr/>
          </p:nvSpPr>
          <p:spPr>
            <a:xfrm>
              <a:off x="6231650" y="880500"/>
              <a:ext cx="41000" cy="26425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17"/>
            <p:cNvSpPr/>
            <p:nvPr/>
          </p:nvSpPr>
          <p:spPr>
            <a:xfrm>
              <a:off x="6860075" y="1037175"/>
              <a:ext cx="38725" cy="34375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17"/>
            <p:cNvSpPr/>
            <p:nvPr/>
          </p:nvSpPr>
          <p:spPr>
            <a:xfrm>
              <a:off x="7162150" y="1044725"/>
              <a:ext cx="27800" cy="31325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17"/>
            <p:cNvSpPr/>
            <p:nvPr/>
          </p:nvSpPr>
          <p:spPr>
            <a:xfrm>
              <a:off x="6866900" y="891125"/>
              <a:ext cx="35750" cy="32825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17"/>
            <p:cNvSpPr/>
            <p:nvPr/>
          </p:nvSpPr>
          <p:spPr>
            <a:xfrm>
              <a:off x="6050025" y="620450"/>
              <a:ext cx="27575" cy="49025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17"/>
            <p:cNvSpPr/>
            <p:nvPr/>
          </p:nvSpPr>
          <p:spPr>
            <a:xfrm>
              <a:off x="6937250" y="1118400"/>
              <a:ext cx="36200" cy="29200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17"/>
            <p:cNvSpPr/>
            <p:nvPr/>
          </p:nvSpPr>
          <p:spPr>
            <a:xfrm>
              <a:off x="6942150" y="1293025"/>
              <a:ext cx="30700" cy="31025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17"/>
            <p:cNvSpPr/>
            <p:nvPr/>
          </p:nvSpPr>
          <p:spPr>
            <a:xfrm>
              <a:off x="7445150" y="1232700"/>
              <a:ext cx="32125" cy="30375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17"/>
            <p:cNvSpPr/>
            <p:nvPr/>
          </p:nvSpPr>
          <p:spPr>
            <a:xfrm>
              <a:off x="7424300" y="1258400"/>
              <a:ext cx="27100" cy="43950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17"/>
            <p:cNvSpPr/>
            <p:nvPr/>
          </p:nvSpPr>
          <p:spPr>
            <a:xfrm>
              <a:off x="6555750" y="910775"/>
              <a:ext cx="36450" cy="21225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17"/>
            <p:cNvSpPr/>
            <p:nvPr/>
          </p:nvSpPr>
          <p:spPr>
            <a:xfrm>
              <a:off x="7272375" y="1176625"/>
              <a:ext cx="29500" cy="34125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17"/>
            <p:cNvSpPr/>
            <p:nvPr/>
          </p:nvSpPr>
          <p:spPr>
            <a:xfrm>
              <a:off x="7371575" y="1222150"/>
              <a:ext cx="22425" cy="34775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17"/>
            <p:cNvSpPr/>
            <p:nvPr/>
          </p:nvSpPr>
          <p:spPr>
            <a:xfrm>
              <a:off x="6690675" y="928450"/>
              <a:ext cx="36200" cy="24625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17"/>
            <p:cNvSpPr/>
            <p:nvPr/>
          </p:nvSpPr>
          <p:spPr>
            <a:xfrm>
              <a:off x="6188050" y="965650"/>
              <a:ext cx="38825" cy="19025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17"/>
            <p:cNvSpPr/>
            <p:nvPr/>
          </p:nvSpPr>
          <p:spPr>
            <a:xfrm>
              <a:off x="7102600" y="1352500"/>
              <a:ext cx="24950" cy="30250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17"/>
            <p:cNvSpPr/>
            <p:nvPr/>
          </p:nvSpPr>
          <p:spPr>
            <a:xfrm>
              <a:off x="7419750" y="1216300"/>
              <a:ext cx="33800" cy="28375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17"/>
            <p:cNvSpPr/>
            <p:nvPr/>
          </p:nvSpPr>
          <p:spPr>
            <a:xfrm>
              <a:off x="6614950" y="1248525"/>
              <a:ext cx="33925" cy="29800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17"/>
            <p:cNvSpPr/>
            <p:nvPr/>
          </p:nvSpPr>
          <p:spPr>
            <a:xfrm>
              <a:off x="6860075" y="1143450"/>
              <a:ext cx="29625" cy="43875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17"/>
            <p:cNvSpPr/>
            <p:nvPr/>
          </p:nvSpPr>
          <p:spPr>
            <a:xfrm>
              <a:off x="6461350" y="913675"/>
              <a:ext cx="28175" cy="31375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17"/>
            <p:cNvSpPr/>
            <p:nvPr/>
          </p:nvSpPr>
          <p:spPr>
            <a:xfrm>
              <a:off x="6785200" y="545475"/>
              <a:ext cx="31175" cy="27300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17"/>
            <p:cNvSpPr/>
            <p:nvPr/>
          </p:nvSpPr>
          <p:spPr>
            <a:xfrm>
              <a:off x="7393500" y="1330150"/>
              <a:ext cx="27700" cy="30550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17"/>
            <p:cNvSpPr/>
            <p:nvPr/>
          </p:nvSpPr>
          <p:spPr>
            <a:xfrm>
              <a:off x="6992600" y="1276450"/>
              <a:ext cx="29625" cy="29250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17"/>
            <p:cNvSpPr/>
            <p:nvPr/>
          </p:nvSpPr>
          <p:spPr>
            <a:xfrm>
              <a:off x="6284250" y="926950"/>
              <a:ext cx="16075" cy="36075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17"/>
            <p:cNvSpPr/>
            <p:nvPr/>
          </p:nvSpPr>
          <p:spPr>
            <a:xfrm>
              <a:off x="6888000" y="1134675"/>
              <a:ext cx="30575" cy="21025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17"/>
            <p:cNvSpPr/>
            <p:nvPr/>
          </p:nvSpPr>
          <p:spPr>
            <a:xfrm>
              <a:off x="6898550" y="1169375"/>
              <a:ext cx="39675" cy="15550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17"/>
            <p:cNvSpPr/>
            <p:nvPr/>
          </p:nvSpPr>
          <p:spPr>
            <a:xfrm>
              <a:off x="6146475" y="688150"/>
              <a:ext cx="24100" cy="2950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17"/>
            <p:cNvSpPr/>
            <p:nvPr/>
          </p:nvSpPr>
          <p:spPr>
            <a:xfrm>
              <a:off x="7124400" y="1129450"/>
              <a:ext cx="24475" cy="31275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17"/>
            <p:cNvSpPr/>
            <p:nvPr/>
          </p:nvSpPr>
          <p:spPr>
            <a:xfrm>
              <a:off x="7373625" y="1274400"/>
              <a:ext cx="38675" cy="17325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17"/>
            <p:cNvSpPr/>
            <p:nvPr/>
          </p:nvSpPr>
          <p:spPr>
            <a:xfrm>
              <a:off x="6839725" y="1204900"/>
              <a:ext cx="31050" cy="24000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17"/>
            <p:cNvSpPr/>
            <p:nvPr/>
          </p:nvSpPr>
          <p:spPr>
            <a:xfrm>
              <a:off x="6192225" y="931125"/>
              <a:ext cx="25925" cy="23150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17"/>
            <p:cNvSpPr/>
            <p:nvPr/>
          </p:nvSpPr>
          <p:spPr>
            <a:xfrm>
              <a:off x="6583175" y="953675"/>
              <a:ext cx="26275" cy="17450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17"/>
            <p:cNvSpPr/>
            <p:nvPr/>
          </p:nvSpPr>
          <p:spPr>
            <a:xfrm>
              <a:off x="6962400" y="1230250"/>
              <a:ext cx="19200" cy="28850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17"/>
            <p:cNvSpPr/>
            <p:nvPr/>
          </p:nvSpPr>
          <p:spPr>
            <a:xfrm>
              <a:off x="6250950" y="977025"/>
              <a:ext cx="20375" cy="27225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17"/>
            <p:cNvSpPr/>
            <p:nvPr/>
          </p:nvSpPr>
          <p:spPr>
            <a:xfrm>
              <a:off x="7026775" y="1142400"/>
              <a:ext cx="27425" cy="20125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17"/>
            <p:cNvSpPr/>
            <p:nvPr/>
          </p:nvSpPr>
          <p:spPr>
            <a:xfrm>
              <a:off x="7207075" y="1205100"/>
              <a:ext cx="27350" cy="18475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17"/>
            <p:cNvSpPr/>
            <p:nvPr/>
          </p:nvSpPr>
          <p:spPr>
            <a:xfrm>
              <a:off x="7058050" y="1206225"/>
              <a:ext cx="19650" cy="21050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17"/>
            <p:cNvSpPr/>
            <p:nvPr/>
          </p:nvSpPr>
          <p:spPr>
            <a:xfrm>
              <a:off x="6136150" y="873375"/>
              <a:ext cx="23400" cy="19325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17"/>
            <p:cNvSpPr/>
            <p:nvPr/>
          </p:nvSpPr>
          <p:spPr>
            <a:xfrm>
              <a:off x="7261525" y="1172450"/>
              <a:ext cx="16375" cy="30775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17"/>
            <p:cNvSpPr/>
            <p:nvPr/>
          </p:nvSpPr>
          <p:spPr>
            <a:xfrm>
              <a:off x="6217625" y="859000"/>
              <a:ext cx="23875" cy="22325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17"/>
            <p:cNvSpPr/>
            <p:nvPr/>
          </p:nvSpPr>
          <p:spPr>
            <a:xfrm>
              <a:off x="6201950" y="830725"/>
              <a:ext cx="25275" cy="18475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17"/>
            <p:cNvSpPr/>
            <p:nvPr/>
          </p:nvSpPr>
          <p:spPr>
            <a:xfrm>
              <a:off x="6519325" y="1046625"/>
              <a:ext cx="20275" cy="20900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17"/>
            <p:cNvSpPr/>
            <p:nvPr/>
          </p:nvSpPr>
          <p:spPr>
            <a:xfrm>
              <a:off x="7026150" y="1269800"/>
              <a:ext cx="19925" cy="22675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17"/>
            <p:cNvSpPr/>
            <p:nvPr/>
          </p:nvSpPr>
          <p:spPr>
            <a:xfrm>
              <a:off x="6107175" y="782025"/>
              <a:ext cx="24275" cy="23450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17"/>
            <p:cNvSpPr/>
            <p:nvPr/>
          </p:nvSpPr>
          <p:spPr>
            <a:xfrm>
              <a:off x="6593375" y="855525"/>
              <a:ext cx="24600" cy="1672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17"/>
            <p:cNvSpPr/>
            <p:nvPr/>
          </p:nvSpPr>
          <p:spPr>
            <a:xfrm>
              <a:off x="6908000" y="1214250"/>
              <a:ext cx="17900" cy="25950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17"/>
            <p:cNvSpPr/>
            <p:nvPr/>
          </p:nvSpPr>
          <p:spPr>
            <a:xfrm>
              <a:off x="6836350" y="988175"/>
              <a:ext cx="26275" cy="17025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17"/>
            <p:cNvSpPr/>
            <p:nvPr/>
          </p:nvSpPr>
          <p:spPr>
            <a:xfrm>
              <a:off x="6418600" y="872075"/>
              <a:ext cx="24550" cy="1750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17"/>
            <p:cNvSpPr/>
            <p:nvPr/>
          </p:nvSpPr>
          <p:spPr>
            <a:xfrm>
              <a:off x="6566900" y="939800"/>
              <a:ext cx="15725" cy="23700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17"/>
            <p:cNvSpPr/>
            <p:nvPr/>
          </p:nvSpPr>
          <p:spPr>
            <a:xfrm>
              <a:off x="6894475" y="1041125"/>
              <a:ext cx="31900" cy="23250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17"/>
            <p:cNvSpPr/>
            <p:nvPr/>
          </p:nvSpPr>
          <p:spPr>
            <a:xfrm>
              <a:off x="6398325" y="793575"/>
              <a:ext cx="16900" cy="27475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17"/>
            <p:cNvSpPr/>
            <p:nvPr/>
          </p:nvSpPr>
          <p:spPr>
            <a:xfrm>
              <a:off x="6111475" y="899250"/>
              <a:ext cx="15600" cy="17550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17"/>
            <p:cNvSpPr/>
            <p:nvPr/>
          </p:nvSpPr>
          <p:spPr>
            <a:xfrm>
              <a:off x="6105000" y="805200"/>
              <a:ext cx="18725" cy="24225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17"/>
            <p:cNvSpPr/>
            <p:nvPr/>
          </p:nvSpPr>
          <p:spPr>
            <a:xfrm>
              <a:off x="6258975" y="752500"/>
              <a:ext cx="22775" cy="18350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17"/>
            <p:cNvSpPr/>
            <p:nvPr/>
          </p:nvSpPr>
          <p:spPr>
            <a:xfrm>
              <a:off x="6789625" y="1026625"/>
              <a:ext cx="16325" cy="18050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17"/>
            <p:cNvSpPr/>
            <p:nvPr/>
          </p:nvSpPr>
          <p:spPr>
            <a:xfrm>
              <a:off x="6365725" y="1205375"/>
              <a:ext cx="17525" cy="21525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17"/>
            <p:cNvSpPr/>
            <p:nvPr/>
          </p:nvSpPr>
          <p:spPr>
            <a:xfrm>
              <a:off x="7398300" y="1257275"/>
              <a:ext cx="21700" cy="17575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17"/>
            <p:cNvSpPr/>
            <p:nvPr/>
          </p:nvSpPr>
          <p:spPr>
            <a:xfrm>
              <a:off x="7087250" y="1325025"/>
              <a:ext cx="17525" cy="14875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17"/>
            <p:cNvSpPr/>
            <p:nvPr/>
          </p:nvSpPr>
          <p:spPr>
            <a:xfrm>
              <a:off x="6188525" y="1062100"/>
              <a:ext cx="18475" cy="26275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17"/>
            <p:cNvSpPr/>
            <p:nvPr/>
          </p:nvSpPr>
          <p:spPr>
            <a:xfrm>
              <a:off x="6722525" y="1000825"/>
              <a:ext cx="16100" cy="22725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17"/>
            <p:cNvSpPr/>
            <p:nvPr/>
          </p:nvSpPr>
          <p:spPr>
            <a:xfrm>
              <a:off x="7172925" y="1262050"/>
              <a:ext cx="13075" cy="20675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17"/>
            <p:cNvSpPr/>
            <p:nvPr/>
          </p:nvSpPr>
          <p:spPr>
            <a:xfrm>
              <a:off x="6426975" y="903100"/>
              <a:ext cx="11975" cy="16950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17"/>
            <p:cNvSpPr/>
            <p:nvPr/>
          </p:nvSpPr>
          <p:spPr>
            <a:xfrm>
              <a:off x="6180175" y="818850"/>
              <a:ext cx="16050" cy="17025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17"/>
            <p:cNvSpPr/>
            <p:nvPr/>
          </p:nvSpPr>
          <p:spPr>
            <a:xfrm>
              <a:off x="7456350" y="1056800"/>
              <a:ext cx="16975" cy="16200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17"/>
            <p:cNvSpPr/>
            <p:nvPr/>
          </p:nvSpPr>
          <p:spPr>
            <a:xfrm>
              <a:off x="6483150" y="892900"/>
              <a:ext cx="23975" cy="12050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17"/>
            <p:cNvSpPr/>
            <p:nvPr/>
          </p:nvSpPr>
          <p:spPr>
            <a:xfrm>
              <a:off x="7258000" y="1292625"/>
              <a:ext cx="18825" cy="13200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17"/>
            <p:cNvSpPr/>
            <p:nvPr/>
          </p:nvSpPr>
          <p:spPr>
            <a:xfrm>
              <a:off x="6256925" y="669800"/>
              <a:ext cx="17625" cy="11550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17"/>
            <p:cNvSpPr/>
            <p:nvPr/>
          </p:nvSpPr>
          <p:spPr>
            <a:xfrm>
              <a:off x="6499675" y="1022400"/>
              <a:ext cx="18350" cy="107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17"/>
            <p:cNvSpPr/>
            <p:nvPr/>
          </p:nvSpPr>
          <p:spPr>
            <a:xfrm>
              <a:off x="6965775" y="949100"/>
              <a:ext cx="19550" cy="19075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17"/>
            <p:cNvSpPr/>
            <p:nvPr/>
          </p:nvSpPr>
          <p:spPr>
            <a:xfrm>
              <a:off x="6624075" y="873500"/>
              <a:ext cx="14025" cy="11000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17"/>
            <p:cNvSpPr/>
            <p:nvPr/>
          </p:nvSpPr>
          <p:spPr>
            <a:xfrm>
              <a:off x="6168400" y="946650"/>
              <a:ext cx="15700" cy="13125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17"/>
            <p:cNvSpPr/>
            <p:nvPr/>
          </p:nvSpPr>
          <p:spPr>
            <a:xfrm>
              <a:off x="6232375" y="961650"/>
              <a:ext cx="14400" cy="11175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17"/>
            <p:cNvSpPr/>
            <p:nvPr/>
          </p:nvSpPr>
          <p:spPr>
            <a:xfrm>
              <a:off x="6988525" y="1257275"/>
              <a:ext cx="13675" cy="19300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17"/>
            <p:cNvSpPr/>
            <p:nvPr/>
          </p:nvSpPr>
          <p:spPr>
            <a:xfrm>
              <a:off x="6850250" y="1286250"/>
              <a:ext cx="12250" cy="13450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17"/>
            <p:cNvSpPr/>
            <p:nvPr/>
          </p:nvSpPr>
          <p:spPr>
            <a:xfrm>
              <a:off x="6098175" y="981225"/>
              <a:ext cx="14775" cy="19425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17"/>
            <p:cNvSpPr/>
            <p:nvPr/>
          </p:nvSpPr>
          <p:spPr>
            <a:xfrm>
              <a:off x="7286750" y="1265850"/>
              <a:ext cx="13750" cy="1372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17"/>
            <p:cNvSpPr/>
            <p:nvPr/>
          </p:nvSpPr>
          <p:spPr>
            <a:xfrm>
              <a:off x="7017875" y="1272600"/>
              <a:ext cx="13200" cy="15975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17"/>
            <p:cNvSpPr/>
            <p:nvPr/>
          </p:nvSpPr>
          <p:spPr>
            <a:xfrm>
              <a:off x="6535500" y="974575"/>
              <a:ext cx="10925" cy="12800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17"/>
            <p:cNvSpPr/>
            <p:nvPr/>
          </p:nvSpPr>
          <p:spPr>
            <a:xfrm>
              <a:off x="6843200" y="857500"/>
              <a:ext cx="13675" cy="10200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17"/>
            <p:cNvSpPr/>
            <p:nvPr/>
          </p:nvSpPr>
          <p:spPr>
            <a:xfrm>
              <a:off x="6059850" y="823050"/>
              <a:ext cx="10675" cy="12725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17"/>
            <p:cNvSpPr/>
            <p:nvPr/>
          </p:nvSpPr>
          <p:spPr>
            <a:xfrm>
              <a:off x="6181200" y="916975"/>
              <a:ext cx="16925" cy="9725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17"/>
            <p:cNvSpPr/>
            <p:nvPr/>
          </p:nvSpPr>
          <p:spPr>
            <a:xfrm>
              <a:off x="6811675" y="1039200"/>
              <a:ext cx="12775" cy="1387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17"/>
            <p:cNvSpPr/>
            <p:nvPr/>
          </p:nvSpPr>
          <p:spPr>
            <a:xfrm>
              <a:off x="6463025" y="749375"/>
              <a:ext cx="15600" cy="14650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17"/>
            <p:cNvSpPr/>
            <p:nvPr/>
          </p:nvSpPr>
          <p:spPr>
            <a:xfrm>
              <a:off x="6361050" y="673725"/>
              <a:ext cx="15475" cy="7975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17"/>
            <p:cNvSpPr/>
            <p:nvPr/>
          </p:nvSpPr>
          <p:spPr>
            <a:xfrm>
              <a:off x="6074575" y="791700"/>
              <a:ext cx="10100" cy="1545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17"/>
            <p:cNvSpPr/>
            <p:nvPr/>
          </p:nvSpPr>
          <p:spPr>
            <a:xfrm>
              <a:off x="6198100" y="894000"/>
              <a:ext cx="13100" cy="13325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17"/>
            <p:cNvSpPr/>
            <p:nvPr/>
          </p:nvSpPr>
          <p:spPr>
            <a:xfrm>
              <a:off x="7387025" y="1296725"/>
              <a:ext cx="12975" cy="7525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17"/>
            <p:cNvSpPr/>
            <p:nvPr/>
          </p:nvSpPr>
          <p:spPr>
            <a:xfrm>
              <a:off x="6902375" y="1034675"/>
              <a:ext cx="15375" cy="13900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17"/>
            <p:cNvSpPr/>
            <p:nvPr/>
          </p:nvSpPr>
          <p:spPr>
            <a:xfrm>
              <a:off x="6590850" y="929100"/>
              <a:ext cx="7825" cy="13550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17"/>
            <p:cNvSpPr/>
            <p:nvPr/>
          </p:nvSpPr>
          <p:spPr>
            <a:xfrm>
              <a:off x="7311200" y="1364650"/>
              <a:ext cx="13075" cy="757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17"/>
            <p:cNvSpPr/>
            <p:nvPr/>
          </p:nvSpPr>
          <p:spPr>
            <a:xfrm>
              <a:off x="7002775" y="1166625"/>
              <a:ext cx="15500" cy="8325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17"/>
            <p:cNvSpPr/>
            <p:nvPr/>
          </p:nvSpPr>
          <p:spPr>
            <a:xfrm>
              <a:off x="7058500" y="1372650"/>
              <a:ext cx="11650" cy="13950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17"/>
            <p:cNvSpPr/>
            <p:nvPr/>
          </p:nvSpPr>
          <p:spPr>
            <a:xfrm>
              <a:off x="6987100" y="1120550"/>
              <a:ext cx="13200" cy="16325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17"/>
            <p:cNvSpPr/>
            <p:nvPr/>
          </p:nvSpPr>
          <p:spPr>
            <a:xfrm>
              <a:off x="6139400" y="821500"/>
              <a:ext cx="8650" cy="14275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17"/>
            <p:cNvSpPr/>
            <p:nvPr/>
          </p:nvSpPr>
          <p:spPr>
            <a:xfrm>
              <a:off x="6894600" y="1006600"/>
              <a:ext cx="10450" cy="9675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17"/>
            <p:cNvSpPr/>
            <p:nvPr/>
          </p:nvSpPr>
          <p:spPr>
            <a:xfrm>
              <a:off x="6392450" y="534375"/>
              <a:ext cx="10675" cy="9750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17"/>
            <p:cNvSpPr/>
            <p:nvPr/>
          </p:nvSpPr>
          <p:spPr>
            <a:xfrm>
              <a:off x="6566550" y="979225"/>
              <a:ext cx="8650" cy="1182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17"/>
            <p:cNvSpPr/>
            <p:nvPr/>
          </p:nvSpPr>
          <p:spPr>
            <a:xfrm>
              <a:off x="6263650" y="587750"/>
              <a:ext cx="7450" cy="11400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17"/>
            <p:cNvSpPr/>
            <p:nvPr/>
          </p:nvSpPr>
          <p:spPr>
            <a:xfrm>
              <a:off x="6371950" y="694875"/>
              <a:ext cx="9725" cy="9000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17"/>
            <p:cNvSpPr/>
            <p:nvPr/>
          </p:nvSpPr>
          <p:spPr>
            <a:xfrm>
              <a:off x="6391000" y="692750"/>
              <a:ext cx="7700" cy="10750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17"/>
            <p:cNvSpPr/>
            <p:nvPr/>
          </p:nvSpPr>
          <p:spPr>
            <a:xfrm>
              <a:off x="7110625" y="1186550"/>
              <a:ext cx="6975" cy="8350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17"/>
            <p:cNvSpPr/>
            <p:nvPr/>
          </p:nvSpPr>
          <p:spPr>
            <a:xfrm>
              <a:off x="7302075" y="1194375"/>
              <a:ext cx="7100" cy="8325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17"/>
            <p:cNvSpPr/>
            <p:nvPr/>
          </p:nvSpPr>
          <p:spPr>
            <a:xfrm>
              <a:off x="7453525" y="1232700"/>
              <a:ext cx="11775" cy="7275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17"/>
            <p:cNvSpPr/>
            <p:nvPr/>
          </p:nvSpPr>
          <p:spPr>
            <a:xfrm>
              <a:off x="7090125" y="1362575"/>
              <a:ext cx="8050" cy="9850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17"/>
            <p:cNvSpPr/>
            <p:nvPr/>
          </p:nvSpPr>
          <p:spPr>
            <a:xfrm>
              <a:off x="7071325" y="1249225"/>
              <a:ext cx="9250" cy="6875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17"/>
            <p:cNvSpPr/>
            <p:nvPr/>
          </p:nvSpPr>
          <p:spPr>
            <a:xfrm>
              <a:off x="6091475" y="525850"/>
              <a:ext cx="12250" cy="7800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17"/>
            <p:cNvSpPr/>
            <p:nvPr/>
          </p:nvSpPr>
          <p:spPr>
            <a:xfrm>
              <a:off x="6192725" y="874075"/>
              <a:ext cx="9475" cy="6550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17"/>
            <p:cNvSpPr/>
            <p:nvPr/>
          </p:nvSpPr>
          <p:spPr>
            <a:xfrm>
              <a:off x="6175450" y="857200"/>
              <a:ext cx="10100" cy="7350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17"/>
            <p:cNvSpPr/>
            <p:nvPr/>
          </p:nvSpPr>
          <p:spPr>
            <a:xfrm>
              <a:off x="7382600" y="1321000"/>
              <a:ext cx="9000" cy="6800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17"/>
            <p:cNvSpPr/>
            <p:nvPr/>
          </p:nvSpPr>
          <p:spPr>
            <a:xfrm>
              <a:off x="6384425" y="678175"/>
              <a:ext cx="8875" cy="6650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17"/>
            <p:cNvSpPr/>
            <p:nvPr/>
          </p:nvSpPr>
          <p:spPr>
            <a:xfrm>
              <a:off x="6931625" y="1225625"/>
              <a:ext cx="9450" cy="6475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17"/>
            <p:cNvSpPr/>
            <p:nvPr/>
          </p:nvSpPr>
          <p:spPr>
            <a:xfrm>
              <a:off x="7206100" y="1104925"/>
              <a:ext cx="11775" cy="8350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17"/>
            <p:cNvSpPr/>
            <p:nvPr/>
          </p:nvSpPr>
          <p:spPr>
            <a:xfrm>
              <a:off x="6403600" y="675325"/>
              <a:ext cx="6975" cy="8250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17"/>
            <p:cNvSpPr/>
            <p:nvPr/>
          </p:nvSpPr>
          <p:spPr>
            <a:xfrm>
              <a:off x="6104400" y="708475"/>
              <a:ext cx="7175" cy="7450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17"/>
            <p:cNvSpPr/>
            <p:nvPr/>
          </p:nvSpPr>
          <p:spPr>
            <a:xfrm>
              <a:off x="7381775" y="1172800"/>
              <a:ext cx="8625" cy="11775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17"/>
            <p:cNvSpPr/>
            <p:nvPr/>
          </p:nvSpPr>
          <p:spPr>
            <a:xfrm>
              <a:off x="6837550" y="1182050"/>
              <a:ext cx="7350" cy="6275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17"/>
            <p:cNvSpPr/>
            <p:nvPr/>
          </p:nvSpPr>
          <p:spPr>
            <a:xfrm>
              <a:off x="7451250" y="127840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17"/>
            <p:cNvSpPr/>
            <p:nvPr/>
          </p:nvSpPr>
          <p:spPr>
            <a:xfrm>
              <a:off x="6132925" y="547125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17"/>
            <p:cNvSpPr/>
            <p:nvPr/>
          </p:nvSpPr>
          <p:spPr>
            <a:xfrm>
              <a:off x="6193200" y="707025"/>
              <a:ext cx="4800" cy="457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17"/>
            <p:cNvSpPr/>
            <p:nvPr/>
          </p:nvSpPr>
          <p:spPr>
            <a:xfrm>
              <a:off x="6289050" y="7550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17"/>
            <p:cNvSpPr/>
            <p:nvPr/>
          </p:nvSpPr>
          <p:spPr>
            <a:xfrm>
              <a:off x="7061850" y="1356700"/>
              <a:ext cx="8300" cy="7950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17"/>
            <p:cNvSpPr/>
            <p:nvPr/>
          </p:nvSpPr>
          <p:spPr>
            <a:xfrm>
              <a:off x="7375175" y="13422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17"/>
            <p:cNvSpPr/>
            <p:nvPr/>
          </p:nvSpPr>
          <p:spPr>
            <a:xfrm>
              <a:off x="7175675" y="134245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17"/>
            <p:cNvSpPr/>
            <p:nvPr/>
          </p:nvSpPr>
          <p:spPr>
            <a:xfrm>
              <a:off x="7399125" y="1310225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17"/>
            <p:cNvSpPr/>
            <p:nvPr/>
          </p:nvSpPr>
          <p:spPr>
            <a:xfrm>
              <a:off x="6059725" y="785325"/>
              <a:ext cx="6250" cy="6125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17"/>
            <p:cNvSpPr/>
            <p:nvPr/>
          </p:nvSpPr>
          <p:spPr>
            <a:xfrm>
              <a:off x="6645975" y="791000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17"/>
            <p:cNvSpPr/>
            <p:nvPr/>
          </p:nvSpPr>
          <p:spPr>
            <a:xfrm>
              <a:off x="7303275" y="1282425"/>
              <a:ext cx="4825" cy="4625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17"/>
            <p:cNvSpPr/>
            <p:nvPr/>
          </p:nvSpPr>
          <p:spPr>
            <a:xfrm>
              <a:off x="6632325" y="843075"/>
              <a:ext cx="5050" cy="4700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17"/>
            <p:cNvSpPr/>
            <p:nvPr/>
          </p:nvSpPr>
          <p:spPr>
            <a:xfrm>
              <a:off x="7159625" y="124852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17"/>
            <p:cNvSpPr/>
            <p:nvPr/>
          </p:nvSpPr>
          <p:spPr>
            <a:xfrm>
              <a:off x="6169100" y="851200"/>
              <a:ext cx="6500" cy="6025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17"/>
            <p:cNvSpPr/>
            <p:nvPr/>
          </p:nvSpPr>
          <p:spPr>
            <a:xfrm>
              <a:off x="6947800" y="1246000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17"/>
            <p:cNvSpPr/>
            <p:nvPr/>
          </p:nvSpPr>
          <p:spPr>
            <a:xfrm>
              <a:off x="7187650" y="12223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17"/>
            <p:cNvSpPr/>
            <p:nvPr/>
          </p:nvSpPr>
          <p:spPr>
            <a:xfrm>
              <a:off x="6912075" y="1190375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17"/>
            <p:cNvSpPr/>
            <p:nvPr/>
          </p:nvSpPr>
          <p:spPr>
            <a:xfrm>
              <a:off x="6944075" y="1154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17"/>
            <p:cNvSpPr/>
            <p:nvPr/>
          </p:nvSpPr>
          <p:spPr>
            <a:xfrm>
              <a:off x="7469475" y="1144775"/>
              <a:ext cx="6375" cy="6125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17"/>
            <p:cNvSpPr/>
            <p:nvPr/>
          </p:nvSpPr>
          <p:spPr>
            <a:xfrm>
              <a:off x="6879850" y="1114450"/>
              <a:ext cx="4825" cy="472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17"/>
            <p:cNvSpPr/>
            <p:nvPr/>
          </p:nvSpPr>
          <p:spPr>
            <a:xfrm>
              <a:off x="6173175" y="9067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17"/>
            <p:cNvSpPr/>
            <p:nvPr/>
          </p:nvSpPr>
          <p:spPr>
            <a:xfrm>
              <a:off x="6180975" y="11026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17"/>
            <p:cNvSpPr/>
            <p:nvPr/>
          </p:nvSpPr>
          <p:spPr>
            <a:xfrm>
              <a:off x="6748300" y="109277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17"/>
            <p:cNvSpPr/>
            <p:nvPr/>
          </p:nvSpPr>
          <p:spPr>
            <a:xfrm>
              <a:off x="7003975" y="1078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17"/>
            <p:cNvSpPr/>
            <p:nvPr/>
          </p:nvSpPr>
          <p:spPr>
            <a:xfrm>
              <a:off x="6245200" y="9189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17"/>
            <p:cNvSpPr/>
            <p:nvPr/>
          </p:nvSpPr>
          <p:spPr>
            <a:xfrm>
              <a:off x="6155450" y="1064725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17"/>
            <p:cNvSpPr/>
            <p:nvPr/>
          </p:nvSpPr>
          <p:spPr>
            <a:xfrm>
              <a:off x="7469350" y="1056950"/>
              <a:ext cx="10325" cy="805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17"/>
            <p:cNvSpPr/>
            <p:nvPr/>
          </p:nvSpPr>
          <p:spPr>
            <a:xfrm>
              <a:off x="6269025" y="9187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17"/>
            <p:cNvSpPr/>
            <p:nvPr/>
          </p:nvSpPr>
          <p:spPr>
            <a:xfrm>
              <a:off x="6820500" y="10531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17"/>
            <p:cNvSpPr/>
            <p:nvPr/>
          </p:nvSpPr>
          <p:spPr>
            <a:xfrm>
              <a:off x="6946350" y="1044950"/>
              <a:ext cx="7925" cy="7950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17"/>
            <p:cNvSpPr/>
            <p:nvPr/>
          </p:nvSpPr>
          <p:spPr>
            <a:xfrm>
              <a:off x="6160850" y="104640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17"/>
            <p:cNvSpPr/>
            <p:nvPr/>
          </p:nvSpPr>
          <p:spPr>
            <a:xfrm>
              <a:off x="6594825" y="102495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17"/>
            <p:cNvSpPr/>
            <p:nvPr/>
          </p:nvSpPr>
          <p:spPr>
            <a:xfrm>
              <a:off x="6816225" y="9188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17"/>
            <p:cNvSpPr/>
            <p:nvPr/>
          </p:nvSpPr>
          <p:spPr>
            <a:xfrm>
              <a:off x="6464450" y="998475"/>
              <a:ext cx="4950" cy="4625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17"/>
            <p:cNvSpPr/>
            <p:nvPr/>
          </p:nvSpPr>
          <p:spPr>
            <a:xfrm>
              <a:off x="6896150" y="9307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17"/>
            <p:cNvSpPr/>
            <p:nvPr/>
          </p:nvSpPr>
          <p:spPr>
            <a:xfrm>
              <a:off x="6228900" y="946600"/>
              <a:ext cx="4825" cy="4675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17"/>
            <p:cNvSpPr/>
            <p:nvPr/>
          </p:nvSpPr>
          <p:spPr>
            <a:xfrm>
              <a:off x="6738600" y="99497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17"/>
            <p:cNvSpPr/>
            <p:nvPr/>
          </p:nvSpPr>
          <p:spPr>
            <a:xfrm>
              <a:off x="6556225" y="966600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17"/>
            <p:cNvSpPr/>
            <p:nvPr/>
          </p:nvSpPr>
          <p:spPr>
            <a:xfrm>
              <a:off x="6451025" y="921300"/>
              <a:ext cx="8075" cy="6750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17"/>
            <p:cNvSpPr/>
            <p:nvPr/>
          </p:nvSpPr>
          <p:spPr>
            <a:xfrm>
              <a:off x="6118075" y="99800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17"/>
            <p:cNvSpPr/>
            <p:nvPr/>
          </p:nvSpPr>
          <p:spPr>
            <a:xfrm>
              <a:off x="6151725" y="1060500"/>
              <a:ext cx="4750" cy="4500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17"/>
            <p:cNvSpPr/>
            <p:nvPr/>
          </p:nvSpPr>
          <p:spPr>
            <a:xfrm>
              <a:off x="6259200" y="900100"/>
              <a:ext cx="4350" cy="505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17"/>
            <p:cNvSpPr/>
            <p:nvPr/>
          </p:nvSpPr>
          <p:spPr>
            <a:xfrm>
              <a:off x="7405375" y="1225575"/>
              <a:ext cx="5650" cy="3575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17"/>
            <p:cNvSpPr/>
            <p:nvPr/>
          </p:nvSpPr>
          <p:spPr>
            <a:xfrm>
              <a:off x="7397225" y="1232350"/>
              <a:ext cx="4450" cy="8300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17"/>
            <p:cNvSpPr/>
            <p:nvPr/>
          </p:nvSpPr>
          <p:spPr>
            <a:xfrm>
              <a:off x="7334675" y="1359450"/>
              <a:ext cx="2050" cy="2100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17"/>
            <p:cNvSpPr/>
            <p:nvPr/>
          </p:nvSpPr>
          <p:spPr>
            <a:xfrm>
              <a:off x="6983125" y="1295375"/>
              <a:ext cx="2300" cy="267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17"/>
            <p:cNvSpPr/>
            <p:nvPr/>
          </p:nvSpPr>
          <p:spPr>
            <a:xfrm>
              <a:off x="7229725" y="1292625"/>
              <a:ext cx="4325" cy="2025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17"/>
            <p:cNvSpPr/>
            <p:nvPr/>
          </p:nvSpPr>
          <p:spPr>
            <a:xfrm>
              <a:off x="6944675" y="1302800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17"/>
            <p:cNvSpPr/>
            <p:nvPr/>
          </p:nvSpPr>
          <p:spPr>
            <a:xfrm>
              <a:off x="7445500" y="1244575"/>
              <a:ext cx="4100" cy="3850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17"/>
            <p:cNvSpPr/>
            <p:nvPr/>
          </p:nvSpPr>
          <p:spPr>
            <a:xfrm>
              <a:off x="6782575" y="949100"/>
              <a:ext cx="4200" cy="3975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17"/>
            <p:cNvSpPr/>
            <p:nvPr/>
          </p:nvSpPr>
          <p:spPr>
            <a:xfrm>
              <a:off x="6786525" y="949100"/>
              <a:ext cx="1700" cy="3875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17"/>
            <p:cNvSpPr/>
            <p:nvPr/>
          </p:nvSpPr>
          <p:spPr>
            <a:xfrm>
              <a:off x="6648500" y="961075"/>
              <a:ext cx="2300" cy="1600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17"/>
            <p:cNvSpPr/>
            <p:nvPr/>
          </p:nvSpPr>
          <p:spPr>
            <a:xfrm>
              <a:off x="6962050" y="945025"/>
              <a:ext cx="4225" cy="3975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17"/>
            <p:cNvSpPr/>
            <p:nvPr/>
          </p:nvSpPr>
          <p:spPr>
            <a:xfrm>
              <a:off x="6904425" y="607150"/>
              <a:ext cx="167150" cy="106675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17"/>
            <p:cNvSpPr/>
            <p:nvPr/>
          </p:nvSpPr>
          <p:spPr>
            <a:xfrm>
              <a:off x="6923350" y="670775"/>
              <a:ext cx="86525" cy="65750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17"/>
            <p:cNvSpPr/>
            <p:nvPr/>
          </p:nvSpPr>
          <p:spPr>
            <a:xfrm>
              <a:off x="6667075" y="607325"/>
              <a:ext cx="62925" cy="76075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17"/>
            <p:cNvSpPr/>
            <p:nvPr/>
          </p:nvSpPr>
          <p:spPr>
            <a:xfrm>
              <a:off x="7139725" y="895675"/>
              <a:ext cx="84025" cy="52900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17"/>
            <p:cNvSpPr/>
            <p:nvPr/>
          </p:nvSpPr>
          <p:spPr>
            <a:xfrm>
              <a:off x="7400225" y="1032725"/>
              <a:ext cx="57050" cy="63550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17"/>
            <p:cNvSpPr/>
            <p:nvPr/>
          </p:nvSpPr>
          <p:spPr>
            <a:xfrm>
              <a:off x="6836475" y="622975"/>
              <a:ext cx="56225" cy="74250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17"/>
            <p:cNvSpPr/>
            <p:nvPr/>
          </p:nvSpPr>
          <p:spPr>
            <a:xfrm>
              <a:off x="7214625" y="938075"/>
              <a:ext cx="63650" cy="43525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17"/>
            <p:cNvSpPr/>
            <p:nvPr/>
          </p:nvSpPr>
          <p:spPr>
            <a:xfrm>
              <a:off x="6967450" y="733825"/>
              <a:ext cx="89025" cy="51525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17"/>
            <p:cNvSpPr/>
            <p:nvPr/>
          </p:nvSpPr>
          <p:spPr>
            <a:xfrm>
              <a:off x="6839125" y="718700"/>
              <a:ext cx="52375" cy="50700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17"/>
            <p:cNvSpPr/>
            <p:nvPr/>
          </p:nvSpPr>
          <p:spPr>
            <a:xfrm>
              <a:off x="7097800" y="991975"/>
              <a:ext cx="48550" cy="55100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17"/>
            <p:cNvSpPr/>
            <p:nvPr/>
          </p:nvSpPr>
          <p:spPr>
            <a:xfrm>
              <a:off x="6890400" y="717850"/>
              <a:ext cx="40400" cy="47175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17"/>
            <p:cNvSpPr/>
            <p:nvPr/>
          </p:nvSpPr>
          <p:spPr>
            <a:xfrm>
              <a:off x="6723725" y="734775"/>
              <a:ext cx="41375" cy="60200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17"/>
            <p:cNvSpPr/>
            <p:nvPr/>
          </p:nvSpPr>
          <p:spPr>
            <a:xfrm>
              <a:off x="7111700" y="889800"/>
              <a:ext cx="46625" cy="37450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17"/>
            <p:cNvSpPr/>
            <p:nvPr/>
          </p:nvSpPr>
          <p:spPr>
            <a:xfrm>
              <a:off x="7352400" y="1050225"/>
              <a:ext cx="46050" cy="29750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17"/>
            <p:cNvSpPr/>
            <p:nvPr/>
          </p:nvSpPr>
          <p:spPr>
            <a:xfrm>
              <a:off x="7140450" y="847975"/>
              <a:ext cx="28900" cy="39850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17"/>
            <p:cNvSpPr/>
            <p:nvPr/>
          </p:nvSpPr>
          <p:spPr>
            <a:xfrm>
              <a:off x="6675700" y="751050"/>
              <a:ext cx="53100" cy="38450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17"/>
            <p:cNvSpPr/>
            <p:nvPr/>
          </p:nvSpPr>
          <p:spPr>
            <a:xfrm>
              <a:off x="6584025" y="713075"/>
              <a:ext cx="50350" cy="50350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17"/>
            <p:cNvSpPr/>
            <p:nvPr/>
          </p:nvSpPr>
          <p:spPr>
            <a:xfrm>
              <a:off x="7154100" y="788675"/>
              <a:ext cx="54675" cy="23200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17"/>
            <p:cNvSpPr/>
            <p:nvPr/>
          </p:nvSpPr>
          <p:spPr>
            <a:xfrm>
              <a:off x="6987325" y="972825"/>
              <a:ext cx="50225" cy="32250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17"/>
            <p:cNvSpPr/>
            <p:nvPr/>
          </p:nvSpPr>
          <p:spPr>
            <a:xfrm>
              <a:off x="6693300" y="686225"/>
              <a:ext cx="33575" cy="52025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17"/>
            <p:cNvSpPr/>
            <p:nvPr/>
          </p:nvSpPr>
          <p:spPr>
            <a:xfrm>
              <a:off x="7177825" y="832775"/>
              <a:ext cx="28675" cy="28950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17"/>
            <p:cNvSpPr/>
            <p:nvPr/>
          </p:nvSpPr>
          <p:spPr>
            <a:xfrm>
              <a:off x="7104400" y="930875"/>
              <a:ext cx="25525" cy="28300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17"/>
            <p:cNvSpPr/>
            <p:nvPr/>
          </p:nvSpPr>
          <p:spPr>
            <a:xfrm>
              <a:off x="7149075" y="966800"/>
              <a:ext cx="33225" cy="30025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17"/>
            <p:cNvSpPr/>
            <p:nvPr/>
          </p:nvSpPr>
          <p:spPr>
            <a:xfrm>
              <a:off x="7064125" y="745300"/>
              <a:ext cx="38250" cy="30575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17"/>
            <p:cNvSpPr/>
            <p:nvPr/>
          </p:nvSpPr>
          <p:spPr>
            <a:xfrm>
              <a:off x="6603200" y="667650"/>
              <a:ext cx="23625" cy="39825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17"/>
            <p:cNvSpPr/>
            <p:nvPr/>
          </p:nvSpPr>
          <p:spPr>
            <a:xfrm>
              <a:off x="6793475" y="816875"/>
              <a:ext cx="38950" cy="29700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17"/>
            <p:cNvSpPr/>
            <p:nvPr/>
          </p:nvSpPr>
          <p:spPr>
            <a:xfrm>
              <a:off x="6491425" y="697375"/>
              <a:ext cx="23725" cy="30575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17"/>
            <p:cNvSpPr/>
            <p:nvPr/>
          </p:nvSpPr>
          <p:spPr>
            <a:xfrm>
              <a:off x="6914350" y="561150"/>
              <a:ext cx="19325" cy="31175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17"/>
            <p:cNvSpPr/>
            <p:nvPr/>
          </p:nvSpPr>
          <p:spPr>
            <a:xfrm>
              <a:off x="7408125" y="1186575"/>
              <a:ext cx="18225" cy="33575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17"/>
            <p:cNvSpPr/>
            <p:nvPr/>
          </p:nvSpPr>
          <p:spPr>
            <a:xfrm>
              <a:off x="6759550" y="894050"/>
              <a:ext cx="23400" cy="17625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17"/>
            <p:cNvSpPr/>
            <p:nvPr/>
          </p:nvSpPr>
          <p:spPr>
            <a:xfrm>
              <a:off x="7365950" y="1149525"/>
              <a:ext cx="30675" cy="23175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17"/>
            <p:cNvSpPr/>
            <p:nvPr/>
          </p:nvSpPr>
          <p:spPr>
            <a:xfrm>
              <a:off x="6742550" y="830000"/>
              <a:ext cx="19200" cy="19150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17"/>
            <p:cNvSpPr/>
            <p:nvPr/>
          </p:nvSpPr>
          <p:spPr>
            <a:xfrm>
              <a:off x="6650050" y="754150"/>
              <a:ext cx="20875" cy="17675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17"/>
            <p:cNvSpPr/>
            <p:nvPr/>
          </p:nvSpPr>
          <p:spPr>
            <a:xfrm>
              <a:off x="6930650" y="788800"/>
              <a:ext cx="43525" cy="10125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17"/>
            <p:cNvSpPr/>
            <p:nvPr/>
          </p:nvSpPr>
          <p:spPr>
            <a:xfrm>
              <a:off x="7396975" y="1109775"/>
              <a:ext cx="27950" cy="11150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17"/>
            <p:cNvSpPr/>
            <p:nvPr/>
          </p:nvSpPr>
          <p:spPr>
            <a:xfrm>
              <a:off x="6874050" y="691200"/>
              <a:ext cx="18525" cy="18650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17"/>
            <p:cNvSpPr/>
            <p:nvPr/>
          </p:nvSpPr>
          <p:spPr>
            <a:xfrm>
              <a:off x="6962875" y="749675"/>
              <a:ext cx="15100" cy="14050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17"/>
            <p:cNvSpPr/>
            <p:nvPr/>
          </p:nvSpPr>
          <p:spPr>
            <a:xfrm>
              <a:off x="6986375" y="793575"/>
              <a:ext cx="21000" cy="1230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17"/>
            <p:cNvSpPr/>
            <p:nvPr/>
          </p:nvSpPr>
          <p:spPr>
            <a:xfrm>
              <a:off x="7240375" y="881325"/>
              <a:ext cx="29500" cy="11375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17"/>
            <p:cNvSpPr/>
            <p:nvPr/>
          </p:nvSpPr>
          <p:spPr>
            <a:xfrm>
              <a:off x="7044825" y="547800"/>
              <a:ext cx="19750" cy="1010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17"/>
            <p:cNvSpPr/>
            <p:nvPr/>
          </p:nvSpPr>
          <p:spPr>
            <a:xfrm>
              <a:off x="6775500" y="665875"/>
              <a:ext cx="17275" cy="11550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17"/>
            <p:cNvSpPr/>
            <p:nvPr/>
          </p:nvSpPr>
          <p:spPr>
            <a:xfrm>
              <a:off x="6507225" y="650400"/>
              <a:ext cx="10325" cy="12975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17"/>
            <p:cNvSpPr/>
            <p:nvPr/>
          </p:nvSpPr>
          <p:spPr>
            <a:xfrm>
              <a:off x="6906600" y="615050"/>
              <a:ext cx="10525" cy="9875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17"/>
            <p:cNvSpPr/>
            <p:nvPr/>
          </p:nvSpPr>
          <p:spPr>
            <a:xfrm>
              <a:off x="6717150" y="691650"/>
              <a:ext cx="15225" cy="8775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17"/>
            <p:cNvSpPr/>
            <p:nvPr/>
          </p:nvSpPr>
          <p:spPr>
            <a:xfrm>
              <a:off x="6932925" y="770725"/>
              <a:ext cx="12375" cy="10125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17"/>
            <p:cNvSpPr/>
            <p:nvPr/>
          </p:nvSpPr>
          <p:spPr>
            <a:xfrm>
              <a:off x="7163350" y="914250"/>
              <a:ext cx="8050" cy="14150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17"/>
            <p:cNvSpPr/>
            <p:nvPr/>
          </p:nvSpPr>
          <p:spPr>
            <a:xfrm>
              <a:off x="6459950" y="882575"/>
              <a:ext cx="9675" cy="9100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17"/>
            <p:cNvSpPr/>
            <p:nvPr/>
          </p:nvSpPr>
          <p:spPr>
            <a:xfrm>
              <a:off x="6913375" y="790825"/>
              <a:ext cx="7850" cy="8750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17"/>
            <p:cNvSpPr/>
            <p:nvPr/>
          </p:nvSpPr>
          <p:spPr>
            <a:xfrm>
              <a:off x="7441800" y="1075700"/>
              <a:ext cx="6625" cy="7925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17"/>
            <p:cNvSpPr/>
            <p:nvPr/>
          </p:nvSpPr>
          <p:spPr>
            <a:xfrm>
              <a:off x="6895075" y="643200"/>
              <a:ext cx="6725" cy="725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17"/>
            <p:cNvSpPr/>
            <p:nvPr/>
          </p:nvSpPr>
          <p:spPr>
            <a:xfrm>
              <a:off x="7265775" y="1030775"/>
              <a:ext cx="8300" cy="1025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17"/>
            <p:cNvSpPr/>
            <p:nvPr/>
          </p:nvSpPr>
          <p:spPr>
            <a:xfrm>
              <a:off x="6788325" y="641550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17"/>
            <p:cNvSpPr/>
            <p:nvPr/>
          </p:nvSpPr>
          <p:spPr>
            <a:xfrm>
              <a:off x="6832050" y="711275"/>
              <a:ext cx="4925" cy="4825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17"/>
            <p:cNvSpPr/>
            <p:nvPr/>
          </p:nvSpPr>
          <p:spPr>
            <a:xfrm>
              <a:off x="6951750" y="738825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17"/>
            <p:cNvSpPr/>
            <p:nvPr/>
          </p:nvSpPr>
          <p:spPr>
            <a:xfrm>
              <a:off x="6930300" y="741350"/>
              <a:ext cx="6375" cy="6050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17"/>
            <p:cNvSpPr/>
            <p:nvPr/>
          </p:nvSpPr>
          <p:spPr>
            <a:xfrm>
              <a:off x="6932350" y="797300"/>
              <a:ext cx="6125" cy="6025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17"/>
            <p:cNvSpPr/>
            <p:nvPr/>
          </p:nvSpPr>
          <p:spPr>
            <a:xfrm>
              <a:off x="7398450" y="1174275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17"/>
            <p:cNvSpPr/>
            <p:nvPr/>
          </p:nvSpPr>
          <p:spPr>
            <a:xfrm>
              <a:off x="7118050" y="1046975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17"/>
            <p:cNvSpPr/>
            <p:nvPr/>
          </p:nvSpPr>
          <p:spPr>
            <a:xfrm>
              <a:off x="7395175" y="1034650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17"/>
            <p:cNvSpPr/>
            <p:nvPr/>
          </p:nvSpPr>
          <p:spPr>
            <a:xfrm>
              <a:off x="7122900" y="683950"/>
              <a:ext cx="2350" cy="2825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17"/>
            <p:cNvSpPr/>
            <p:nvPr/>
          </p:nvSpPr>
          <p:spPr>
            <a:xfrm>
              <a:off x="6589775" y="686475"/>
              <a:ext cx="2200" cy="1950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17"/>
            <p:cNvSpPr/>
            <p:nvPr/>
          </p:nvSpPr>
          <p:spPr>
            <a:xfrm>
              <a:off x="6499075" y="692850"/>
              <a:ext cx="4900" cy="4675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17"/>
            <p:cNvSpPr/>
            <p:nvPr/>
          </p:nvSpPr>
          <p:spPr>
            <a:xfrm>
              <a:off x="6825100" y="642625"/>
              <a:ext cx="3025" cy="1925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17"/>
            <p:cNvSpPr/>
            <p:nvPr/>
          </p:nvSpPr>
          <p:spPr>
            <a:xfrm>
              <a:off x="7256325" y="746425"/>
              <a:ext cx="3000" cy="2025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17"/>
            <p:cNvSpPr/>
            <p:nvPr/>
          </p:nvSpPr>
          <p:spPr>
            <a:xfrm>
              <a:off x="7037400" y="761225"/>
              <a:ext cx="4775" cy="4700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17"/>
            <p:cNvSpPr/>
            <p:nvPr/>
          </p:nvSpPr>
          <p:spPr>
            <a:xfrm>
              <a:off x="6601525" y="770350"/>
              <a:ext cx="2650" cy="205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17"/>
            <p:cNvSpPr/>
            <p:nvPr/>
          </p:nvSpPr>
          <p:spPr>
            <a:xfrm>
              <a:off x="6629200" y="799600"/>
              <a:ext cx="1575" cy="1800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17"/>
            <p:cNvSpPr/>
            <p:nvPr/>
          </p:nvSpPr>
          <p:spPr>
            <a:xfrm>
              <a:off x="7169925" y="781250"/>
              <a:ext cx="1575" cy="1825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17"/>
            <p:cNvSpPr/>
            <p:nvPr/>
          </p:nvSpPr>
          <p:spPr>
            <a:xfrm>
              <a:off x="6886450" y="737400"/>
              <a:ext cx="3975" cy="410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17"/>
            <p:cNvSpPr/>
            <p:nvPr/>
          </p:nvSpPr>
          <p:spPr>
            <a:xfrm>
              <a:off x="7115900" y="1052875"/>
              <a:ext cx="2175" cy="157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17"/>
            <p:cNvSpPr/>
            <p:nvPr/>
          </p:nvSpPr>
          <p:spPr>
            <a:xfrm>
              <a:off x="7366300" y="800175"/>
              <a:ext cx="78275" cy="35475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17"/>
            <p:cNvSpPr/>
            <p:nvPr/>
          </p:nvSpPr>
          <p:spPr>
            <a:xfrm>
              <a:off x="7335900" y="763625"/>
              <a:ext cx="83275" cy="41875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17"/>
            <p:cNvSpPr/>
            <p:nvPr/>
          </p:nvSpPr>
          <p:spPr>
            <a:xfrm>
              <a:off x="7400800" y="682625"/>
              <a:ext cx="36225" cy="24550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17"/>
            <p:cNvSpPr/>
            <p:nvPr/>
          </p:nvSpPr>
          <p:spPr>
            <a:xfrm>
              <a:off x="7318150" y="845825"/>
              <a:ext cx="47350" cy="31675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17"/>
            <p:cNvSpPr/>
            <p:nvPr/>
          </p:nvSpPr>
          <p:spPr>
            <a:xfrm>
              <a:off x="7070125" y="726250"/>
              <a:ext cx="32000" cy="30000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17"/>
            <p:cNvSpPr/>
            <p:nvPr/>
          </p:nvSpPr>
          <p:spPr>
            <a:xfrm>
              <a:off x="7191850" y="709475"/>
              <a:ext cx="31775" cy="34300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17"/>
            <p:cNvSpPr/>
            <p:nvPr/>
          </p:nvSpPr>
          <p:spPr>
            <a:xfrm>
              <a:off x="7308675" y="810000"/>
              <a:ext cx="44300" cy="18825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17"/>
            <p:cNvSpPr/>
            <p:nvPr/>
          </p:nvSpPr>
          <p:spPr>
            <a:xfrm>
              <a:off x="7268525" y="819100"/>
              <a:ext cx="27725" cy="43400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17"/>
            <p:cNvSpPr/>
            <p:nvPr/>
          </p:nvSpPr>
          <p:spPr>
            <a:xfrm>
              <a:off x="7175550" y="680000"/>
              <a:ext cx="31300" cy="19725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17"/>
            <p:cNvSpPr/>
            <p:nvPr/>
          </p:nvSpPr>
          <p:spPr>
            <a:xfrm>
              <a:off x="7163700" y="595300"/>
              <a:ext cx="24950" cy="2745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17"/>
            <p:cNvSpPr/>
            <p:nvPr/>
          </p:nvSpPr>
          <p:spPr>
            <a:xfrm>
              <a:off x="7289500" y="635400"/>
              <a:ext cx="21125" cy="16450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17"/>
            <p:cNvSpPr/>
            <p:nvPr/>
          </p:nvSpPr>
          <p:spPr>
            <a:xfrm>
              <a:off x="7398175" y="922275"/>
              <a:ext cx="20275" cy="20150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17"/>
            <p:cNvSpPr/>
            <p:nvPr/>
          </p:nvSpPr>
          <p:spPr>
            <a:xfrm>
              <a:off x="7434200" y="705750"/>
              <a:ext cx="21625" cy="14275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17"/>
            <p:cNvSpPr/>
            <p:nvPr/>
          </p:nvSpPr>
          <p:spPr>
            <a:xfrm>
              <a:off x="7390400" y="893150"/>
              <a:ext cx="30325" cy="1182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17"/>
            <p:cNvSpPr/>
            <p:nvPr/>
          </p:nvSpPr>
          <p:spPr>
            <a:xfrm>
              <a:off x="7434600" y="821750"/>
              <a:ext cx="17375" cy="14700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17"/>
            <p:cNvSpPr/>
            <p:nvPr/>
          </p:nvSpPr>
          <p:spPr>
            <a:xfrm>
              <a:off x="7123200" y="631225"/>
              <a:ext cx="8175" cy="5875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17"/>
            <p:cNvSpPr/>
            <p:nvPr/>
          </p:nvSpPr>
          <p:spPr>
            <a:xfrm>
              <a:off x="7359125" y="882950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17"/>
            <p:cNvSpPr/>
            <p:nvPr/>
          </p:nvSpPr>
          <p:spPr>
            <a:xfrm>
              <a:off x="7420450" y="793700"/>
              <a:ext cx="6150" cy="3375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17"/>
            <p:cNvSpPr/>
            <p:nvPr/>
          </p:nvSpPr>
          <p:spPr>
            <a:xfrm>
              <a:off x="7307725" y="83815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17"/>
            <p:cNvSpPr/>
            <p:nvPr/>
          </p:nvSpPr>
          <p:spPr>
            <a:xfrm>
              <a:off x="7396025" y="843550"/>
              <a:ext cx="1700" cy="1825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17"/>
            <p:cNvSpPr/>
            <p:nvPr/>
          </p:nvSpPr>
          <p:spPr>
            <a:xfrm>
              <a:off x="7064500" y="611925"/>
              <a:ext cx="1700" cy="1725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17"/>
            <p:cNvSpPr/>
            <p:nvPr/>
          </p:nvSpPr>
          <p:spPr>
            <a:xfrm>
              <a:off x="6834325" y="533475"/>
              <a:ext cx="29375" cy="11600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17"/>
            <p:cNvSpPr/>
            <p:nvPr/>
          </p:nvSpPr>
          <p:spPr>
            <a:xfrm>
              <a:off x="6932575" y="53865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17"/>
            <p:cNvSpPr/>
            <p:nvPr/>
          </p:nvSpPr>
          <p:spPr>
            <a:xfrm>
              <a:off x="6123350" y="829175"/>
              <a:ext cx="11525" cy="14050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17"/>
            <p:cNvSpPr/>
            <p:nvPr/>
          </p:nvSpPr>
          <p:spPr>
            <a:xfrm>
              <a:off x="7426700" y="859575"/>
              <a:ext cx="15600" cy="17075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17"/>
            <p:cNvSpPr/>
            <p:nvPr/>
          </p:nvSpPr>
          <p:spPr>
            <a:xfrm>
              <a:off x="7417575" y="884500"/>
              <a:ext cx="5025" cy="472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17"/>
            <p:cNvSpPr/>
            <p:nvPr/>
          </p:nvSpPr>
          <p:spPr>
            <a:xfrm>
              <a:off x="6697625" y="646575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17"/>
            <p:cNvSpPr/>
            <p:nvPr/>
          </p:nvSpPr>
          <p:spPr>
            <a:xfrm>
              <a:off x="6685400" y="65050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17"/>
            <p:cNvSpPr/>
            <p:nvPr/>
          </p:nvSpPr>
          <p:spPr>
            <a:xfrm>
              <a:off x="7197975" y="917000"/>
              <a:ext cx="13800" cy="7875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17"/>
            <p:cNvSpPr/>
            <p:nvPr/>
          </p:nvSpPr>
          <p:spPr>
            <a:xfrm>
              <a:off x="6851575" y="658075"/>
              <a:ext cx="9025" cy="6800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17"/>
            <p:cNvSpPr/>
            <p:nvPr/>
          </p:nvSpPr>
          <p:spPr>
            <a:xfrm>
              <a:off x="7054175" y="1002400"/>
              <a:ext cx="11550" cy="10600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6" name="Google Shape;5606;p17"/>
          <p:cNvGrpSpPr/>
          <p:nvPr/>
        </p:nvGrpSpPr>
        <p:grpSpPr>
          <a:xfrm>
            <a:off x="3932452" y="4128002"/>
            <a:ext cx="1910161" cy="954496"/>
            <a:chOff x="2370352" y="5680727"/>
            <a:chExt cx="1910161" cy="954496"/>
          </a:xfrm>
        </p:grpSpPr>
        <p:sp>
          <p:nvSpPr>
            <p:cNvPr id="5607" name="Google Shape;5607;p17"/>
            <p:cNvSpPr/>
            <p:nvPr/>
          </p:nvSpPr>
          <p:spPr>
            <a:xfrm flipH="1">
              <a:off x="3222525" y="6460401"/>
              <a:ext cx="256010" cy="174822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17"/>
            <p:cNvSpPr/>
            <p:nvPr/>
          </p:nvSpPr>
          <p:spPr>
            <a:xfrm flipH="1">
              <a:off x="3694681" y="6578166"/>
              <a:ext cx="53991" cy="57057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17"/>
            <p:cNvSpPr/>
            <p:nvPr/>
          </p:nvSpPr>
          <p:spPr>
            <a:xfrm flipH="1">
              <a:off x="2907961" y="6603281"/>
              <a:ext cx="61985" cy="31942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17"/>
            <p:cNvSpPr/>
            <p:nvPr/>
          </p:nvSpPr>
          <p:spPr>
            <a:xfrm flipH="1">
              <a:off x="3296630" y="6590431"/>
              <a:ext cx="57495" cy="44792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17"/>
            <p:cNvSpPr/>
            <p:nvPr/>
          </p:nvSpPr>
          <p:spPr>
            <a:xfrm flipH="1">
              <a:off x="3567899" y="6611495"/>
              <a:ext cx="49902" cy="23728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17"/>
            <p:cNvSpPr/>
            <p:nvPr/>
          </p:nvSpPr>
          <p:spPr>
            <a:xfrm flipH="1">
              <a:off x="2477421" y="6626279"/>
              <a:ext cx="11572" cy="8944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17"/>
            <p:cNvSpPr/>
            <p:nvPr/>
          </p:nvSpPr>
          <p:spPr>
            <a:xfrm flipH="1">
              <a:off x="3335033" y="6010622"/>
              <a:ext cx="560425" cy="502126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17"/>
            <p:cNvSpPr/>
            <p:nvPr/>
          </p:nvSpPr>
          <p:spPr>
            <a:xfrm flipH="1">
              <a:off x="4064768" y="6367678"/>
              <a:ext cx="215745" cy="109734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17"/>
            <p:cNvSpPr/>
            <p:nvPr/>
          </p:nvSpPr>
          <p:spPr>
            <a:xfrm flipH="1">
              <a:off x="2733541" y="5906145"/>
              <a:ext cx="216292" cy="207604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17"/>
            <p:cNvSpPr/>
            <p:nvPr/>
          </p:nvSpPr>
          <p:spPr>
            <a:xfrm flipH="1">
              <a:off x="3538841" y="5885337"/>
              <a:ext cx="122182" cy="117218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17"/>
            <p:cNvSpPr/>
            <p:nvPr/>
          </p:nvSpPr>
          <p:spPr>
            <a:xfrm flipH="1">
              <a:off x="3743378" y="6302480"/>
              <a:ext cx="167485" cy="128644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17"/>
            <p:cNvSpPr/>
            <p:nvPr/>
          </p:nvSpPr>
          <p:spPr>
            <a:xfrm flipH="1">
              <a:off x="3557568" y="6373336"/>
              <a:ext cx="106960" cy="108529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17"/>
            <p:cNvSpPr/>
            <p:nvPr/>
          </p:nvSpPr>
          <p:spPr>
            <a:xfrm flipH="1">
              <a:off x="3921486" y="6473725"/>
              <a:ext cx="64066" cy="118276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17"/>
            <p:cNvSpPr/>
            <p:nvPr/>
          </p:nvSpPr>
          <p:spPr>
            <a:xfrm flipH="1">
              <a:off x="3836101" y="6304889"/>
              <a:ext cx="56546" cy="68264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17"/>
            <p:cNvSpPr/>
            <p:nvPr/>
          </p:nvSpPr>
          <p:spPr>
            <a:xfrm flipH="1">
              <a:off x="3570162" y="6526657"/>
              <a:ext cx="52166" cy="63263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17"/>
            <p:cNvSpPr/>
            <p:nvPr/>
          </p:nvSpPr>
          <p:spPr>
            <a:xfrm flipH="1">
              <a:off x="3714685" y="6432219"/>
              <a:ext cx="21136" cy="25371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17"/>
            <p:cNvSpPr/>
            <p:nvPr/>
          </p:nvSpPr>
          <p:spPr>
            <a:xfrm flipH="1">
              <a:off x="3368983" y="5976344"/>
              <a:ext cx="23838" cy="17157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17"/>
            <p:cNvSpPr/>
            <p:nvPr/>
          </p:nvSpPr>
          <p:spPr>
            <a:xfrm flipH="1">
              <a:off x="3350073" y="5987880"/>
              <a:ext cx="14054" cy="17340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17"/>
            <p:cNvSpPr/>
            <p:nvPr/>
          </p:nvSpPr>
          <p:spPr>
            <a:xfrm flipH="1">
              <a:off x="3675662" y="6602478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17"/>
            <p:cNvSpPr/>
            <p:nvPr/>
          </p:nvSpPr>
          <p:spPr>
            <a:xfrm flipH="1">
              <a:off x="4078239" y="6364027"/>
              <a:ext cx="8944" cy="8761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17"/>
            <p:cNvSpPr/>
            <p:nvPr/>
          </p:nvSpPr>
          <p:spPr>
            <a:xfrm flipH="1">
              <a:off x="3242128" y="6005694"/>
              <a:ext cx="141420" cy="14821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17"/>
            <p:cNvSpPr/>
            <p:nvPr/>
          </p:nvSpPr>
          <p:spPr>
            <a:xfrm flipH="1">
              <a:off x="3228840" y="6340555"/>
              <a:ext cx="144195" cy="108347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17"/>
            <p:cNvSpPr/>
            <p:nvPr/>
          </p:nvSpPr>
          <p:spPr>
            <a:xfrm flipH="1">
              <a:off x="2447487" y="6205669"/>
              <a:ext cx="67206" cy="104879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17"/>
            <p:cNvSpPr/>
            <p:nvPr/>
          </p:nvSpPr>
          <p:spPr>
            <a:xfrm flipH="1">
              <a:off x="2832396" y="6068702"/>
              <a:ext cx="88890" cy="81917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17"/>
            <p:cNvSpPr/>
            <p:nvPr/>
          </p:nvSpPr>
          <p:spPr>
            <a:xfrm flipH="1">
              <a:off x="2877370" y="6181904"/>
              <a:ext cx="85568" cy="97651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17"/>
            <p:cNvSpPr/>
            <p:nvPr/>
          </p:nvSpPr>
          <p:spPr>
            <a:xfrm flipH="1">
              <a:off x="3410453" y="6071549"/>
              <a:ext cx="53224" cy="56145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17"/>
            <p:cNvSpPr/>
            <p:nvPr/>
          </p:nvSpPr>
          <p:spPr>
            <a:xfrm flipH="1">
              <a:off x="2872625" y="5989304"/>
              <a:ext cx="48844" cy="2913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17"/>
            <p:cNvSpPr/>
            <p:nvPr/>
          </p:nvSpPr>
          <p:spPr>
            <a:xfrm flipH="1">
              <a:off x="2746500" y="6481573"/>
              <a:ext cx="36578" cy="58664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17"/>
            <p:cNvSpPr/>
            <p:nvPr/>
          </p:nvSpPr>
          <p:spPr>
            <a:xfrm flipH="1">
              <a:off x="2765373" y="5943088"/>
              <a:ext cx="34351" cy="36322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17"/>
            <p:cNvSpPr/>
            <p:nvPr/>
          </p:nvSpPr>
          <p:spPr>
            <a:xfrm flipH="1">
              <a:off x="2959579" y="6215671"/>
              <a:ext cx="34315" cy="32635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17"/>
            <p:cNvSpPr/>
            <p:nvPr/>
          </p:nvSpPr>
          <p:spPr>
            <a:xfrm flipH="1">
              <a:off x="2540904" y="6292003"/>
              <a:ext cx="36103" cy="25663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17"/>
            <p:cNvSpPr/>
            <p:nvPr/>
          </p:nvSpPr>
          <p:spPr>
            <a:xfrm flipH="1">
              <a:off x="2771506" y="6450106"/>
              <a:ext cx="34862" cy="21538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17"/>
            <p:cNvSpPr/>
            <p:nvPr/>
          </p:nvSpPr>
          <p:spPr>
            <a:xfrm flipH="1">
              <a:off x="2783917" y="5915271"/>
              <a:ext cx="10878" cy="25042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17"/>
            <p:cNvSpPr/>
            <p:nvPr/>
          </p:nvSpPr>
          <p:spPr>
            <a:xfrm flipH="1">
              <a:off x="2700832" y="5680727"/>
              <a:ext cx="15077" cy="14712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17"/>
            <p:cNvSpPr/>
            <p:nvPr/>
          </p:nvSpPr>
          <p:spPr>
            <a:xfrm flipH="1">
              <a:off x="3313861" y="5981929"/>
              <a:ext cx="26649" cy="17522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17"/>
            <p:cNvSpPr/>
            <p:nvPr/>
          </p:nvSpPr>
          <p:spPr>
            <a:xfrm flipH="1">
              <a:off x="2734417" y="6549947"/>
              <a:ext cx="17194" cy="13507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17"/>
            <p:cNvSpPr/>
            <p:nvPr/>
          </p:nvSpPr>
          <p:spPr>
            <a:xfrm flipH="1">
              <a:off x="2719194" y="6484384"/>
              <a:ext cx="24166" cy="1044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17"/>
            <p:cNvSpPr/>
            <p:nvPr/>
          </p:nvSpPr>
          <p:spPr>
            <a:xfrm flipH="1">
              <a:off x="2529733" y="6017996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17"/>
            <p:cNvSpPr/>
            <p:nvPr/>
          </p:nvSpPr>
          <p:spPr>
            <a:xfrm flipH="1">
              <a:off x="2745441" y="6110318"/>
              <a:ext cx="11937" cy="14602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17"/>
            <p:cNvSpPr/>
            <p:nvPr/>
          </p:nvSpPr>
          <p:spPr>
            <a:xfrm flipH="1">
              <a:off x="3400998" y="6526840"/>
              <a:ext cx="7045" cy="6498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17"/>
            <p:cNvSpPr/>
            <p:nvPr/>
          </p:nvSpPr>
          <p:spPr>
            <a:xfrm flipH="1">
              <a:off x="2788663" y="6480259"/>
              <a:ext cx="6863" cy="6498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17"/>
            <p:cNvSpPr/>
            <p:nvPr/>
          </p:nvSpPr>
          <p:spPr>
            <a:xfrm flipH="1">
              <a:off x="2631181" y="6468359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17"/>
            <p:cNvSpPr/>
            <p:nvPr/>
          </p:nvSpPr>
          <p:spPr>
            <a:xfrm flipH="1">
              <a:off x="3424617" y="6468103"/>
              <a:ext cx="7045" cy="679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17"/>
            <p:cNvSpPr/>
            <p:nvPr/>
          </p:nvSpPr>
          <p:spPr>
            <a:xfrm flipH="1">
              <a:off x="3371611" y="6462481"/>
              <a:ext cx="8214" cy="6899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17"/>
            <p:cNvSpPr/>
            <p:nvPr/>
          </p:nvSpPr>
          <p:spPr>
            <a:xfrm flipH="1">
              <a:off x="2917051" y="6285286"/>
              <a:ext cx="9309" cy="89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17"/>
            <p:cNvSpPr/>
            <p:nvPr/>
          </p:nvSpPr>
          <p:spPr>
            <a:xfrm flipH="1">
              <a:off x="3681283" y="6089656"/>
              <a:ext cx="7009" cy="6753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17"/>
            <p:cNvSpPr/>
            <p:nvPr/>
          </p:nvSpPr>
          <p:spPr>
            <a:xfrm flipH="1">
              <a:off x="2771141" y="6048807"/>
              <a:ext cx="6863" cy="6571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17"/>
            <p:cNvSpPr/>
            <p:nvPr/>
          </p:nvSpPr>
          <p:spPr>
            <a:xfrm flipH="1">
              <a:off x="2813158" y="6124920"/>
              <a:ext cx="6680" cy="6753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17"/>
            <p:cNvSpPr/>
            <p:nvPr/>
          </p:nvSpPr>
          <p:spPr>
            <a:xfrm flipH="1">
              <a:off x="3608821" y="6131344"/>
              <a:ext cx="10367" cy="7885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17"/>
            <p:cNvSpPr/>
            <p:nvPr/>
          </p:nvSpPr>
          <p:spPr>
            <a:xfrm flipH="1">
              <a:off x="3446483" y="6463978"/>
              <a:ext cx="3358" cy="387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17"/>
            <p:cNvSpPr/>
            <p:nvPr/>
          </p:nvSpPr>
          <p:spPr>
            <a:xfrm flipH="1">
              <a:off x="2925046" y="6278642"/>
              <a:ext cx="7264" cy="6680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17"/>
            <p:cNvSpPr/>
            <p:nvPr/>
          </p:nvSpPr>
          <p:spPr>
            <a:xfrm flipH="1">
              <a:off x="3680225" y="6108821"/>
              <a:ext cx="2993" cy="3030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17"/>
            <p:cNvSpPr/>
            <p:nvPr/>
          </p:nvSpPr>
          <p:spPr>
            <a:xfrm flipH="1">
              <a:off x="3301266" y="6121890"/>
              <a:ext cx="4746" cy="631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17"/>
            <p:cNvSpPr/>
            <p:nvPr/>
          </p:nvSpPr>
          <p:spPr>
            <a:xfrm flipH="1">
              <a:off x="3705596" y="6081114"/>
              <a:ext cx="2300" cy="2409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17"/>
            <p:cNvSpPr/>
            <p:nvPr/>
          </p:nvSpPr>
          <p:spPr>
            <a:xfrm flipH="1">
              <a:off x="2698715" y="6358588"/>
              <a:ext cx="2847" cy="2847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17"/>
            <p:cNvSpPr/>
            <p:nvPr/>
          </p:nvSpPr>
          <p:spPr>
            <a:xfrm flipH="1">
              <a:off x="2552987" y="6401810"/>
              <a:ext cx="16500" cy="16427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17"/>
            <p:cNvSpPr/>
            <p:nvPr/>
          </p:nvSpPr>
          <p:spPr>
            <a:xfrm flipH="1">
              <a:off x="2593945" y="6315439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17"/>
            <p:cNvSpPr/>
            <p:nvPr/>
          </p:nvSpPr>
          <p:spPr>
            <a:xfrm flipH="1">
              <a:off x="2607927" y="6334531"/>
              <a:ext cx="6863" cy="6534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17"/>
            <p:cNvSpPr/>
            <p:nvPr/>
          </p:nvSpPr>
          <p:spPr>
            <a:xfrm flipH="1">
              <a:off x="2370352" y="6276525"/>
              <a:ext cx="6096" cy="5220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17"/>
            <p:cNvSpPr/>
            <p:nvPr/>
          </p:nvSpPr>
          <p:spPr>
            <a:xfrm flipH="1">
              <a:off x="2577007" y="6489459"/>
              <a:ext cx="6607" cy="6425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17"/>
            <p:cNvSpPr/>
            <p:nvPr/>
          </p:nvSpPr>
          <p:spPr>
            <a:xfrm flipH="1">
              <a:off x="3515222" y="6106485"/>
              <a:ext cx="74215" cy="111158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17"/>
            <p:cNvSpPr/>
            <p:nvPr/>
          </p:nvSpPr>
          <p:spPr>
            <a:xfrm flipH="1">
              <a:off x="3650145" y="6228484"/>
              <a:ext cx="32051" cy="1891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17"/>
            <p:cNvSpPr/>
            <p:nvPr/>
          </p:nvSpPr>
          <p:spPr>
            <a:xfrm flipH="1">
              <a:off x="3476490" y="6409841"/>
              <a:ext cx="19530" cy="20297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17"/>
            <p:cNvSpPr/>
            <p:nvPr/>
          </p:nvSpPr>
          <p:spPr>
            <a:xfrm flipH="1">
              <a:off x="3421806" y="6115939"/>
              <a:ext cx="17887" cy="1770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17"/>
            <p:cNvSpPr/>
            <p:nvPr/>
          </p:nvSpPr>
          <p:spPr>
            <a:xfrm flipH="1">
              <a:off x="3470978" y="6310913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72" name="Google Shape;5672;p17"/>
          <p:cNvSpPr txBox="1"/>
          <p:nvPr>
            <p:ph idx="1" type="body"/>
          </p:nvPr>
        </p:nvSpPr>
        <p:spPr>
          <a:xfrm>
            <a:off x="841825" y="1723525"/>
            <a:ext cx="3730200" cy="28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73" name="Google Shape;5673;p17"/>
          <p:cNvSpPr txBox="1"/>
          <p:nvPr>
            <p:ph idx="2" type="body"/>
          </p:nvPr>
        </p:nvSpPr>
        <p:spPr>
          <a:xfrm>
            <a:off x="4571975" y="1723525"/>
            <a:ext cx="3730200" cy="28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5674" name="Shape 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5" name="Google Shape;5675;p18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5676" name="Google Shape;5676;p18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7" name="Google Shape;5677;p18"/>
          <p:cNvSpPr/>
          <p:nvPr/>
        </p:nvSpPr>
        <p:spPr>
          <a:xfrm>
            <a:off x="3197300" y="1193850"/>
            <a:ext cx="2749500" cy="3588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78" name="Google Shape;5678;p18"/>
          <p:cNvCxnSpPr/>
          <p:nvPr/>
        </p:nvCxnSpPr>
        <p:spPr>
          <a:xfrm>
            <a:off x="5946709" y="1209675"/>
            <a:ext cx="0" cy="3571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679" name="Google Shape;5679;p18"/>
          <p:cNvGrpSpPr/>
          <p:nvPr/>
        </p:nvGrpSpPr>
        <p:grpSpPr>
          <a:xfrm flipH="1" rot="-652735">
            <a:off x="1284637" y="3031412"/>
            <a:ext cx="483137" cy="458078"/>
            <a:chOff x="1776103" y="8970138"/>
            <a:chExt cx="351656" cy="333398"/>
          </a:xfrm>
        </p:grpSpPr>
        <p:sp>
          <p:nvSpPr>
            <p:cNvPr id="5680" name="Google Shape;5680;p18"/>
            <p:cNvSpPr/>
            <p:nvPr/>
          </p:nvSpPr>
          <p:spPr>
            <a:xfrm>
              <a:off x="1857000" y="8970138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18"/>
            <p:cNvSpPr/>
            <p:nvPr/>
          </p:nvSpPr>
          <p:spPr>
            <a:xfrm>
              <a:off x="1891631" y="9076196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18"/>
            <p:cNvSpPr/>
            <p:nvPr/>
          </p:nvSpPr>
          <p:spPr>
            <a:xfrm>
              <a:off x="1902656" y="9025940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18"/>
            <p:cNvSpPr/>
            <p:nvPr/>
          </p:nvSpPr>
          <p:spPr>
            <a:xfrm>
              <a:off x="1803903" y="9001522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18"/>
            <p:cNvSpPr/>
            <p:nvPr/>
          </p:nvSpPr>
          <p:spPr>
            <a:xfrm>
              <a:off x="1776103" y="9047855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18"/>
            <p:cNvSpPr/>
            <p:nvPr/>
          </p:nvSpPr>
          <p:spPr>
            <a:xfrm>
              <a:off x="2082779" y="9014171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18"/>
            <p:cNvSpPr/>
            <p:nvPr/>
          </p:nvSpPr>
          <p:spPr>
            <a:xfrm>
              <a:off x="2079532" y="9068011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18"/>
            <p:cNvSpPr/>
            <p:nvPr/>
          </p:nvSpPr>
          <p:spPr>
            <a:xfrm>
              <a:off x="2084537" y="9121852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18"/>
            <p:cNvSpPr/>
            <p:nvPr/>
          </p:nvSpPr>
          <p:spPr>
            <a:xfrm>
              <a:off x="1782664" y="9093511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9" name="Google Shape;5689;p18"/>
          <p:cNvGrpSpPr/>
          <p:nvPr/>
        </p:nvGrpSpPr>
        <p:grpSpPr>
          <a:xfrm flipH="1" rot="292372">
            <a:off x="3436181" y="2447569"/>
            <a:ext cx="490744" cy="334961"/>
            <a:chOff x="527553" y="10096667"/>
            <a:chExt cx="285914" cy="195141"/>
          </a:xfrm>
        </p:grpSpPr>
        <p:sp>
          <p:nvSpPr>
            <p:cNvPr id="5690" name="Google Shape;5690;p18"/>
            <p:cNvSpPr/>
            <p:nvPr/>
          </p:nvSpPr>
          <p:spPr>
            <a:xfrm>
              <a:off x="527553" y="10096667"/>
              <a:ext cx="285914" cy="195141"/>
            </a:xfrm>
            <a:custGeom>
              <a:rect b="b" l="l" r="r" t="t"/>
              <a:pathLst>
                <a:path extrusionOk="0" h="2885" w="4227">
                  <a:moveTo>
                    <a:pt x="2781" y="673"/>
                  </a:moveTo>
                  <a:cubicBezTo>
                    <a:pt x="3227" y="854"/>
                    <a:pt x="3636" y="1120"/>
                    <a:pt x="3982" y="1454"/>
                  </a:cubicBezTo>
                  <a:cubicBezTo>
                    <a:pt x="3642" y="1789"/>
                    <a:pt x="3238" y="2055"/>
                    <a:pt x="2797" y="2236"/>
                  </a:cubicBezTo>
                  <a:cubicBezTo>
                    <a:pt x="3078" y="1997"/>
                    <a:pt x="3201" y="1619"/>
                    <a:pt x="3115" y="1263"/>
                  </a:cubicBezTo>
                  <a:cubicBezTo>
                    <a:pt x="3068" y="1035"/>
                    <a:pt x="2951" y="833"/>
                    <a:pt x="2781" y="673"/>
                  </a:cubicBezTo>
                  <a:close/>
                  <a:moveTo>
                    <a:pt x="2143" y="551"/>
                  </a:moveTo>
                  <a:cubicBezTo>
                    <a:pt x="2462" y="625"/>
                    <a:pt x="2728" y="843"/>
                    <a:pt x="2860" y="1141"/>
                  </a:cubicBezTo>
                  <a:cubicBezTo>
                    <a:pt x="3004" y="1454"/>
                    <a:pt x="2929" y="1821"/>
                    <a:pt x="2685" y="2060"/>
                  </a:cubicBezTo>
                  <a:cubicBezTo>
                    <a:pt x="2545" y="2191"/>
                    <a:pt x="2384" y="2246"/>
                    <a:pt x="2222" y="2246"/>
                  </a:cubicBezTo>
                  <a:cubicBezTo>
                    <a:pt x="1744" y="2246"/>
                    <a:pt x="1258" y="1757"/>
                    <a:pt x="1298" y="1252"/>
                  </a:cubicBezTo>
                  <a:cubicBezTo>
                    <a:pt x="1328" y="929"/>
                    <a:pt x="1612" y="649"/>
                    <a:pt x="1937" y="649"/>
                  </a:cubicBezTo>
                  <a:cubicBezTo>
                    <a:pt x="1954" y="649"/>
                    <a:pt x="1971" y="650"/>
                    <a:pt x="1989" y="652"/>
                  </a:cubicBezTo>
                  <a:cubicBezTo>
                    <a:pt x="1992" y="652"/>
                    <a:pt x="1996" y="653"/>
                    <a:pt x="1999" y="653"/>
                  </a:cubicBezTo>
                  <a:cubicBezTo>
                    <a:pt x="2037" y="653"/>
                    <a:pt x="2069" y="627"/>
                    <a:pt x="2079" y="588"/>
                  </a:cubicBezTo>
                  <a:cubicBezTo>
                    <a:pt x="2090" y="577"/>
                    <a:pt x="2100" y="567"/>
                    <a:pt x="2111" y="551"/>
                  </a:cubicBezTo>
                  <a:close/>
                  <a:moveTo>
                    <a:pt x="1372" y="689"/>
                  </a:moveTo>
                  <a:lnTo>
                    <a:pt x="1372" y="689"/>
                  </a:lnTo>
                  <a:cubicBezTo>
                    <a:pt x="1266" y="795"/>
                    <a:pt x="1186" y="923"/>
                    <a:pt x="1138" y="1072"/>
                  </a:cubicBezTo>
                  <a:cubicBezTo>
                    <a:pt x="1021" y="1460"/>
                    <a:pt x="1202" y="1890"/>
                    <a:pt x="1494" y="2151"/>
                  </a:cubicBezTo>
                  <a:cubicBezTo>
                    <a:pt x="1579" y="2230"/>
                    <a:pt x="1680" y="2294"/>
                    <a:pt x="1787" y="2342"/>
                  </a:cubicBezTo>
                  <a:cubicBezTo>
                    <a:pt x="1186" y="2241"/>
                    <a:pt x="617" y="1864"/>
                    <a:pt x="176" y="1460"/>
                  </a:cubicBezTo>
                  <a:cubicBezTo>
                    <a:pt x="522" y="1130"/>
                    <a:pt x="931" y="870"/>
                    <a:pt x="1372" y="689"/>
                  </a:cubicBezTo>
                  <a:close/>
                  <a:moveTo>
                    <a:pt x="2108" y="1"/>
                  </a:moveTo>
                  <a:cubicBezTo>
                    <a:pt x="2069" y="1"/>
                    <a:pt x="2030" y="22"/>
                    <a:pt x="2015" y="73"/>
                  </a:cubicBezTo>
                  <a:cubicBezTo>
                    <a:pt x="1994" y="168"/>
                    <a:pt x="1973" y="264"/>
                    <a:pt x="1952" y="360"/>
                  </a:cubicBezTo>
                  <a:cubicBezTo>
                    <a:pt x="1819" y="370"/>
                    <a:pt x="1691" y="391"/>
                    <a:pt x="1558" y="429"/>
                  </a:cubicBezTo>
                  <a:lnTo>
                    <a:pt x="1558" y="99"/>
                  </a:lnTo>
                  <a:cubicBezTo>
                    <a:pt x="1558" y="46"/>
                    <a:pt x="1516" y="3"/>
                    <a:pt x="1463" y="3"/>
                  </a:cubicBezTo>
                  <a:cubicBezTo>
                    <a:pt x="1409" y="3"/>
                    <a:pt x="1362" y="46"/>
                    <a:pt x="1362" y="99"/>
                  </a:cubicBezTo>
                  <a:lnTo>
                    <a:pt x="1362" y="487"/>
                  </a:lnTo>
                  <a:cubicBezTo>
                    <a:pt x="1261" y="519"/>
                    <a:pt x="1160" y="561"/>
                    <a:pt x="1059" y="609"/>
                  </a:cubicBezTo>
                  <a:lnTo>
                    <a:pt x="1059" y="397"/>
                  </a:lnTo>
                  <a:cubicBezTo>
                    <a:pt x="1067" y="325"/>
                    <a:pt x="1013" y="289"/>
                    <a:pt x="960" y="289"/>
                  </a:cubicBezTo>
                  <a:cubicBezTo>
                    <a:pt x="907" y="289"/>
                    <a:pt x="854" y="325"/>
                    <a:pt x="862" y="397"/>
                  </a:cubicBezTo>
                  <a:lnTo>
                    <a:pt x="862" y="710"/>
                  </a:lnTo>
                  <a:cubicBezTo>
                    <a:pt x="554" y="886"/>
                    <a:pt x="272" y="1093"/>
                    <a:pt x="12" y="1332"/>
                  </a:cubicBezTo>
                  <a:cubicBezTo>
                    <a:pt x="1" y="1417"/>
                    <a:pt x="1" y="1502"/>
                    <a:pt x="12" y="1582"/>
                  </a:cubicBezTo>
                  <a:cubicBezTo>
                    <a:pt x="288" y="1837"/>
                    <a:pt x="586" y="2060"/>
                    <a:pt x="910" y="2241"/>
                  </a:cubicBezTo>
                  <a:lnTo>
                    <a:pt x="788" y="2438"/>
                  </a:lnTo>
                  <a:cubicBezTo>
                    <a:pt x="740" y="2518"/>
                    <a:pt x="805" y="2591"/>
                    <a:pt x="873" y="2591"/>
                  </a:cubicBezTo>
                  <a:cubicBezTo>
                    <a:pt x="904" y="2591"/>
                    <a:pt x="936" y="2575"/>
                    <a:pt x="958" y="2539"/>
                  </a:cubicBezTo>
                  <a:lnTo>
                    <a:pt x="1091" y="2326"/>
                  </a:lnTo>
                  <a:cubicBezTo>
                    <a:pt x="1191" y="2374"/>
                    <a:pt x="1292" y="2416"/>
                    <a:pt x="1399" y="2454"/>
                  </a:cubicBezTo>
                  <a:cubicBezTo>
                    <a:pt x="1399" y="2454"/>
                    <a:pt x="1399" y="2459"/>
                    <a:pt x="1399" y="2459"/>
                  </a:cubicBezTo>
                  <a:cubicBezTo>
                    <a:pt x="1383" y="2549"/>
                    <a:pt x="1362" y="2640"/>
                    <a:pt x="1340" y="2725"/>
                  </a:cubicBezTo>
                  <a:cubicBezTo>
                    <a:pt x="1335" y="2751"/>
                    <a:pt x="1340" y="2778"/>
                    <a:pt x="1351" y="2804"/>
                  </a:cubicBezTo>
                  <a:cubicBezTo>
                    <a:pt x="1367" y="2826"/>
                    <a:pt x="1388" y="2842"/>
                    <a:pt x="1409" y="2847"/>
                  </a:cubicBezTo>
                  <a:cubicBezTo>
                    <a:pt x="1419" y="2850"/>
                    <a:pt x="1428" y="2851"/>
                    <a:pt x="1437" y="2851"/>
                  </a:cubicBezTo>
                  <a:cubicBezTo>
                    <a:pt x="1480" y="2851"/>
                    <a:pt x="1519" y="2822"/>
                    <a:pt x="1532" y="2778"/>
                  </a:cubicBezTo>
                  <a:cubicBezTo>
                    <a:pt x="1553" y="2693"/>
                    <a:pt x="1574" y="2602"/>
                    <a:pt x="1590" y="2512"/>
                  </a:cubicBezTo>
                  <a:lnTo>
                    <a:pt x="1590" y="2507"/>
                  </a:lnTo>
                  <a:lnTo>
                    <a:pt x="1617" y="2512"/>
                  </a:lnTo>
                  <a:cubicBezTo>
                    <a:pt x="1755" y="2544"/>
                    <a:pt x="1904" y="2560"/>
                    <a:pt x="2047" y="2560"/>
                  </a:cubicBezTo>
                  <a:lnTo>
                    <a:pt x="2047" y="2783"/>
                  </a:lnTo>
                  <a:cubicBezTo>
                    <a:pt x="2047" y="2842"/>
                    <a:pt x="2090" y="2884"/>
                    <a:pt x="2143" y="2884"/>
                  </a:cubicBezTo>
                  <a:cubicBezTo>
                    <a:pt x="2201" y="2884"/>
                    <a:pt x="2244" y="2842"/>
                    <a:pt x="2244" y="2783"/>
                  </a:cubicBezTo>
                  <a:lnTo>
                    <a:pt x="2244" y="2555"/>
                  </a:lnTo>
                  <a:cubicBezTo>
                    <a:pt x="2403" y="2539"/>
                    <a:pt x="2563" y="2512"/>
                    <a:pt x="2717" y="2464"/>
                  </a:cubicBezTo>
                  <a:cubicBezTo>
                    <a:pt x="2738" y="2544"/>
                    <a:pt x="2759" y="2624"/>
                    <a:pt x="2781" y="2698"/>
                  </a:cubicBezTo>
                  <a:cubicBezTo>
                    <a:pt x="2786" y="2725"/>
                    <a:pt x="2802" y="2746"/>
                    <a:pt x="2828" y="2757"/>
                  </a:cubicBezTo>
                  <a:cubicBezTo>
                    <a:pt x="2842" y="2767"/>
                    <a:pt x="2858" y="2773"/>
                    <a:pt x="2875" y="2773"/>
                  </a:cubicBezTo>
                  <a:cubicBezTo>
                    <a:pt x="2884" y="2773"/>
                    <a:pt x="2893" y="2771"/>
                    <a:pt x="2903" y="2767"/>
                  </a:cubicBezTo>
                  <a:cubicBezTo>
                    <a:pt x="2956" y="2751"/>
                    <a:pt x="2988" y="2698"/>
                    <a:pt x="2972" y="2645"/>
                  </a:cubicBezTo>
                  <a:lnTo>
                    <a:pt x="2908" y="2411"/>
                  </a:lnTo>
                  <a:cubicBezTo>
                    <a:pt x="2908" y="2406"/>
                    <a:pt x="2908" y="2406"/>
                    <a:pt x="2903" y="2400"/>
                  </a:cubicBezTo>
                  <a:cubicBezTo>
                    <a:pt x="2988" y="2369"/>
                    <a:pt x="3073" y="2331"/>
                    <a:pt x="3153" y="2289"/>
                  </a:cubicBezTo>
                  <a:cubicBezTo>
                    <a:pt x="3158" y="2299"/>
                    <a:pt x="3163" y="2310"/>
                    <a:pt x="3174" y="2321"/>
                  </a:cubicBezTo>
                  <a:cubicBezTo>
                    <a:pt x="3201" y="2353"/>
                    <a:pt x="3232" y="2379"/>
                    <a:pt x="3259" y="2411"/>
                  </a:cubicBezTo>
                  <a:cubicBezTo>
                    <a:pt x="3270" y="2422"/>
                    <a:pt x="3280" y="2427"/>
                    <a:pt x="3291" y="2432"/>
                  </a:cubicBezTo>
                  <a:cubicBezTo>
                    <a:pt x="3304" y="2438"/>
                    <a:pt x="3317" y="2440"/>
                    <a:pt x="3331" y="2440"/>
                  </a:cubicBezTo>
                  <a:cubicBezTo>
                    <a:pt x="3344" y="2440"/>
                    <a:pt x="3357" y="2438"/>
                    <a:pt x="3371" y="2432"/>
                  </a:cubicBezTo>
                  <a:cubicBezTo>
                    <a:pt x="3381" y="2427"/>
                    <a:pt x="3392" y="2422"/>
                    <a:pt x="3402" y="2411"/>
                  </a:cubicBezTo>
                  <a:lnTo>
                    <a:pt x="3418" y="2390"/>
                  </a:lnTo>
                  <a:cubicBezTo>
                    <a:pt x="3424" y="2374"/>
                    <a:pt x="3429" y="2358"/>
                    <a:pt x="3429" y="2342"/>
                  </a:cubicBezTo>
                  <a:lnTo>
                    <a:pt x="3429" y="2315"/>
                  </a:lnTo>
                  <a:cubicBezTo>
                    <a:pt x="3424" y="2294"/>
                    <a:pt x="3418" y="2284"/>
                    <a:pt x="3402" y="2268"/>
                  </a:cubicBezTo>
                  <a:cubicBezTo>
                    <a:pt x="3381" y="2241"/>
                    <a:pt x="3355" y="2220"/>
                    <a:pt x="3328" y="2193"/>
                  </a:cubicBezTo>
                  <a:lnTo>
                    <a:pt x="3360" y="2177"/>
                  </a:lnTo>
                  <a:cubicBezTo>
                    <a:pt x="3663" y="1991"/>
                    <a:pt x="3939" y="1779"/>
                    <a:pt x="4189" y="1529"/>
                  </a:cubicBezTo>
                  <a:cubicBezTo>
                    <a:pt x="4210" y="1513"/>
                    <a:pt x="4221" y="1492"/>
                    <a:pt x="4221" y="1470"/>
                  </a:cubicBezTo>
                  <a:cubicBezTo>
                    <a:pt x="4226" y="1438"/>
                    <a:pt x="4216" y="1407"/>
                    <a:pt x="4189" y="1385"/>
                  </a:cubicBezTo>
                  <a:cubicBezTo>
                    <a:pt x="3929" y="1130"/>
                    <a:pt x="3642" y="907"/>
                    <a:pt x="3328" y="721"/>
                  </a:cubicBezTo>
                  <a:lnTo>
                    <a:pt x="3408" y="561"/>
                  </a:lnTo>
                  <a:cubicBezTo>
                    <a:pt x="3450" y="496"/>
                    <a:pt x="3397" y="413"/>
                    <a:pt x="3325" y="413"/>
                  </a:cubicBezTo>
                  <a:cubicBezTo>
                    <a:pt x="3316" y="413"/>
                    <a:pt x="3306" y="415"/>
                    <a:pt x="3296" y="418"/>
                  </a:cubicBezTo>
                  <a:cubicBezTo>
                    <a:pt x="3270" y="423"/>
                    <a:pt x="3248" y="439"/>
                    <a:pt x="3238" y="461"/>
                  </a:cubicBezTo>
                  <a:lnTo>
                    <a:pt x="3153" y="631"/>
                  </a:lnTo>
                  <a:cubicBezTo>
                    <a:pt x="3041" y="572"/>
                    <a:pt x="2929" y="524"/>
                    <a:pt x="2813" y="482"/>
                  </a:cubicBezTo>
                  <a:lnTo>
                    <a:pt x="2887" y="184"/>
                  </a:lnTo>
                  <a:cubicBezTo>
                    <a:pt x="2903" y="131"/>
                    <a:pt x="2871" y="78"/>
                    <a:pt x="2818" y="62"/>
                  </a:cubicBezTo>
                  <a:cubicBezTo>
                    <a:pt x="2809" y="59"/>
                    <a:pt x="2799" y="58"/>
                    <a:pt x="2790" y="58"/>
                  </a:cubicBezTo>
                  <a:cubicBezTo>
                    <a:pt x="2747" y="58"/>
                    <a:pt x="2709" y="87"/>
                    <a:pt x="2696" y="131"/>
                  </a:cubicBezTo>
                  <a:cubicBezTo>
                    <a:pt x="2669" y="227"/>
                    <a:pt x="2648" y="328"/>
                    <a:pt x="2621" y="423"/>
                  </a:cubicBezTo>
                  <a:cubicBezTo>
                    <a:pt x="2472" y="381"/>
                    <a:pt x="2324" y="360"/>
                    <a:pt x="2169" y="354"/>
                  </a:cubicBezTo>
                  <a:lnTo>
                    <a:pt x="2159" y="354"/>
                  </a:lnTo>
                  <a:cubicBezTo>
                    <a:pt x="2175" y="280"/>
                    <a:pt x="2191" y="205"/>
                    <a:pt x="2207" y="126"/>
                  </a:cubicBezTo>
                  <a:cubicBezTo>
                    <a:pt x="2229" y="52"/>
                    <a:pt x="2168" y="1"/>
                    <a:pt x="2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18"/>
            <p:cNvSpPr/>
            <p:nvPr/>
          </p:nvSpPr>
          <p:spPr>
            <a:xfrm>
              <a:off x="653430" y="10172355"/>
              <a:ext cx="37405" cy="40449"/>
            </a:xfrm>
            <a:custGeom>
              <a:rect b="b" l="l" r="r" t="t"/>
              <a:pathLst>
                <a:path extrusionOk="0" h="598" w="553">
                  <a:moveTo>
                    <a:pt x="234" y="261"/>
                  </a:moveTo>
                  <a:cubicBezTo>
                    <a:pt x="255" y="293"/>
                    <a:pt x="287" y="314"/>
                    <a:pt x="324" y="314"/>
                  </a:cubicBezTo>
                  <a:lnTo>
                    <a:pt x="335" y="314"/>
                  </a:lnTo>
                  <a:lnTo>
                    <a:pt x="346" y="325"/>
                  </a:lnTo>
                  <a:lnTo>
                    <a:pt x="351" y="335"/>
                  </a:lnTo>
                  <a:lnTo>
                    <a:pt x="351" y="341"/>
                  </a:lnTo>
                  <a:lnTo>
                    <a:pt x="351" y="362"/>
                  </a:lnTo>
                  <a:cubicBezTo>
                    <a:pt x="351" y="367"/>
                    <a:pt x="351" y="367"/>
                    <a:pt x="351" y="367"/>
                  </a:cubicBezTo>
                  <a:lnTo>
                    <a:pt x="351" y="373"/>
                  </a:lnTo>
                  <a:lnTo>
                    <a:pt x="346" y="383"/>
                  </a:lnTo>
                  <a:lnTo>
                    <a:pt x="340" y="383"/>
                  </a:lnTo>
                  <a:lnTo>
                    <a:pt x="314" y="389"/>
                  </a:lnTo>
                  <a:lnTo>
                    <a:pt x="287" y="389"/>
                  </a:lnTo>
                  <a:cubicBezTo>
                    <a:pt x="277" y="389"/>
                    <a:pt x="271" y="389"/>
                    <a:pt x="261" y="383"/>
                  </a:cubicBezTo>
                  <a:lnTo>
                    <a:pt x="250" y="383"/>
                  </a:lnTo>
                  <a:lnTo>
                    <a:pt x="245" y="378"/>
                  </a:lnTo>
                  <a:lnTo>
                    <a:pt x="234" y="373"/>
                  </a:lnTo>
                  <a:lnTo>
                    <a:pt x="223" y="357"/>
                  </a:lnTo>
                  <a:lnTo>
                    <a:pt x="223" y="346"/>
                  </a:lnTo>
                  <a:cubicBezTo>
                    <a:pt x="223" y="341"/>
                    <a:pt x="223" y="325"/>
                    <a:pt x="218" y="314"/>
                  </a:cubicBezTo>
                  <a:cubicBezTo>
                    <a:pt x="223" y="304"/>
                    <a:pt x="223" y="293"/>
                    <a:pt x="223" y="282"/>
                  </a:cubicBezTo>
                  <a:lnTo>
                    <a:pt x="229" y="272"/>
                  </a:lnTo>
                  <a:cubicBezTo>
                    <a:pt x="234" y="266"/>
                    <a:pt x="234" y="266"/>
                    <a:pt x="234" y="261"/>
                  </a:cubicBezTo>
                  <a:close/>
                  <a:moveTo>
                    <a:pt x="431" y="1"/>
                  </a:moveTo>
                  <a:lnTo>
                    <a:pt x="436" y="17"/>
                  </a:lnTo>
                  <a:cubicBezTo>
                    <a:pt x="409" y="10"/>
                    <a:pt x="382" y="7"/>
                    <a:pt x="355" y="7"/>
                  </a:cubicBezTo>
                  <a:cubicBezTo>
                    <a:pt x="265" y="7"/>
                    <a:pt x="176" y="41"/>
                    <a:pt x="106" y="107"/>
                  </a:cubicBezTo>
                  <a:cubicBezTo>
                    <a:pt x="27" y="192"/>
                    <a:pt x="0" y="314"/>
                    <a:pt x="43" y="420"/>
                  </a:cubicBezTo>
                  <a:cubicBezTo>
                    <a:pt x="64" y="479"/>
                    <a:pt x="106" y="532"/>
                    <a:pt x="160" y="564"/>
                  </a:cubicBezTo>
                  <a:cubicBezTo>
                    <a:pt x="199" y="586"/>
                    <a:pt x="243" y="597"/>
                    <a:pt x="287" y="597"/>
                  </a:cubicBezTo>
                  <a:cubicBezTo>
                    <a:pt x="296" y="597"/>
                    <a:pt x="305" y="597"/>
                    <a:pt x="314" y="596"/>
                  </a:cubicBezTo>
                  <a:cubicBezTo>
                    <a:pt x="372" y="591"/>
                    <a:pt x="431" y="564"/>
                    <a:pt x="473" y="527"/>
                  </a:cubicBezTo>
                  <a:cubicBezTo>
                    <a:pt x="521" y="484"/>
                    <a:pt x="548" y="426"/>
                    <a:pt x="548" y="367"/>
                  </a:cubicBezTo>
                  <a:cubicBezTo>
                    <a:pt x="553" y="293"/>
                    <a:pt x="521" y="224"/>
                    <a:pt x="463" y="171"/>
                  </a:cubicBezTo>
                  <a:cubicBezTo>
                    <a:pt x="479" y="160"/>
                    <a:pt x="494" y="144"/>
                    <a:pt x="500" y="123"/>
                  </a:cubicBezTo>
                  <a:cubicBezTo>
                    <a:pt x="510" y="70"/>
                    <a:pt x="484" y="17"/>
                    <a:pt x="43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18"/>
            <p:cNvSpPr/>
            <p:nvPr/>
          </p:nvSpPr>
          <p:spPr>
            <a:xfrm>
              <a:off x="668851" y="10196773"/>
              <a:ext cx="473" cy="812"/>
            </a:xfrm>
            <a:custGeom>
              <a:rect b="b" l="l" r="r" t="t"/>
              <a:pathLst>
                <a:path extrusionOk="0" h="12" w="7">
                  <a:moveTo>
                    <a:pt x="1" y="1"/>
                  </a:moveTo>
                  <a:lnTo>
                    <a:pt x="6" y="12"/>
                  </a:lnTo>
                  <a:cubicBezTo>
                    <a:pt x="6" y="12"/>
                    <a:pt x="6" y="6"/>
                    <a:pt x="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3" name="Google Shape;5693;p18"/>
          <p:cNvGrpSpPr/>
          <p:nvPr/>
        </p:nvGrpSpPr>
        <p:grpSpPr>
          <a:xfrm flipH="1" rot="-293467">
            <a:off x="2554363" y="2569430"/>
            <a:ext cx="495542" cy="277091"/>
            <a:chOff x="306183" y="11167138"/>
            <a:chExt cx="361739" cy="202244"/>
          </a:xfrm>
        </p:grpSpPr>
        <p:sp>
          <p:nvSpPr>
            <p:cNvPr id="5694" name="Google Shape;5694;p18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18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18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18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98" name="Google Shape;5698;p18"/>
          <p:cNvSpPr/>
          <p:nvPr/>
        </p:nvSpPr>
        <p:spPr>
          <a:xfrm flipH="1" rot="1585849">
            <a:off x="2667029" y="1555473"/>
            <a:ext cx="270211" cy="493547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99" name="Google Shape;5699;p18"/>
          <p:cNvGrpSpPr/>
          <p:nvPr/>
        </p:nvGrpSpPr>
        <p:grpSpPr>
          <a:xfrm flipH="1" rot="-892445">
            <a:off x="889764" y="2456861"/>
            <a:ext cx="343036" cy="339026"/>
            <a:chOff x="1496103" y="9977164"/>
            <a:chExt cx="198862" cy="196562"/>
          </a:xfrm>
        </p:grpSpPr>
        <p:sp>
          <p:nvSpPr>
            <p:cNvPr id="5700" name="Google Shape;5700;p18"/>
            <p:cNvSpPr/>
            <p:nvPr/>
          </p:nvSpPr>
          <p:spPr>
            <a:xfrm>
              <a:off x="1496103" y="9977164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18"/>
            <p:cNvSpPr/>
            <p:nvPr/>
          </p:nvSpPr>
          <p:spPr>
            <a:xfrm>
              <a:off x="1560969" y="10061510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18"/>
            <p:cNvSpPr/>
            <p:nvPr/>
          </p:nvSpPr>
          <p:spPr>
            <a:xfrm>
              <a:off x="1605340" y="10063133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18"/>
            <p:cNvSpPr/>
            <p:nvPr/>
          </p:nvSpPr>
          <p:spPr>
            <a:xfrm>
              <a:off x="1551634" y="10095803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4" name="Google Shape;5704;p18"/>
          <p:cNvGrpSpPr/>
          <p:nvPr/>
        </p:nvGrpSpPr>
        <p:grpSpPr>
          <a:xfrm flipH="1">
            <a:off x="5965003" y="1613000"/>
            <a:ext cx="463627" cy="377568"/>
            <a:chOff x="315319" y="11122465"/>
            <a:chExt cx="299153" cy="243639"/>
          </a:xfrm>
        </p:grpSpPr>
        <p:sp>
          <p:nvSpPr>
            <p:cNvPr id="5705" name="Google Shape;5705;p18"/>
            <p:cNvSpPr/>
            <p:nvPr/>
          </p:nvSpPr>
          <p:spPr>
            <a:xfrm>
              <a:off x="315319" y="11122465"/>
              <a:ext cx="241542" cy="243639"/>
            </a:xfrm>
            <a:custGeom>
              <a:rect b="b" l="l" r="r" t="t"/>
              <a:pathLst>
                <a:path extrusionOk="0" h="3602" w="3571">
                  <a:moveTo>
                    <a:pt x="276" y="2520"/>
                  </a:moveTo>
                  <a:lnTo>
                    <a:pt x="276" y="2520"/>
                  </a:lnTo>
                  <a:cubicBezTo>
                    <a:pt x="276" y="2522"/>
                    <a:pt x="277" y="2524"/>
                    <a:pt x="278" y="2526"/>
                  </a:cubicBezTo>
                  <a:lnTo>
                    <a:pt x="278" y="2526"/>
                  </a:lnTo>
                  <a:cubicBezTo>
                    <a:pt x="278" y="2525"/>
                    <a:pt x="276" y="2523"/>
                    <a:pt x="276" y="2520"/>
                  </a:cubicBezTo>
                  <a:close/>
                  <a:moveTo>
                    <a:pt x="2862" y="1680"/>
                  </a:moveTo>
                  <a:cubicBezTo>
                    <a:pt x="3000" y="1680"/>
                    <a:pt x="3138" y="1689"/>
                    <a:pt x="3274" y="1707"/>
                  </a:cubicBezTo>
                  <a:lnTo>
                    <a:pt x="3332" y="3036"/>
                  </a:lnTo>
                  <a:lnTo>
                    <a:pt x="2429" y="2988"/>
                  </a:lnTo>
                  <a:lnTo>
                    <a:pt x="2429" y="2669"/>
                  </a:lnTo>
                  <a:cubicBezTo>
                    <a:pt x="2429" y="2350"/>
                    <a:pt x="2424" y="2031"/>
                    <a:pt x="2418" y="1712"/>
                  </a:cubicBezTo>
                  <a:cubicBezTo>
                    <a:pt x="2567" y="1690"/>
                    <a:pt x="2715" y="1680"/>
                    <a:pt x="2862" y="1680"/>
                  </a:cubicBezTo>
                  <a:close/>
                  <a:moveTo>
                    <a:pt x="1968" y="203"/>
                  </a:moveTo>
                  <a:cubicBezTo>
                    <a:pt x="2053" y="203"/>
                    <a:pt x="2131" y="321"/>
                    <a:pt x="2153" y="389"/>
                  </a:cubicBezTo>
                  <a:cubicBezTo>
                    <a:pt x="2179" y="522"/>
                    <a:pt x="2190" y="654"/>
                    <a:pt x="2190" y="787"/>
                  </a:cubicBezTo>
                  <a:cubicBezTo>
                    <a:pt x="2200" y="1096"/>
                    <a:pt x="2211" y="1404"/>
                    <a:pt x="2216" y="1712"/>
                  </a:cubicBezTo>
                  <a:cubicBezTo>
                    <a:pt x="2222" y="2015"/>
                    <a:pt x="2227" y="2307"/>
                    <a:pt x="2222" y="2610"/>
                  </a:cubicBezTo>
                  <a:cubicBezTo>
                    <a:pt x="2222" y="2759"/>
                    <a:pt x="2222" y="2908"/>
                    <a:pt x="2216" y="3052"/>
                  </a:cubicBezTo>
                  <a:cubicBezTo>
                    <a:pt x="2216" y="3158"/>
                    <a:pt x="2206" y="3296"/>
                    <a:pt x="2110" y="3354"/>
                  </a:cubicBezTo>
                  <a:cubicBezTo>
                    <a:pt x="2094" y="3365"/>
                    <a:pt x="2083" y="3381"/>
                    <a:pt x="2073" y="3397"/>
                  </a:cubicBezTo>
                  <a:cubicBezTo>
                    <a:pt x="2062" y="3386"/>
                    <a:pt x="2046" y="3381"/>
                    <a:pt x="2030" y="3381"/>
                  </a:cubicBezTo>
                  <a:cubicBezTo>
                    <a:pt x="1698" y="3381"/>
                    <a:pt x="1362" y="3399"/>
                    <a:pt x="1029" y="3399"/>
                  </a:cubicBezTo>
                  <a:cubicBezTo>
                    <a:pt x="962" y="3399"/>
                    <a:pt x="896" y="3399"/>
                    <a:pt x="829" y="3397"/>
                  </a:cubicBezTo>
                  <a:cubicBezTo>
                    <a:pt x="664" y="3392"/>
                    <a:pt x="473" y="3360"/>
                    <a:pt x="367" y="3216"/>
                  </a:cubicBezTo>
                  <a:cubicBezTo>
                    <a:pt x="292" y="3131"/>
                    <a:pt x="271" y="2935"/>
                    <a:pt x="409" y="2881"/>
                  </a:cubicBezTo>
                  <a:cubicBezTo>
                    <a:pt x="478" y="2850"/>
                    <a:pt x="494" y="2759"/>
                    <a:pt x="441" y="2706"/>
                  </a:cubicBezTo>
                  <a:cubicBezTo>
                    <a:pt x="436" y="2674"/>
                    <a:pt x="420" y="2648"/>
                    <a:pt x="393" y="2637"/>
                  </a:cubicBezTo>
                  <a:cubicBezTo>
                    <a:pt x="383" y="2632"/>
                    <a:pt x="372" y="2626"/>
                    <a:pt x="356" y="2616"/>
                  </a:cubicBezTo>
                  <a:cubicBezTo>
                    <a:pt x="351" y="2616"/>
                    <a:pt x="345" y="2610"/>
                    <a:pt x="340" y="2605"/>
                  </a:cubicBezTo>
                  <a:cubicBezTo>
                    <a:pt x="337" y="2605"/>
                    <a:pt x="331" y="2598"/>
                    <a:pt x="332" y="2598"/>
                  </a:cubicBezTo>
                  <a:cubicBezTo>
                    <a:pt x="332" y="2598"/>
                    <a:pt x="335" y="2600"/>
                    <a:pt x="340" y="2605"/>
                  </a:cubicBezTo>
                  <a:cubicBezTo>
                    <a:pt x="330" y="2594"/>
                    <a:pt x="324" y="2589"/>
                    <a:pt x="314" y="2578"/>
                  </a:cubicBezTo>
                  <a:lnTo>
                    <a:pt x="303" y="2568"/>
                  </a:lnTo>
                  <a:cubicBezTo>
                    <a:pt x="298" y="2557"/>
                    <a:pt x="292" y="2547"/>
                    <a:pt x="287" y="2536"/>
                  </a:cubicBezTo>
                  <a:cubicBezTo>
                    <a:pt x="284" y="2533"/>
                    <a:pt x="280" y="2529"/>
                    <a:pt x="278" y="2526"/>
                  </a:cubicBezTo>
                  <a:lnTo>
                    <a:pt x="278" y="2526"/>
                  </a:lnTo>
                  <a:cubicBezTo>
                    <a:pt x="278" y="2526"/>
                    <a:pt x="279" y="2526"/>
                    <a:pt x="279" y="2526"/>
                  </a:cubicBezTo>
                  <a:cubicBezTo>
                    <a:pt x="279" y="2526"/>
                    <a:pt x="279" y="2525"/>
                    <a:pt x="276" y="2520"/>
                  </a:cubicBezTo>
                  <a:lnTo>
                    <a:pt x="276" y="2520"/>
                  </a:lnTo>
                  <a:cubicBezTo>
                    <a:pt x="276" y="2520"/>
                    <a:pt x="276" y="2520"/>
                    <a:pt x="276" y="2520"/>
                  </a:cubicBezTo>
                  <a:cubicBezTo>
                    <a:pt x="271" y="2509"/>
                    <a:pt x="266" y="2493"/>
                    <a:pt x="266" y="2483"/>
                  </a:cubicBezTo>
                  <a:cubicBezTo>
                    <a:pt x="266" y="2472"/>
                    <a:pt x="266" y="2467"/>
                    <a:pt x="266" y="2462"/>
                  </a:cubicBezTo>
                  <a:lnTo>
                    <a:pt x="266" y="2424"/>
                  </a:lnTo>
                  <a:cubicBezTo>
                    <a:pt x="266" y="2419"/>
                    <a:pt x="266" y="2414"/>
                    <a:pt x="266" y="2408"/>
                  </a:cubicBezTo>
                  <a:cubicBezTo>
                    <a:pt x="266" y="2398"/>
                    <a:pt x="271" y="2392"/>
                    <a:pt x="271" y="2387"/>
                  </a:cubicBezTo>
                  <a:cubicBezTo>
                    <a:pt x="271" y="2381"/>
                    <a:pt x="273" y="2377"/>
                    <a:pt x="273" y="2377"/>
                  </a:cubicBezTo>
                  <a:cubicBezTo>
                    <a:pt x="274" y="2377"/>
                    <a:pt x="273" y="2380"/>
                    <a:pt x="271" y="2387"/>
                  </a:cubicBezTo>
                  <a:cubicBezTo>
                    <a:pt x="276" y="2377"/>
                    <a:pt x="282" y="2366"/>
                    <a:pt x="292" y="2350"/>
                  </a:cubicBezTo>
                  <a:cubicBezTo>
                    <a:pt x="292" y="2345"/>
                    <a:pt x="298" y="2339"/>
                    <a:pt x="303" y="2334"/>
                  </a:cubicBezTo>
                  <a:cubicBezTo>
                    <a:pt x="308" y="2323"/>
                    <a:pt x="319" y="2318"/>
                    <a:pt x="330" y="2307"/>
                  </a:cubicBezTo>
                  <a:lnTo>
                    <a:pt x="340" y="2297"/>
                  </a:lnTo>
                  <a:cubicBezTo>
                    <a:pt x="351" y="2286"/>
                    <a:pt x="367" y="2281"/>
                    <a:pt x="377" y="2276"/>
                  </a:cubicBezTo>
                  <a:cubicBezTo>
                    <a:pt x="425" y="2244"/>
                    <a:pt x="441" y="2185"/>
                    <a:pt x="415" y="2137"/>
                  </a:cubicBezTo>
                  <a:cubicBezTo>
                    <a:pt x="377" y="2116"/>
                    <a:pt x="356" y="2074"/>
                    <a:pt x="351" y="2031"/>
                  </a:cubicBezTo>
                  <a:cubicBezTo>
                    <a:pt x="271" y="1967"/>
                    <a:pt x="250" y="1856"/>
                    <a:pt x="298" y="1765"/>
                  </a:cubicBezTo>
                  <a:cubicBezTo>
                    <a:pt x="356" y="1654"/>
                    <a:pt x="468" y="1574"/>
                    <a:pt x="595" y="1563"/>
                  </a:cubicBezTo>
                  <a:cubicBezTo>
                    <a:pt x="652" y="1556"/>
                    <a:pt x="708" y="1552"/>
                    <a:pt x="765" y="1552"/>
                  </a:cubicBezTo>
                  <a:cubicBezTo>
                    <a:pt x="863" y="1552"/>
                    <a:pt x="960" y="1562"/>
                    <a:pt x="1058" y="1579"/>
                  </a:cubicBezTo>
                  <a:cubicBezTo>
                    <a:pt x="1145" y="1598"/>
                    <a:pt x="1234" y="1606"/>
                    <a:pt x="1323" y="1606"/>
                  </a:cubicBezTo>
                  <a:cubicBezTo>
                    <a:pt x="1385" y="1606"/>
                    <a:pt x="1448" y="1602"/>
                    <a:pt x="1509" y="1595"/>
                  </a:cubicBezTo>
                  <a:cubicBezTo>
                    <a:pt x="1521" y="1600"/>
                    <a:pt x="1534" y="1603"/>
                    <a:pt x="1546" y="1603"/>
                  </a:cubicBezTo>
                  <a:cubicBezTo>
                    <a:pt x="1573" y="1603"/>
                    <a:pt x="1599" y="1592"/>
                    <a:pt x="1621" y="1574"/>
                  </a:cubicBezTo>
                  <a:cubicBezTo>
                    <a:pt x="1648" y="1558"/>
                    <a:pt x="1669" y="1531"/>
                    <a:pt x="1674" y="1505"/>
                  </a:cubicBezTo>
                  <a:cubicBezTo>
                    <a:pt x="1791" y="1298"/>
                    <a:pt x="1754" y="1048"/>
                    <a:pt x="1717" y="819"/>
                  </a:cubicBezTo>
                  <a:cubicBezTo>
                    <a:pt x="1690" y="654"/>
                    <a:pt x="1648" y="373"/>
                    <a:pt x="1796" y="245"/>
                  </a:cubicBezTo>
                  <a:cubicBezTo>
                    <a:pt x="1810" y="251"/>
                    <a:pt x="1825" y="254"/>
                    <a:pt x="1839" y="254"/>
                  </a:cubicBezTo>
                  <a:cubicBezTo>
                    <a:pt x="1863" y="254"/>
                    <a:pt x="1886" y="246"/>
                    <a:pt x="1903" y="229"/>
                  </a:cubicBezTo>
                  <a:cubicBezTo>
                    <a:pt x="1924" y="211"/>
                    <a:pt x="1947" y="203"/>
                    <a:pt x="1968" y="203"/>
                  </a:cubicBezTo>
                  <a:close/>
                  <a:moveTo>
                    <a:pt x="1858" y="1"/>
                  </a:moveTo>
                  <a:cubicBezTo>
                    <a:pt x="1848" y="1"/>
                    <a:pt x="1838" y="2"/>
                    <a:pt x="1828" y="6"/>
                  </a:cubicBezTo>
                  <a:cubicBezTo>
                    <a:pt x="1573" y="107"/>
                    <a:pt x="1478" y="378"/>
                    <a:pt x="1499" y="628"/>
                  </a:cubicBezTo>
                  <a:cubicBezTo>
                    <a:pt x="1515" y="856"/>
                    <a:pt x="1632" y="1159"/>
                    <a:pt x="1509" y="1393"/>
                  </a:cubicBezTo>
                  <a:cubicBezTo>
                    <a:pt x="1465" y="1401"/>
                    <a:pt x="1419" y="1404"/>
                    <a:pt x="1374" y="1404"/>
                  </a:cubicBezTo>
                  <a:cubicBezTo>
                    <a:pt x="1229" y="1404"/>
                    <a:pt x="1082" y="1373"/>
                    <a:pt x="941" y="1361"/>
                  </a:cubicBezTo>
                  <a:cubicBezTo>
                    <a:pt x="883" y="1352"/>
                    <a:pt x="825" y="1347"/>
                    <a:pt x="767" y="1347"/>
                  </a:cubicBezTo>
                  <a:cubicBezTo>
                    <a:pt x="638" y="1347"/>
                    <a:pt x="511" y="1370"/>
                    <a:pt x="393" y="1415"/>
                  </a:cubicBezTo>
                  <a:cubicBezTo>
                    <a:pt x="244" y="1478"/>
                    <a:pt x="138" y="1606"/>
                    <a:pt x="101" y="1760"/>
                  </a:cubicBezTo>
                  <a:cubicBezTo>
                    <a:pt x="58" y="1898"/>
                    <a:pt x="96" y="2042"/>
                    <a:pt x="191" y="2148"/>
                  </a:cubicBezTo>
                  <a:cubicBezTo>
                    <a:pt x="0" y="2318"/>
                    <a:pt x="27" y="2626"/>
                    <a:pt x="239" y="2770"/>
                  </a:cubicBezTo>
                  <a:cubicBezTo>
                    <a:pt x="144" y="2860"/>
                    <a:pt x="96" y="2998"/>
                    <a:pt x="117" y="3131"/>
                  </a:cubicBezTo>
                  <a:cubicBezTo>
                    <a:pt x="144" y="3328"/>
                    <a:pt x="314" y="3471"/>
                    <a:pt x="494" y="3540"/>
                  </a:cubicBezTo>
                  <a:cubicBezTo>
                    <a:pt x="620" y="3590"/>
                    <a:pt x="755" y="3601"/>
                    <a:pt x="890" y="3601"/>
                  </a:cubicBezTo>
                  <a:cubicBezTo>
                    <a:pt x="1002" y="3601"/>
                    <a:pt x="1114" y="3594"/>
                    <a:pt x="1222" y="3594"/>
                  </a:cubicBezTo>
                  <a:lnTo>
                    <a:pt x="2030" y="3578"/>
                  </a:lnTo>
                  <a:cubicBezTo>
                    <a:pt x="2062" y="3572"/>
                    <a:pt x="2094" y="3551"/>
                    <a:pt x="2110" y="3519"/>
                  </a:cubicBezTo>
                  <a:cubicBezTo>
                    <a:pt x="2126" y="3535"/>
                    <a:pt x="2146" y="3543"/>
                    <a:pt x="2167" y="3543"/>
                  </a:cubicBezTo>
                  <a:cubicBezTo>
                    <a:pt x="2183" y="3543"/>
                    <a:pt x="2198" y="3539"/>
                    <a:pt x="2211" y="3530"/>
                  </a:cubicBezTo>
                  <a:cubicBezTo>
                    <a:pt x="2323" y="3450"/>
                    <a:pt x="2397" y="3328"/>
                    <a:pt x="2408" y="3190"/>
                  </a:cubicBezTo>
                  <a:lnTo>
                    <a:pt x="3449" y="3243"/>
                  </a:lnTo>
                  <a:cubicBezTo>
                    <a:pt x="3452" y="3243"/>
                    <a:pt x="3454" y="3243"/>
                    <a:pt x="3456" y="3243"/>
                  </a:cubicBezTo>
                  <a:cubicBezTo>
                    <a:pt x="3527" y="3243"/>
                    <a:pt x="3570" y="3166"/>
                    <a:pt x="3534" y="3105"/>
                  </a:cubicBezTo>
                  <a:lnTo>
                    <a:pt x="3476" y="1622"/>
                  </a:lnTo>
                  <a:cubicBezTo>
                    <a:pt x="3476" y="1595"/>
                    <a:pt x="3460" y="1563"/>
                    <a:pt x="3433" y="1547"/>
                  </a:cubicBezTo>
                  <a:cubicBezTo>
                    <a:pt x="3423" y="1537"/>
                    <a:pt x="3407" y="1526"/>
                    <a:pt x="3391" y="1521"/>
                  </a:cubicBezTo>
                  <a:cubicBezTo>
                    <a:pt x="3231" y="1497"/>
                    <a:pt x="3069" y="1485"/>
                    <a:pt x="2907" y="1485"/>
                  </a:cubicBezTo>
                  <a:cubicBezTo>
                    <a:pt x="2744" y="1485"/>
                    <a:pt x="2580" y="1497"/>
                    <a:pt x="2418" y="1521"/>
                  </a:cubicBezTo>
                  <a:lnTo>
                    <a:pt x="2418" y="1489"/>
                  </a:lnTo>
                  <a:cubicBezTo>
                    <a:pt x="2413" y="1292"/>
                    <a:pt x="2408" y="1096"/>
                    <a:pt x="2397" y="899"/>
                  </a:cubicBezTo>
                  <a:cubicBezTo>
                    <a:pt x="2397" y="724"/>
                    <a:pt x="2386" y="554"/>
                    <a:pt x="2360" y="383"/>
                  </a:cubicBezTo>
                  <a:cubicBezTo>
                    <a:pt x="2321" y="186"/>
                    <a:pt x="2152" y="11"/>
                    <a:pt x="1967" y="11"/>
                  </a:cubicBezTo>
                  <a:cubicBezTo>
                    <a:pt x="1947" y="11"/>
                    <a:pt x="1928" y="13"/>
                    <a:pt x="1908" y="17"/>
                  </a:cubicBezTo>
                  <a:cubicBezTo>
                    <a:pt x="1894" y="6"/>
                    <a:pt x="1876" y="1"/>
                    <a:pt x="185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18"/>
            <p:cNvSpPr/>
            <p:nvPr/>
          </p:nvSpPr>
          <p:spPr>
            <a:xfrm>
              <a:off x="597900" y="11254428"/>
              <a:ext cx="16572" cy="13731"/>
            </a:xfrm>
            <a:custGeom>
              <a:rect b="b" l="l" r="r" t="t"/>
              <a:pathLst>
                <a:path extrusionOk="0" h="203" w="245">
                  <a:moveTo>
                    <a:pt x="108" y="1"/>
                  </a:moveTo>
                  <a:cubicBezTo>
                    <a:pt x="53" y="1"/>
                    <a:pt x="1" y="46"/>
                    <a:pt x="8" y="112"/>
                  </a:cubicBezTo>
                  <a:cubicBezTo>
                    <a:pt x="13" y="160"/>
                    <a:pt x="50" y="197"/>
                    <a:pt x="98" y="202"/>
                  </a:cubicBezTo>
                  <a:cubicBezTo>
                    <a:pt x="102" y="203"/>
                    <a:pt x="106" y="203"/>
                    <a:pt x="110" y="203"/>
                  </a:cubicBezTo>
                  <a:cubicBezTo>
                    <a:pt x="198" y="203"/>
                    <a:pt x="244" y="93"/>
                    <a:pt x="178" y="32"/>
                  </a:cubicBezTo>
                  <a:cubicBezTo>
                    <a:pt x="158" y="10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7" name="Google Shape;5707;p18"/>
          <p:cNvGrpSpPr/>
          <p:nvPr/>
        </p:nvGrpSpPr>
        <p:grpSpPr>
          <a:xfrm flipH="1" rot="-1398537">
            <a:off x="3870494" y="1529470"/>
            <a:ext cx="278766" cy="476967"/>
            <a:chOff x="316587" y="9755293"/>
            <a:chExt cx="193789" cy="331571"/>
          </a:xfrm>
        </p:grpSpPr>
        <p:sp>
          <p:nvSpPr>
            <p:cNvPr id="5708" name="Google Shape;5708;p18"/>
            <p:cNvSpPr/>
            <p:nvPr/>
          </p:nvSpPr>
          <p:spPr>
            <a:xfrm>
              <a:off x="316587" y="9755293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18"/>
            <p:cNvSpPr/>
            <p:nvPr/>
          </p:nvSpPr>
          <p:spPr>
            <a:xfrm>
              <a:off x="346416" y="9816641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18"/>
            <p:cNvSpPr/>
            <p:nvPr/>
          </p:nvSpPr>
          <p:spPr>
            <a:xfrm>
              <a:off x="387270" y="9786948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18"/>
            <p:cNvSpPr/>
            <p:nvPr/>
          </p:nvSpPr>
          <p:spPr>
            <a:xfrm>
              <a:off x="393154" y="10023888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18"/>
            <p:cNvSpPr/>
            <p:nvPr/>
          </p:nvSpPr>
          <p:spPr>
            <a:xfrm>
              <a:off x="381994" y="9902746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18"/>
            <p:cNvSpPr/>
            <p:nvPr/>
          </p:nvSpPr>
          <p:spPr>
            <a:xfrm>
              <a:off x="392749" y="9876840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18"/>
            <p:cNvSpPr/>
            <p:nvPr/>
          </p:nvSpPr>
          <p:spPr>
            <a:xfrm>
              <a:off x="392072" y="9934739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5" name="Google Shape;5715;p18"/>
          <p:cNvGrpSpPr/>
          <p:nvPr/>
        </p:nvGrpSpPr>
        <p:grpSpPr>
          <a:xfrm flipH="1">
            <a:off x="2548526" y="4129523"/>
            <a:ext cx="417006" cy="385139"/>
            <a:chOff x="-2439074" y="11152150"/>
            <a:chExt cx="417800" cy="385873"/>
          </a:xfrm>
        </p:grpSpPr>
        <p:sp>
          <p:nvSpPr>
            <p:cNvPr id="5716" name="Google Shape;5716;p18"/>
            <p:cNvSpPr/>
            <p:nvPr/>
          </p:nvSpPr>
          <p:spPr>
            <a:xfrm rot="-472652">
              <a:off x="-2417707" y="11176260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18"/>
            <p:cNvSpPr/>
            <p:nvPr/>
          </p:nvSpPr>
          <p:spPr>
            <a:xfrm rot="-472652">
              <a:off x="-2316028" y="11303385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18"/>
            <p:cNvSpPr/>
            <p:nvPr/>
          </p:nvSpPr>
          <p:spPr>
            <a:xfrm rot="-472652">
              <a:off x="-2256316" y="11295426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18"/>
            <p:cNvSpPr/>
            <p:nvPr/>
          </p:nvSpPr>
          <p:spPr>
            <a:xfrm rot="-472652">
              <a:off x="-2193104" y="11286422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0" name="Google Shape;5720;p18"/>
          <p:cNvSpPr/>
          <p:nvPr/>
        </p:nvSpPr>
        <p:spPr>
          <a:xfrm flipH="1" rot="-705357">
            <a:off x="581805" y="3771325"/>
            <a:ext cx="267476" cy="431710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1" name="Google Shape;5721;p18"/>
          <p:cNvSpPr/>
          <p:nvPr/>
        </p:nvSpPr>
        <p:spPr>
          <a:xfrm flipH="1" rot="-524861">
            <a:off x="1215366" y="4248864"/>
            <a:ext cx="378056" cy="341461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2" name="Google Shape;5722;p18"/>
          <p:cNvSpPr/>
          <p:nvPr/>
        </p:nvSpPr>
        <p:spPr>
          <a:xfrm flipH="1">
            <a:off x="6880666" y="1527502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3" name="Google Shape;5723;p18"/>
          <p:cNvSpPr/>
          <p:nvPr/>
        </p:nvSpPr>
        <p:spPr>
          <a:xfrm flipH="1" rot="-906625">
            <a:off x="1078540" y="1527865"/>
            <a:ext cx="807615" cy="291374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4" name="Google Shape;5724;p18"/>
          <p:cNvSpPr/>
          <p:nvPr/>
        </p:nvSpPr>
        <p:spPr>
          <a:xfrm rot="1118803">
            <a:off x="1951935" y="2297437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5" name="Google Shape;5725;p18"/>
          <p:cNvSpPr/>
          <p:nvPr/>
        </p:nvSpPr>
        <p:spPr>
          <a:xfrm rot="1277494">
            <a:off x="4285637" y="2391058"/>
            <a:ext cx="270214" cy="493548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6" name="Google Shape;5726;p18"/>
          <p:cNvSpPr/>
          <p:nvPr/>
        </p:nvSpPr>
        <p:spPr>
          <a:xfrm flipH="1" rot="627847">
            <a:off x="3336458" y="4000796"/>
            <a:ext cx="378052" cy="341459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7" name="Google Shape;5727;p18"/>
          <p:cNvGrpSpPr/>
          <p:nvPr/>
        </p:nvGrpSpPr>
        <p:grpSpPr>
          <a:xfrm flipH="1">
            <a:off x="4291733" y="4207469"/>
            <a:ext cx="417006" cy="385139"/>
            <a:chOff x="-2210041" y="11304839"/>
            <a:chExt cx="417800" cy="385873"/>
          </a:xfrm>
        </p:grpSpPr>
        <p:sp>
          <p:nvSpPr>
            <p:cNvPr id="5728" name="Google Shape;5728;p18"/>
            <p:cNvSpPr/>
            <p:nvPr/>
          </p:nvSpPr>
          <p:spPr>
            <a:xfrm rot="-472652">
              <a:off x="-2188673" y="11328949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18"/>
            <p:cNvSpPr/>
            <p:nvPr/>
          </p:nvSpPr>
          <p:spPr>
            <a:xfrm rot="-472652">
              <a:off x="-2086995" y="11456074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18"/>
            <p:cNvSpPr/>
            <p:nvPr/>
          </p:nvSpPr>
          <p:spPr>
            <a:xfrm rot="-472652">
              <a:off x="-2027282" y="11448115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18"/>
            <p:cNvSpPr/>
            <p:nvPr/>
          </p:nvSpPr>
          <p:spPr>
            <a:xfrm rot="-472652">
              <a:off x="-1964071" y="11439111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2" name="Google Shape;5732;p18"/>
          <p:cNvGrpSpPr/>
          <p:nvPr/>
        </p:nvGrpSpPr>
        <p:grpSpPr>
          <a:xfrm flipH="1" rot="-652735">
            <a:off x="5296534" y="3942648"/>
            <a:ext cx="483137" cy="458078"/>
            <a:chOff x="1905969" y="9058125"/>
            <a:chExt cx="351656" cy="333398"/>
          </a:xfrm>
        </p:grpSpPr>
        <p:sp>
          <p:nvSpPr>
            <p:cNvPr id="5733" name="Google Shape;5733;p18"/>
            <p:cNvSpPr/>
            <p:nvPr/>
          </p:nvSpPr>
          <p:spPr>
            <a:xfrm>
              <a:off x="1986865" y="9058125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18"/>
            <p:cNvSpPr/>
            <p:nvPr/>
          </p:nvSpPr>
          <p:spPr>
            <a:xfrm>
              <a:off x="2021496" y="9164184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18"/>
            <p:cNvSpPr/>
            <p:nvPr/>
          </p:nvSpPr>
          <p:spPr>
            <a:xfrm>
              <a:off x="2032522" y="9113928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18"/>
            <p:cNvSpPr/>
            <p:nvPr/>
          </p:nvSpPr>
          <p:spPr>
            <a:xfrm>
              <a:off x="1916865" y="9071405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18"/>
            <p:cNvSpPr/>
            <p:nvPr/>
          </p:nvSpPr>
          <p:spPr>
            <a:xfrm>
              <a:off x="1905969" y="9135843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18"/>
            <p:cNvSpPr/>
            <p:nvPr/>
          </p:nvSpPr>
          <p:spPr>
            <a:xfrm>
              <a:off x="2212644" y="9102159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18"/>
            <p:cNvSpPr/>
            <p:nvPr/>
          </p:nvSpPr>
          <p:spPr>
            <a:xfrm>
              <a:off x="2209398" y="9155999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18"/>
            <p:cNvSpPr/>
            <p:nvPr/>
          </p:nvSpPr>
          <p:spPr>
            <a:xfrm>
              <a:off x="2214403" y="9209840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18"/>
            <p:cNvSpPr/>
            <p:nvPr/>
          </p:nvSpPr>
          <p:spPr>
            <a:xfrm>
              <a:off x="1912530" y="9181499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2" name="Google Shape;5742;p18"/>
          <p:cNvGrpSpPr/>
          <p:nvPr/>
        </p:nvGrpSpPr>
        <p:grpSpPr>
          <a:xfrm flipH="1" rot="-892445">
            <a:off x="5361391" y="2571333"/>
            <a:ext cx="343036" cy="339026"/>
            <a:chOff x="1740934" y="9866422"/>
            <a:chExt cx="198862" cy="196562"/>
          </a:xfrm>
        </p:grpSpPr>
        <p:sp>
          <p:nvSpPr>
            <p:cNvPr id="5743" name="Google Shape;5743;p18"/>
            <p:cNvSpPr/>
            <p:nvPr/>
          </p:nvSpPr>
          <p:spPr>
            <a:xfrm>
              <a:off x="1740934" y="9866422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18"/>
            <p:cNvSpPr/>
            <p:nvPr/>
          </p:nvSpPr>
          <p:spPr>
            <a:xfrm>
              <a:off x="1805800" y="9950768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18"/>
            <p:cNvSpPr/>
            <p:nvPr/>
          </p:nvSpPr>
          <p:spPr>
            <a:xfrm>
              <a:off x="1850171" y="9952392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18"/>
            <p:cNvSpPr/>
            <p:nvPr/>
          </p:nvSpPr>
          <p:spPr>
            <a:xfrm>
              <a:off x="1796466" y="9985061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47" name="Google Shape;5747;p18"/>
          <p:cNvSpPr/>
          <p:nvPr/>
        </p:nvSpPr>
        <p:spPr>
          <a:xfrm flipH="1" rot="992800">
            <a:off x="5966314" y="2686925"/>
            <a:ext cx="807617" cy="291375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8" name="Google Shape;5748;p18"/>
          <p:cNvSpPr/>
          <p:nvPr/>
        </p:nvSpPr>
        <p:spPr>
          <a:xfrm flipH="1" rot="597260">
            <a:off x="7408805" y="2229370"/>
            <a:ext cx="270218" cy="493554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9" name="Google Shape;5749;p18"/>
          <p:cNvSpPr/>
          <p:nvPr/>
        </p:nvSpPr>
        <p:spPr>
          <a:xfrm flipH="1" rot="-3469497">
            <a:off x="6795263" y="4173093"/>
            <a:ext cx="267478" cy="431712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50" name="Google Shape;5750;p18"/>
          <p:cNvGrpSpPr/>
          <p:nvPr/>
        </p:nvGrpSpPr>
        <p:grpSpPr>
          <a:xfrm flipH="1" rot="-293467">
            <a:off x="6761728" y="3388403"/>
            <a:ext cx="495542" cy="277091"/>
            <a:chOff x="306183" y="11167138"/>
            <a:chExt cx="361739" cy="202244"/>
          </a:xfrm>
        </p:grpSpPr>
        <p:sp>
          <p:nvSpPr>
            <p:cNvPr id="5751" name="Google Shape;5751;p18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18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18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18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5" name="Google Shape;5755;p18"/>
          <p:cNvGrpSpPr/>
          <p:nvPr/>
        </p:nvGrpSpPr>
        <p:grpSpPr>
          <a:xfrm flipH="1" rot="645224">
            <a:off x="7857905" y="1608777"/>
            <a:ext cx="278758" cy="476953"/>
            <a:chOff x="524756" y="9794821"/>
            <a:chExt cx="193789" cy="331571"/>
          </a:xfrm>
        </p:grpSpPr>
        <p:sp>
          <p:nvSpPr>
            <p:cNvPr id="5756" name="Google Shape;5756;p18"/>
            <p:cNvSpPr/>
            <p:nvPr/>
          </p:nvSpPr>
          <p:spPr>
            <a:xfrm>
              <a:off x="524756" y="9794821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18"/>
            <p:cNvSpPr/>
            <p:nvPr/>
          </p:nvSpPr>
          <p:spPr>
            <a:xfrm>
              <a:off x="554585" y="9856169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18"/>
            <p:cNvSpPr/>
            <p:nvPr/>
          </p:nvSpPr>
          <p:spPr>
            <a:xfrm>
              <a:off x="595439" y="9826476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18"/>
            <p:cNvSpPr/>
            <p:nvPr/>
          </p:nvSpPr>
          <p:spPr>
            <a:xfrm>
              <a:off x="601324" y="10063416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18"/>
            <p:cNvSpPr/>
            <p:nvPr/>
          </p:nvSpPr>
          <p:spPr>
            <a:xfrm>
              <a:off x="590163" y="9942274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18"/>
            <p:cNvSpPr/>
            <p:nvPr/>
          </p:nvSpPr>
          <p:spPr>
            <a:xfrm>
              <a:off x="600918" y="9916368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18"/>
            <p:cNvSpPr/>
            <p:nvPr/>
          </p:nvSpPr>
          <p:spPr>
            <a:xfrm>
              <a:off x="600242" y="9974267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3" name="Google Shape;5763;p18"/>
          <p:cNvGrpSpPr/>
          <p:nvPr/>
        </p:nvGrpSpPr>
        <p:grpSpPr>
          <a:xfrm flipH="1" rot="-784931">
            <a:off x="7957906" y="4067950"/>
            <a:ext cx="425397" cy="460479"/>
            <a:chOff x="597900" y="10971024"/>
            <a:chExt cx="274481" cy="297136"/>
          </a:xfrm>
        </p:grpSpPr>
        <p:sp>
          <p:nvSpPr>
            <p:cNvPr id="5764" name="Google Shape;5764;p18"/>
            <p:cNvSpPr/>
            <p:nvPr/>
          </p:nvSpPr>
          <p:spPr>
            <a:xfrm>
              <a:off x="630839" y="10971024"/>
              <a:ext cx="241542" cy="243639"/>
            </a:xfrm>
            <a:custGeom>
              <a:rect b="b" l="l" r="r" t="t"/>
              <a:pathLst>
                <a:path extrusionOk="0" h="3602" w="3571">
                  <a:moveTo>
                    <a:pt x="276" y="2520"/>
                  </a:moveTo>
                  <a:lnTo>
                    <a:pt x="276" y="2520"/>
                  </a:lnTo>
                  <a:cubicBezTo>
                    <a:pt x="276" y="2522"/>
                    <a:pt x="277" y="2524"/>
                    <a:pt x="278" y="2526"/>
                  </a:cubicBezTo>
                  <a:lnTo>
                    <a:pt x="278" y="2526"/>
                  </a:lnTo>
                  <a:cubicBezTo>
                    <a:pt x="278" y="2525"/>
                    <a:pt x="276" y="2523"/>
                    <a:pt x="276" y="2520"/>
                  </a:cubicBezTo>
                  <a:close/>
                  <a:moveTo>
                    <a:pt x="2862" y="1680"/>
                  </a:moveTo>
                  <a:cubicBezTo>
                    <a:pt x="3000" y="1680"/>
                    <a:pt x="3138" y="1689"/>
                    <a:pt x="3274" y="1707"/>
                  </a:cubicBezTo>
                  <a:lnTo>
                    <a:pt x="3332" y="3036"/>
                  </a:lnTo>
                  <a:lnTo>
                    <a:pt x="2429" y="2988"/>
                  </a:lnTo>
                  <a:lnTo>
                    <a:pt x="2429" y="2669"/>
                  </a:lnTo>
                  <a:cubicBezTo>
                    <a:pt x="2429" y="2350"/>
                    <a:pt x="2424" y="2031"/>
                    <a:pt x="2418" y="1712"/>
                  </a:cubicBezTo>
                  <a:cubicBezTo>
                    <a:pt x="2567" y="1690"/>
                    <a:pt x="2715" y="1680"/>
                    <a:pt x="2862" y="1680"/>
                  </a:cubicBezTo>
                  <a:close/>
                  <a:moveTo>
                    <a:pt x="1968" y="203"/>
                  </a:moveTo>
                  <a:cubicBezTo>
                    <a:pt x="2053" y="203"/>
                    <a:pt x="2131" y="321"/>
                    <a:pt x="2153" y="389"/>
                  </a:cubicBezTo>
                  <a:cubicBezTo>
                    <a:pt x="2179" y="522"/>
                    <a:pt x="2190" y="654"/>
                    <a:pt x="2190" y="787"/>
                  </a:cubicBezTo>
                  <a:cubicBezTo>
                    <a:pt x="2200" y="1096"/>
                    <a:pt x="2211" y="1404"/>
                    <a:pt x="2216" y="1712"/>
                  </a:cubicBezTo>
                  <a:cubicBezTo>
                    <a:pt x="2222" y="2015"/>
                    <a:pt x="2227" y="2307"/>
                    <a:pt x="2222" y="2610"/>
                  </a:cubicBezTo>
                  <a:cubicBezTo>
                    <a:pt x="2222" y="2759"/>
                    <a:pt x="2222" y="2908"/>
                    <a:pt x="2216" y="3052"/>
                  </a:cubicBezTo>
                  <a:cubicBezTo>
                    <a:pt x="2216" y="3158"/>
                    <a:pt x="2206" y="3296"/>
                    <a:pt x="2110" y="3354"/>
                  </a:cubicBezTo>
                  <a:cubicBezTo>
                    <a:pt x="2094" y="3365"/>
                    <a:pt x="2083" y="3381"/>
                    <a:pt x="2073" y="3397"/>
                  </a:cubicBezTo>
                  <a:cubicBezTo>
                    <a:pt x="2062" y="3386"/>
                    <a:pt x="2046" y="3381"/>
                    <a:pt x="2030" y="3381"/>
                  </a:cubicBezTo>
                  <a:cubicBezTo>
                    <a:pt x="1698" y="3381"/>
                    <a:pt x="1362" y="3399"/>
                    <a:pt x="1029" y="3399"/>
                  </a:cubicBezTo>
                  <a:cubicBezTo>
                    <a:pt x="962" y="3399"/>
                    <a:pt x="896" y="3399"/>
                    <a:pt x="829" y="3397"/>
                  </a:cubicBezTo>
                  <a:cubicBezTo>
                    <a:pt x="664" y="3392"/>
                    <a:pt x="473" y="3360"/>
                    <a:pt x="367" y="3216"/>
                  </a:cubicBezTo>
                  <a:cubicBezTo>
                    <a:pt x="292" y="3131"/>
                    <a:pt x="271" y="2935"/>
                    <a:pt x="409" y="2881"/>
                  </a:cubicBezTo>
                  <a:cubicBezTo>
                    <a:pt x="478" y="2850"/>
                    <a:pt x="494" y="2759"/>
                    <a:pt x="441" y="2706"/>
                  </a:cubicBezTo>
                  <a:cubicBezTo>
                    <a:pt x="436" y="2674"/>
                    <a:pt x="420" y="2648"/>
                    <a:pt x="393" y="2637"/>
                  </a:cubicBezTo>
                  <a:cubicBezTo>
                    <a:pt x="383" y="2632"/>
                    <a:pt x="372" y="2626"/>
                    <a:pt x="356" y="2616"/>
                  </a:cubicBezTo>
                  <a:cubicBezTo>
                    <a:pt x="351" y="2616"/>
                    <a:pt x="345" y="2610"/>
                    <a:pt x="340" y="2605"/>
                  </a:cubicBezTo>
                  <a:cubicBezTo>
                    <a:pt x="337" y="2605"/>
                    <a:pt x="331" y="2598"/>
                    <a:pt x="332" y="2598"/>
                  </a:cubicBezTo>
                  <a:cubicBezTo>
                    <a:pt x="332" y="2598"/>
                    <a:pt x="335" y="2600"/>
                    <a:pt x="340" y="2605"/>
                  </a:cubicBezTo>
                  <a:cubicBezTo>
                    <a:pt x="330" y="2594"/>
                    <a:pt x="324" y="2589"/>
                    <a:pt x="314" y="2578"/>
                  </a:cubicBezTo>
                  <a:lnTo>
                    <a:pt x="303" y="2568"/>
                  </a:lnTo>
                  <a:cubicBezTo>
                    <a:pt x="298" y="2557"/>
                    <a:pt x="292" y="2547"/>
                    <a:pt x="287" y="2536"/>
                  </a:cubicBezTo>
                  <a:cubicBezTo>
                    <a:pt x="284" y="2533"/>
                    <a:pt x="280" y="2529"/>
                    <a:pt x="278" y="2526"/>
                  </a:cubicBezTo>
                  <a:lnTo>
                    <a:pt x="278" y="2526"/>
                  </a:lnTo>
                  <a:cubicBezTo>
                    <a:pt x="278" y="2526"/>
                    <a:pt x="279" y="2526"/>
                    <a:pt x="279" y="2526"/>
                  </a:cubicBezTo>
                  <a:cubicBezTo>
                    <a:pt x="279" y="2526"/>
                    <a:pt x="279" y="2525"/>
                    <a:pt x="276" y="2520"/>
                  </a:cubicBezTo>
                  <a:lnTo>
                    <a:pt x="276" y="2520"/>
                  </a:lnTo>
                  <a:cubicBezTo>
                    <a:pt x="276" y="2520"/>
                    <a:pt x="276" y="2520"/>
                    <a:pt x="276" y="2520"/>
                  </a:cubicBezTo>
                  <a:cubicBezTo>
                    <a:pt x="271" y="2509"/>
                    <a:pt x="266" y="2493"/>
                    <a:pt x="266" y="2483"/>
                  </a:cubicBezTo>
                  <a:cubicBezTo>
                    <a:pt x="266" y="2472"/>
                    <a:pt x="266" y="2467"/>
                    <a:pt x="266" y="2462"/>
                  </a:cubicBezTo>
                  <a:lnTo>
                    <a:pt x="266" y="2424"/>
                  </a:lnTo>
                  <a:cubicBezTo>
                    <a:pt x="266" y="2419"/>
                    <a:pt x="266" y="2414"/>
                    <a:pt x="266" y="2408"/>
                  </a:cubicBezTo>
                  <a:cubicBezTo>
                    <a:pt x="266" y="2398"/>
                    <a:pt x="271" y="2392"/>
                    <a:pt x="271" y="2387"/>
                  </a:cubicBezTo>
                  <a:cubicBezTo>
                    <a:pt x="271" y="2381"/>
                    <a:pt x="273" y="2377"/>
                    <a:pt x="273" y="2377"/>
                  </a:cubicBezTo>
                  <a:cubicBezTo>
                    <a:pt x="274" y="2377"/>
                    <a:pt x="273" y="2380"/>
                    <a:pt x="271" y="2387"/>
                  </a:cubicBezTo>
                  <a:cubicBezTo>
                    <a:pt x="276" y="2377"/>
                    <a:pt x="282" y="2366"/>
                    <a:pt x="292" y="2350"/>
                  </a:cubicBezTo>
                  <a:cubicBezTo>
                    <a:pt x="292" y="2345"/>
                    <a:pt x="298" y="2339"/>
                    <a:pt x="303" y="2334"/>
                  </a:cubicBezTo>
                  <a:cubicBezTo>
                    <a:pt x="308" y="2323"/>
                    <a:pt x="319" y="2318"/>
                    <a:pt x="330" y="2307"/>
                  </a:cubicBezTo>
                  <a:lnTo>
                    <a:pt x="340" y="2297"/>
                  </a:lnTo>
                  <a:cubicBezTo>
                    <a:pt x="351" y="2286"/>
                    <a:pt x="367" y="2281"/>
                    <a:pt x="377" y="2276"/>
                  </a:cubicBezTo>
                  <a:cubicBezTo>
                    <a:pt x="425" y="2244"/>
                    <a:pt x="441" y="2185"/>
                    <a:pt x="415" y="2137"/>
                  </a:cubicBezTo>
                  <a:cubicBezTo>
                    <a:pt x="377" y="2116"/>
                    <a:pt x="356" y="2074"/>
                    <a:pt x="351" y="2031"/>
                  </a:cubicBezTo>
                  <a:cubicBezTo>
                    <a:pt x="271" y="1967"/>
                    <a:pt x="250" y="1856"/>
                    <a:pt x="298" y="1765"/>
                  </a:cubicBezTo>
                  <a:cubicBezTo>
                    <a:pt x="356" y="1654"/>
                    <a:pt x="468" y="1574"/>
                    <a:pt x="595" y="1563"/>
                  </a:cubicBezTo>
                  <a:cubicBezTo>
                    <a:pt x="652" y="1556"/>
                    <a:pt x="708" y="1552"/>
                    <a:pt x="765" y="1552"/>
                  </a:cubicBezTo>
                  <a:cubicBezTo>
                    <a:pt x="863" y="1552"/>
                    <a:pt x="960" y="1562"/>
                    <a:pt x="1058" y="1579"/>
                  </a:cubicBezTo>
                  <a:cubicBezTo>
                    <a:pt x="1145" y="1598"/>
                    <a:pt x="1234" y="1606"/>
                    <a:pt x="1323" y="1606"/>
                  </a:cubicBezTo>
                  <a:cubicBezTo>
                    <a:pt x="1385" y="1606"/>
                    <a:pt x="1448" y="1602"/>
                    <a:pt x="1509" y="1595"/>
                  </a:cubicBezTo>
                  <a:cubicBezTo>
                    <a:pt x="1521" y="1600"/>
                    <a:pt x="1534" y="1603"/>
                    <a:pt x="1546" y="1603"/>
                  </a:cubicBezTo>
                  <a:cubicBezTo>
                    <a:pt x="1573" y="1603"/>
                    <a:pt x="1599" y="1592"/>
                    <a:pt x="1621" y="1574"/>
                  </a:cubicBezTo>
                  <a:cubicBezTo>
                    <a:pt x="1648" y="1558"/>
                    <a:pt x="1669" y="1531"/>
                    <a:pt x="1674" y="1505"/>
                  </a:cubicBezTo>
                  <a:cubicBezTo>
                    <a:pt x="1791" y="1298"/>
                    <a:pt x="1754" y="1048"/>
                    <a:pt x="1717" y="819"/>
                  </a:cubicBezTo>
                  <a:cubicBezTo>
                    <a:pt x="1690" y="654"/>
                    <a:pt x="1648" y="373"/>
                    <a:pt x="1796" y="245"/>
                  </a:cubicBezTo>
                  <a:cubicBezTo>
                    <a:pt x="1810" y="251"/>
                    <a:pt x="1825" y="254"/>
                    <a:pt x="1839" y="254"/>
                  </a:cubicBezTo>
                  <a:cubicBezTo>
                    <a:pt x="1863" y="254"/>
                    <a:pt x="1886" y="246"/>
                    <a:pt x="1903" y="229"/>
                  </a:cubicBezTo>
                  <a:cubicBezTo>
                    <a:pt x="1924" y="211"/>
                    <a:pt x="1947" y="203"/>
                    <a:pt x="1968" y="203"/>
                  </a:cubicBezTo>
                  <a:close/>
                  <a:moveTo>
                    <a:pt x="1858" y="1"/>
                  </a:moveTo>
                  <a:cubicBezTo>
                    <a:pt x="1848" y="1"/>
                    <a:pt x="1838" y="2"/>
                    <a:pt x="1828" y="6"/>
                  </a:cubicBezTo>
                  <a:cubicBezTo>
                    <a:pt x="1573" y="107"/>
                    <a:pt x="1478" y="378"/>
                    <a:pt x="1499" y="628"/>
                  </a:cubicBezTo>
                  <a:cubicBezTo>
                    <a:pt x="1515" y="856"/>
                    <a:pt x="1632" y="1159"/>
                    <a:pt x="1509" y="1393"/>
                  </a:cubicBezTo>
                  <a:cubicBezTo>
                    <a:pt x="1465" y="1401"/>
                    <a:pt x="1419" y="1404"/>
                    <a:pt x="1374" y="1404"/>
                  </a:cubicBezTo>
                  <a:cubicBezTo>
                    <a:pt x="1229" y="1404"/>
                    <a:pt x="1082" y="1373"/>
                    <a:pt x="941" y="1361"/>
                  </a:cubicBezTo>
                  <a:cubicBezTo>
                    <a:pt x="883" y="1352"/>
                    <a:pt x="825" y="1347"/>
                    <a:pt x="767" y="1347"/>
                  </a:cubicBezTo>
                  <a:cubicBezTo>
                    <a:pt x="638" y="1347"/>
                    <a:pt x="511" y="1370"/>
                    <a:pt x="393" y="1415"/>
                  </a:cubicBezTo>
                  <a:cubicBezTo>
                    <a:pt x="244" y="1478"/>
                    <a:pt x="138" y="1606"/>
                    <a:pt x="101" y="1760"/>
                  </a:cubicBezTo>
                  <a:cubicBezTo>
                    <a:pt x="58" y="1898"/>
                    <a:pt x="96" y="2042"/>
                    <a:pt x="191" y="2148"/>
                  </a:cubicBezTo>
                  <a:cubicBezTo>
                    <a:pt x="0" y="2318"/>
                    <a:pt x="27" y="2626"/>
                    <a:pt x="239" y="2770"/>
                  </a:cubicBezTo>
                  <a:cubicBezTo>
                    <a:pt x="144" y="2860"/>
                    <a:pt x="96" y="2998"/>
                    <a:pt x="117" y="3131"/>
                  </a:cubicBezTo>
                  <a:cubicBezTo>
                    <a:pt x="144" y="3328"/>
                    <a:pt x="314" y="3471"/>
                    <a:pt x="494" y="3540"/>
                  </a:cubicBezTo>
                  <a:cubicBezTo>
                    <a:pt x="620" y="3590"/>
                    <a:pt x="755" y="3601"/>
                    <a:pt x="890" y="3601"/>
                  </a:cubicBezTo>
                  <a:cubicBezTo>
                    <a:pt x="1002" y="3601"/>
                    <a:pt x="1114" y="3594"/>
                    <a:pt x="1222" y="3594"/>
                  </a:cubicBezTo>
                  <a:lnTo>
                    <a:pt x="2030" y="3578"/>
                  </a:lnTo>
                  <a:cubicBezTo>
                    <a:pt x="2062" y="3572"/>
                    <a:pt x="2094" y="3551"/>
                    <a:pt x="2110" y="3519"/>
                  </a:cubicBezTo>
                  <a:cubicBezTo>
                    <a:pt x="2126" y="3535"/>
                    <a:pt x="2146" y="3543"/>
                    <a:pt x="2167" y="3543"/>
                  </a:cubicBezTo>
                  <a:cubicBezTo>
                    <a:pt x="2183" y="3543"/>
                    <a:pt x="2198" y="3539"/>
                    <a:pt x="2211" y="3530"/>
                  </a:cubicBezTo>
                  <a:cubicBezTo>
                    <a:pt x="2323" y="3450"/>
                    <a:pt x="2397" y="3328"/>
                    <a:pt x="2408" y="3190"/>
                  </a:cubicBezTo>
                  <a:lnTo>
                    <a:pt x="3449" y="3243"/>
                  </a:lnTo>
                  <a:cubicBezTo>
                    <a:pt x="3452" y="3243"/>
                    <a:pt x="3454" y="3243"/>
                    <a:pt x="3456" y="3243"/>
                  </a:cubicBezTo>
                  <a:cubicBezTo>
                    <a:pt x="3527" y="3243"/>
                    <a:pt x="3570" y="3166"/>
                    <a:pt x="3534" y="3105"/>
                  </a:cubicBezTo>
                  <a:lnTo>
                    <a:pt x="3476" y="1622"/>
                  </a:lnTo>
                  <a:cubicBezTo>
                    <a:pt x="3476" y="1595"/>
                    <a:pt x="3460" y="1563"/>
                    <a:pt x="3433" y="1547"/>
                  </a:cubicBezTo>
                  <a:cubicBezTo>
                    <a:pt x="3423" y="1537"/>
                    <a:pt x="3407" y="1526"/>
                    <a:pt x="3391" y="1521"/>
                  </a:cubicBezTo>
                  <a:cubicBezTo>
                    <a:pt x="3231" y="1497"/>
                    <a:pt x="3069" y="1485"/>
                    <a:pt x="2907" y="1485"/>
                  </a:cubicBezTo>
                  <a:cubicBezTo>
                    <a:pt x="2744" y="1485"/>
                    <a:pt x="2580" y="1497"/>
                    <a:pt x="2418" y="1521"/>
                  </a:cubicBezTo>
                  <a:lnTo>
                    <a:pt x="2418" y="1489"/>
                  </a:lnTo>
                  <a:cubicBezTo>
                    <a:pt x="2413" y="1292"/>
                    <a:pt x="2408" y="1096"/>
                    <a:pt x="2397" y="899"/>
                  </a:cubicBezTo>
                  <a:cubicBezTo>
                    <a:pt x="2397" y="724"/>
                    <a:pt x="2386" y="554"/>
                    <a:pt x="2360" y="383"/>
                  </a:cubicBezTo>
                  <a:cubicBezTo>
                    <a:pt x="2321" y="186"/>
                    <a:pt x="2152" y="11"/>
                    <a:pt x="1967" y="11"/>
                  </a:cubicBezTo>
                  <a:cubicBezTo>
                    <a:pt x="1947" y="11"/>
                    <a:pt x="1928" y="13"/>
                    <a:pt x="1908" y="17"/>
                  </a:cubicBezTo>
                  <a:cubicBezTo>
                    <a:pt x="1894" y="6"/>
                    <a:pt x="1876" y="1"/>
                    <a:pt x="185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18"/>
            <p:cNvSpPr/>
            <p:nvPr/>
          </p:nvSpPr>
          <p:spPr>
            <a:xfrm>
              <a:off x="597900" y="11254428"/>
              <a:ext cx="16572" cy="13731"/>
            </a:xfrm>
            <a:custGeom>
              <a:rect b="b" l="l" r="r" t="t"/>
              <a:pathLst>
                <a:path extrusionOk="0" h="203" w="245">
                  <a:moveTo>
                    <a:pt x="108" y="1"/>
                  </a:moveTo>
                  <a:cubicBezTo>
                    <a:pt x="53" y="1"/>
                    <a:pt x="1" y="46"/>
                    <a:pt x="8" y="112"/>
                  </a:cubicBezTo>
                  <a:cubicBezTo>
                    <a:pt x="13" y="160"/>
                    <a:pt x="50" y="197"/>
                    <a:pt x="98" y="202"/>
                  </a:cubicBezTo>
                  <a:cubicBezTo>
                    <a:pt x="102" y="203"/>
                    <a:pt x="106" y="203"/>
                    <a:pt x="110" y="203"/>
                  </a:cubicBezTo>
                  <a:cubicBezTo>
                    <a:pt x="198" y="203"/>
                    <a:pt x="244" y="93"/>
                    <a:pt x="178" y="32"/>
                  </a:cubicBezTo>
                  <a:cubicBezTo>
                    <a:pt x="158" y="10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6" name="Google Shape;5766;p18"/>
          <p:cNvGrpSpPr/>
          <p:nvPr/>
        </p:nvGrpSpPr>
        <p:grpSpPr>
          <a:xfrm flipH="1" rot="292372">
            <a:off x="8011516" y="3016792"/>
            <a:ext cx="490744" cy="334961"/>
            <a:chOff x="527553" y="10096667"/>
            <a:chExt cx="285914" cy="195141"/>
          </a:xfrm>
        </p:grpSpPr>
        <p:sp>
          <p:nvSpPr>
            <p:cNvPr id="5767" name="Google Shape;5767;p18"/>
            <p:cNvSpPr/>
            <p:nvPr/>
          </p:nvSpPr>
          <p:spPr>
            <a:xfrm>
              <a:off x="527553" y="10096667"/>
              <a:ext cx="285914" cy="195141"/>
            </a:xfrm>
            <a:custGeom>
              <a:rect b="b" l="l" r="r" t="t"/>
              <a:pathLst>
                <a:path extrusionOk="0" h="2885" w="4227">
                  <a:moveTo>
                    <a:pt x="2781" y="673"/>
                  </a:moveTo>
                  <a:cubicBezTo>
                    <a:pt x="3227" y="854"/>
                    <a:pt x="3636" y="1120"/>
                    <a:pt x="3982" y="1454"/>
                  </a:cubicBezTo>
                  <a:cubicBezTo>
                    <a:pt x="3642" y="1789"/>
                    <a:pt x="3238" y="2055"/>
                    <a:pt x="2797" y="2236"/>
                  </a:cubicBezTo>
                  <a:cubicBezTo>
                    <a:pt x="3078" y="1997"/>
                    <a:pt x="3201" y="1619"/>
                    <a:pt x="3115" y="1263"/>
                  </a:cubicBezTo>
                  <a:cubicBezTo>
                    <a:pt x="3068" y="1035"/>
                    <a:pt x="2951" y="833"/>
                    <a:pt x="2781" y="673"/>
                  </a:cubicBezTo>
                  <a:close/>
                  <a:moveTo>
                    <a:pt x="2143" y="551"/>
                  </a:moveTo>
                  <a:cubicBezTo>
                    <a:pt x="2462" y="625"/>
                    <a:pt x="2728" y="843"/>
                    <a:pt x="2860" y="1141"/>
                  </a:cubicBezTo>
                  <a:cubicBezTo>
                    <a:pt x="3004" y="1454"/>
                    <a:pt x="2929" y="1821"/>
                    <a:pt x="2685" y="2060"/>
                  </a:cubicBezTo>
                  <a:cubicBezTo>
                    <a:pt x="2545" y="2191"/>
                    <a:pt x="2384" y="2246"/>
                    <a:pt x="2222" y="2246"/>
                  </a:cubicBezTo>
                  <a:cubicBezTo>
                    <a:pt x="1744" y="2246"/>
                    <a:pt x="1258" y="1757"/>
                    <a:pt x="1298" y="1252"/>
                  </a:cubicBezTo>
                  <a:cubicBezTo>
                    <a:pt x="1328" y="929"/>
                    <a:pt x="1612" y="649"/>
                    <a:pt x="1937" y="649"/>
                  </a:cubicBezTo>
                  <a:cubicBezTo>
                    <a:pt x="1954" y="649"/>
                    <a:pt x="1971" y="650"/>
                    <a:pt x="1989" y="652"/>
                  </a:cubicBezTo>
                  <a:cubicBezTo>
                    <a:pt x="1992" y="652"/>
                    <a:pt x="1996" y="653"/>
                    <a:pt x="1999" y="653"/>
                  </a:cubicBezTo>
                  <a:cubicBezTo>
                    <a:pt x="2037" y="653"/>
                    <a:pt x="2069" y="627"/>
                    <a:pt x="2079" y="588"/>
                  </a:cubicBezTo>
                  <a:cubicBezTo>
                    <a:pt x="2090" y="577"/>
                    <a:pt x="2100" y="567"/>
                    <a:pt x="2111" y="551"/>
                  </a:cubicBezTo>
                  <a:close/>
                  <a:moveTo>
                    <a:pt x="1372" y="689"/>
                  </a:moveTo>
                  <a:lnTo>
                    <a:pt x="1372" y="689"/>
                  </a:lnTo>
                  <a:cubicBezTo>
                    <a:pt x="1266" y="795"/>
                    <a:pt x="1186" y="923"/>
                    <a:pt x="1138" y="1072"/>
                  </a:cubicBezTo>
                  <a:cubicBezTo>
                    <a:pt x="1021" y="1460"/>
                    <a:pt x="1202" y="1890"/>
                    <a:pt x="1494" y="2151"/>
                  </a:cubicBezTo>
                  <a:cubicBezTo>
                    <a:pt x="1579" y="2230"/>
                    <a:pt x="1680" y="2294"/>
                    <a:pt x="1787" y="2342"/>
                  </a:cubicBezTo>
                  <a:cubicBezTo>
                    <a:pt x="1186" y="2241"/>
                    <a:pt x="617" y="1864"/>
                    <a:pt x="176" y="1460"/>
                  </a:cubicBezTo>
                  <a:cubicBezTo>
                    <a:pt x="522" y="1130"/>
                    <a:pt x="931" y="870"/>
                    <a:pt x="1372" y="689"/>
                  </a:cubicBezTo>
                  <a:close/>
                  <a:moveTo>
                    <a:pt x="2108" y="1"/>
                  </a:moveTo>
                  <a:cubicBezTo>
                    <a:pt x="2069" y="1"/>
                    <a:pt x="2030" y="22"/>
                    <a:pt x="2015" y="73"/>
                  </a:cubicBezTo>
                  <a:cubicBezTo>
                    <a:pt x="1994" y="168"/>
                    <a:pt x="1973" y="264"/>
                    <a:pt x="1952" y="360"/>
                  </a:cubicBezTo>
                  <a:cubicBezTo>
                    <a:pt x="1819" y="370"/>
                    <a:pt x="1691" y="391"/>
                    <a:pt x="1558" y="429"/>
                  </a:cubicBezTo>
                  <a:lnTo>
                    <a:pt x="1558" y="99"/>
                  </a:lnTo>
                  <a:cubicBezTo>
                    <a:pt x="1558" y="46"/>
                    <a:pt x="1516" y="3"/>
                    <a:pt x="1463" y="3"/>
                  </a:cubicBezTo>
                  <a:cubicBezTo>
                    <a:pt x="1409" y="3"/>
                    <a:pt x="1362" y="46"/>
                    <a:pt x="1362" y="99"/>
                  </a:cubicBezTo>
                  <a:lnTo>
                    <a:pt x="1362" y="487"/>
                  </a:lnTo>
                  <a:cubicBezTo>
                    <a:pt x="1261" y="519"/>
                    <a:pt x="1160" y="561"/>
                    <a:pt x="1059" y="609"/>
                  </a:cubicBezTo>
                  <a:lnTo>
                    <a:pt x="1059" y="397"/>
                  </a:lnTo>
                  <a:cubicBezTo>
                    <a:pt x="1067" y="325"/>
                    <a:pt x="1013" y="289"/>
                    <a:pt x="960" y="289"/>
                  </a:cubicBezTo>
                  <a:cubicBezTo>
                    <a:pt x="907" y="289"/>
                    <a:pt x="854" y="325"/>
                    <a:pt x="862" y="397"/>
                  </a:cubicBezTo>
                  <a:lnTo>
                    <a:pt x="862" y="710"/>
                  </a:lnTo>
                  <a:cubicBezTo>
                    <a:pt x="554" y="886"/>
                    <a:pt x="272" y="1093"/>
                    <a:pt x="12" y="1332"/>
                  </a:cubicBezTo>
                  <a:cubicBezTo>
                    <a:pt x="1" y="1417"/>
                    <a:pt x="1" y="1502"/>
                    <a:pt x="12" y="1582"/>
                  </a:cubicBezTo>
                  <a:cubicBezTo>
                    <a:pt x="288" y="1837"/>
                    <a:pt x="586" y="2060"/>
                    <a:pt x="910" y="2241"/>
                  </a:cubicBezTo>
                  <a:lnTo>
                    <a:pt x="788" y="2438"/>
                  </a:lnTo>
                  <a:cubicBezTo>
                    <a:pt x="740" y="2518"/>
                    <a:pt x="805" y="2591"/>
                    <a:pt x="873" y="2591"/>
                  </a:cubicBezTo>
                  <a:cubicBezTo>
                    <a:pt x="904" y="2591"/>
                    <a:pt x="936" y="2575"/>
                    <a:pt x="958" y="2539"/>
                  </a:cubicBezTo>
                  <a:lnTo>
                    <a:pt x="1091" y="2326"/>
                  </a:lnTo>
                  <a:cubicBezTo>
                    <a:pt x="1191" y="2374"/>
                    <a:pt x="1292" y="2416"/>
                    <a:pt x="1399" y="2454"/>
                  </a:cubicBezTo>
                  <a:cubicBezTo>
                    <a:pt x="1399" y="2454"/>
                    <a:pt x="1399" y="2459"/>
                    <a:pt x="1399" y="2459"/>
                  </a:cubicBezTo>
                  <a:cubicBezTo>
                    <a:pt x="1383" y="2549"/>
                    <a:pt x="1362" y="2640"/>
                    <a:pt x="1340" y="2725"/>
                  </a:cubicBezTo>
                  <a:cubicBezTo>
                    <a:pt x="1335" y="2751"/>
                    <a:pt x="1340" y="2778"/>
                    <a:pt x="1351" y="2804"/>
                  </a:cubicBezTo>
                  <a:cubicBezTo>
                    <a:pt x="1367" y="2826"/>
                    <a:pt x="1388" y="2842"/>
                    <a:pt x="1409" y="2847"/>
                  </a:cubicBezTo>
                  <a:cubicBezTo>
                    <a:pt x="1419" y="2850"/>
                    <a:pt x="1428" y="2851"/>
                    <a:pt x="1437" y="2851"/>
                  </a:cubicBezTo>
                  <a:cubicBezTo>
                    <a:pt x="1480" y="2851"/>
                    <a:pt x="1519" y="2822"/>
                    <a:pt x="1532" y="2778"/>
                  </a:cubicBezTo>
                  <a:cubicBezTo>
                    <a:pt x="1553" y="2693"/>
                    <a:pt x="1574" y="2602"/>
                    <a:pt x="1590" y="2512"/>
                  </a:cubicBezTo>
                  <a:lnTo>
                    <a:pt x="1590" y="2507"/>
                  </a:lnTo>
                  <a:lnTo>
                    <a:pt x="1617" y="2512"/>
                  </a:lnTo>
                  <a:cubicBezTo>
                    <a:pt x="1755" y="2544"/>
                    <a:pt x="1904" y="2560"/>
                    <a:pt x="2047" y="2560"/>
                  </a:cubicBezTo>
                  <a:lnTo>
                    <a:pt x="2047" y="2783"/>
                  </a:lnTo>
                  <a:cubicBezTo>
                    <a:pt x="2047" y="2842"/>
                    <a:pt x="2090" y="2884"/>
                    <a:pt x="2143" y="2884"/>
                  </a:cubicBezTo>
                  <a:cubicBezTo>
                    <a:pt x="2201" y="2884"/>
                    <a:pt x="2244" y="2842"/>
                    <a:pt x="2244" y="2783"/>
                  </a:cubicBezTo>
                  <a:lnTo>
                    <a:pt x="2244" y="2555"/>
                  </a:lnTo>
                  <a:cubicBezTo>
                    <a:pt x="2403" y="2539"/>
                    <a:pt x="2563" y="2512"/>
                    <a:pt x="2717" y="2464"/>
                  </a:cubicBezTo>
                  <a:cubicBezTo>
                    <a:pt x="2738" y="2544"/>
                    <a:pt x="2759" y="2624"/>
                    <a:pt x="2781" y="2698"/>
                  </a:cubicBezTo>
                  <a:cubicBezTo>
                    <a:pt x="2786" y="2725"/>
                    <a:pt x="2802" y="2746"/>
                    <a:pt x="2828" y="2757"/>
                  </a:cubicBezTo>
                  <a:cubicBezTo>
                    <a:pt x="2842" y="2767"/>
                    <a:pt x="2858" y="2773"/>
                    <a:pt x="2875" y="2773"/>
                  </a:cubicBezTo>
                  <a:cubicBezTo>
                    <a:pt x="2884" y="2773"/>
                    <a:pt x="2893" y="2771"/>
                    <a:pt x="2903" y="2767"/>
                  </a:cubicBezTo>
                  <a:cubicBezTo>
                    <a:pt x="2956" y="2751"/>
                    <a:pt x="2988" y="2698"/>
                    <a:pt x="2972" y="2645"/>
                  </a:cubicBezTo>
                  <a:lnTo>
                    <a:pt x="2908" y="2411"/>
                  </a:lnTo>
                  <a:cubicBezTo>
                    <a:pt x="2908" y="2406"/>
                    <a:pt x="2908" y="2406"/>
                    <a:pt x="2903" y="2400"/>
                  </a:cubicBezTo>
                  <a:cubicBezTo>
                    <a:pt x="2988" y="2369"/>
                    <a:pt x="3073" y="2331"/>
                    <a:pt x="3153" y="2289"/>
                  </a:cubicBezTo>
                  <a:cubicBezTo>
                    <a:pt x="3158" y="2299"/>
                    <a:pt x="3163" y="2310"/>
                    <a:pt x="3174" y="2321"/>
                  </a:cubicBezTo>
                  <a:cubicBezTo>
                    <a:pt x="3201" y="2353"/>
                    <a:pt x="3232" y="2379"/>
                    <a:pt x="3259" y="2411"/>
                  </a:cubicBezTo>
                  <a:cubicBezTo>
                    <a:pt x="3270" y="2422"/>
                    <a:pt x="3280" y="2427"/>
                    <a:pt x="3291" y="2432"/>
                  </a:cubicBezTo>
                  <a:cubicBezTo>
                    <a:pt x="3304" y="2438"/>
                    <a:pt x="3317" y="2440"/>
                    <a:pt x="3331" y="2440"/>
                  </a:cubicBezTo>
                  <a:cubicBezTo>
                    <a:pt x="3344" y="2440"/>
                    <a:pt x="3357" y="2438"/>
                    <a:pt x="3371" y="2432"/>
                  </a:cubicBezTo>
                  <a:cubicBezTo>
                    <a:pt x="3381" y="2427"/>
                    <a:pt x="3392" y="2422"/>
                    <a:pt x="3402" y="2411"/>
                  </a:cubicBezTo>
                  <a:lnTo>
                    <a:pt x="3418" y="2390"/>
                  </a:lnTo>
                  <a:cubicBezTo>
                    <a:pt x="3424" y="2374"/>
                    <a:pt x="3429" y="2358"/>
                    <a:pt x="3429" y="2342"/>
                  </a:cubicBezTo>
                  <a:lnTo>
                    <a:pt x="3429" y="2315"/>
                  </a:lnTo>
                  <a:cubicBezTo>
                    <a:pt x="3424" y="2294"/>
                    <a:pt x="3418" y="2284"/>
                    <a:pt x="3402" y="2268"/>
                  </a:cubicBezTo>
                  <a:cubicBezTo>
                    <a:pt x="3381" y="2241"/>
                    <a:pt x="3355" y="2220"/>
                    <a:pt x="3328" y="2193"/>
                  </a:cubicBezTo>
                  <a:lnTo>
                    <a:pt x="3360" y="2177"/>
                  </a:lnTo>
                  <a:cubicBezTo>
                    <a:pt x="3663" y="1991"/>
                    <a:pt x="3939" y="1779"/>
                    <a:pt x="4189" y="1529"/>
                  </a:cubicBezTo>
                  <a:cubicBezTo>
                    <a:pt x="4210" y="1513"/>
                    <a:pt x="4221" y="1492"/>
                    <a:pt x="4221" y="1470"/>
                  </a:cubicBezTo>
                  <a:cubicBezTo>
                    <a:pt x="4226" y="1438"/>
                    <a:pt x="4216" y="1407"/>
                    <a:pt x="4189" y="1385"/>
                  </a:cubicBezTo>
                  <a:cubicBezTo>
                    <a:pt x="3929" y="1130"/>
                    <a:pt x="3642" y="907"/>
                    <a:pt x="3328" y="721"/>
                  </a:cubicBezTo>
                  <a:lnTo>
                    <a:pt x="3408" y="561"/>
                  </a:lnTo>
                  <a:cubicBezTo>
                    <a:pt x="3450" y="496"/>
                    <a:pt x="3397" y="413"/>
                    <a:pt x="3325" y="413"/>
                  </a:cubicBezTo>
                  <a:cubicBezTo>
                    <a:pt x="3316" y="413"/>
                    <a:pt x="3306" y="415"/>
                    <a:pt x="3296" y="418"/>
                  </a:cubicBezTo>
                  <a:cubicBezTo>
                    <a:pt x="3270" y="423"/>
                    <a:pt x="3248" y="439"/>
                    <a:pt x="3238" y="461"/>
                  </a:cubicBezTo>
                  <a:lnTo>
                    <a:pt x="3153" y="631"/>
                  </a:lnTo>
                  <a:cubicBezTo>
                    <a:pt x="3041" y="572"/>
                    <a:pt x="2929" y="524"/>
                    <a:pt x="2813" y="482"/>
                  </a:cubicBezTo>
                  <a:lnTo>
                    <a:pt x="2887" y="184"/>
                  </a:lnTo>
                  <a:cubicBezTo>
                    <a:pt x="2903" y="131"/>
                    <a:pt x="2871" y="78"/>
                    <a:pt x="2818" y="62"/>
                  </a:cubicBezTo>
                  <a:cubicBezTo>
                    <a:pt x="2809" y="59"/>
                    <a:pt x="2799" y="58"/>
                    <a:pt x="2790" y="58"/>
                  </a:cubicBezTo>
                  <a:cubicBezTo>
                    <a:pt x="2747" y="58"/>
                    <a:pt x="2709" y="87"/>
                    <a:pt x="2696" y="131"/>
                  </a:cubicBezTo>
                  <a:cubicBezTo>
                    <a:pt x="2669" y="227"/>
                    <a:pt x="2648" y="328"/>
                    <a:pt x="2621" y="423"/>
                  </a:cubicBezTo>
                  <a:cubicBezTo>
                    <a:pt x="2472" y="381"/>
                    <a:pt x="2324" y="360"/>
                    <a:pt x="2169" y="354"/>
                  </a:cubicBezTo>
                  <a:lnTo>
                    <a:pt x="2159" y="354"/>
                  </a:lnTo>
                  <a:cubicBezTo>
                    <a:pt x="2175" y="280"/>
                    <a:pt x="2191" y="205"/>
                    <a:pt x="2207" y="126"/>
                  </a:cubicBezTo>
                  <a:cubicBezTo>
                    <a:pt x="2229" y="52"/>
                    <a:pt x="2168" y="1"/>
                    <a:pt x="2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18"/>
            <p:cNvSpPr/>
            <p:nvPr/>
          </p:nvSpPr>
          <p:spPr>
            <a:xfrm>
              <a:off x="653430" y="10172355"/>
              <a:ext cx="37405" cy="40449"/>
            </a:xfrm>
            <a:custGeom>
              <a:rect b="b" l="l" r="r" t="t"/>
              <a:pathLst>
                <a:path extrusionOk="0" h="598" w="553">
                  <a:moveTo>
                    <a:pt x="234" y="261"/>
                  </a:moveTo>
                  <a:cubicBezTo>
                    <a:pt x="255" y="293"/>
                    <a:pt x="287" y="314"/>
                    <a:pt x="324" y="314"/>
                  </a:cubicBezTo>
                  <a:lnTo>
                    <a:pt x="335" y="314"/>
                  </a:lnTo>
                  <a:lnTo>
                    <a:pt x="346" y="325"/>
                  </a:lnTo>
                  <a:lnTo>
                    <a:pt x="351" y="335"/>
                  </a:lnTo>
                  <a:lnTo>
                    <a:pt x="351" y="341"/>
                  </a:lnTo>
                  <a:lnTo>
                    <a:pt x="351" y="362"/>
                  </a:lnTo>
                  <a:cubicBezTo>
                    <a:pt x="351" y="367"/>
                    <a:pt x="351" y="367"/>
                    <a:pt x="351" y="367"/>
                  </a:cubicBezTo>
                  <a:lnTo>
                    <a:pt x="351" y="373"/>
                  </a:lnTo>
                  <a:lnTo>
                    <a:pt x="346" y="383"/>
                  </a:lnTo>
                  <a:lnTo>
                    <a:pt x="340" y="383"/>
                  </a:lnTo>
                  <a:lnTo>
                    <a:pt x="314" y="389"/>
                  </a:lnTo>
                  <a:lnTo>
                    <a:pt x="287" y="389"/>
                  </a:lnTo>
                  <a:cubicBezTo>
                    <a:pt x="277" y="389"/>
                    <a:pt x="271" y="389"/>
                    <a:pt x="261" y="383"/>
                  </a:cubicBezTo>
                  <a:lnTo>
                    <a:pt x="250" y="383"/>
                  </a:lnTo>
                  <a:lnTo>
                    <a:pt x="245" y="378"/>
                  </a:lnTo>
                  <a:lnTo>
                    <a:pt x="234" y="373"/>
                  </a:lnTo>
                  <a:lnTo>
                    <a:pt x="223" y="357"/>
                  </a:lnTo>
                  <a:lnTo>
                    <a:pt x="223" y="346"/>
                  </a:lnTo>
                  <a:cubicBezTo>
                    <a:pt x="223" y="341"/>
                    <a:pt x="223" y="325"/>
                    <a:pt x="218" y="314"/>
                  </a:cubicBezTo>
                  <a:cubicBezTo>
                    <a:pt x="223" y="304"/>
                    <a:pt x="223" y="293"/>
                    <a:pt x="223" y="282"/>
                  </a:cubicBezTo>
                  <a:lnTo>
                    <a:pt x="229" y="272"/>
                  </a:lnTo>
                  <a:cubicBezTo>
                    <a:pt x="234" y="266"/>
                    <a:pt x="234" y="266"/>
                    <a:pt x="234" y="261"/>
                  </a:cubicBezTo>
                  <a:close/>
                  <a:moveTo>
                    <a:pt x="431" y="1"/>
                  </a:moveTo>
                  <a:lnTo>
                    <a:pt x="436" y="17"/>
                  </a:lnTo>
                  <a:cubicBezTo>
                    <a:pt x="409" y="10"/>
                    <a:pt x="382" y="7"/>
                    <a:pt x="355" y="7"/>
                  </a:cubicBezTo>
                  <a:cubicBezTo>
                    <a:pt x="265" y="7"/>
                    <a:pt x="176" y="41"/>
                    <a:pt x="106" y="107"/>
                  </a:cubicBezTo>
                  <a:cubicBezTo>
                    <a:pt x="27" y="192"/>
                    <a:pt x="0" y="314"/>
                    <a:pt x="43" y="420"/>
                  </a:cubicBezTo>
                  <a:cubicBezTo>
                    <a:pt x="64" y="479"/>
                    <a:pt x="106" y="532"/>
                    <a:pt x="160" y="564"/>
                  </a:cubicBezTo>
                  <a:cubicBezTo>
                    <a:pt x="199" y="586"/>
                    <a:pt x="243" y="597"/>
                    <a:pt x="287" y="597"/>
                  </a:cubicBezTo>
                  <a:cubicBezTo>
                    <a:pt x="296" y="597"/>
                    <a:pt x="305" y="597"/>
                    <a:pt x="314" y="596"/>
                  </a:cubicBezTo>
                  <a:cubicBezTo>
                    <a:pt x="372" y="591"/>
                    <a:pt x="431" y="564"/>
                    <a:pt x="473" y="527"/>
                  </a:cubicBezTo>
                  <a:cubicBezTo>
                    <a:pt x="521" y="484"/>
                    <a:pt x="548" y="426"/>
                    <a:pt x="548" y="367"/>
                  </a:cubicBezTo>
                  <a:cubicBezTo>
                    <a:pt x="553" y="293"/>
                    <a:pt x="521" y="224"/>
                    <a:pt x="463" y="171"/>
                  </a:cubicBezTo>
                  <a:cubicBezTo>
                    <a:pt x="479" y="160"/>
                    <a:pt x="494" y="144"/>
                    <a:pt x="500" y="123"/>
                  </a:cubicBezTo>
                  <a:cubicBezTo>
                    <a:pt x="510" y="70"/>
                    <a:pt x="484" y="17"/>
                    <a:pt x="43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18"/>
            <p:cNvSpPr/>
            <p:nvPr/>
          </p:nvSpPr>
          <p:spPr>
            <a:xfrm>
              <a:off x="668851" y="10196773"/>
              <a:ext cx="473" cy="812"/>
            </a:xfrm>
            <a:custGeom>
              <a:rect b="b" l="l" r="r" t="t"/>
              <a:pathLst>
                <a:path extrusionOk="0" h="12" w="7">
                  <a:moveTo>
                    <a:pt x="1" y="1"/>
                  </a:moveTo>
                  <a:lnTo>
                    <a:pt x="6" y="12"/>
                  </a:lnTo>
                  <a:cubicBezTo>
                    <a:pt x="6" y="12"/>
                    <a:pt x="6" y="6"/>
                    <a:pt x="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70" name="Google Shape;5770;p18"/>
          <p:cNvSpPr/>
          <p:nvPr/>
        </p:nvSpPr>
        <p:spPr>
          <a:xfrm rot="1118803">
            <a:off x="5254573" y="1473686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1" name="Google Shape;5771;p18"/>
          <p:cNvSpPr/>
          <p:nvPr/>
        </p:nvSpPr>
        <p:spPr>
          <a:xfrm flipH="1">
            <a:off x="8104031" y="2501433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2" name="Google Shape;5772;p18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73" name="Google Shape;5773;p18"/>
          <p:cNvCxnSpPr/>
          <p:nvPr/>
        </p:nvCxnSpPr>
        <p:spPr>
          <a:xfrm>
            <a:off x="3197291" y="1209675"/>
            <a:ext cx="0" cy="3571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774" name="Google Shape;5774;p18"/>
          <p:cNvGrpSpPr/>
          <p:nvPr/>
        </p:nvGrpSpPr>
        <p:grpSpPr>
          <a:xfrm rot="-5529632">
            <a:off x="-1089030" y="2023265"/>
            <a:ext cx="2569328" cy="1568254"/>
            <a:chOff x="4968598" y="5975342"/>
            <a:chExt cx="2569300" cy="1568237"/>
          </a:xfrm>
        </p:grpSpPr>
        <p:sp>
          <p:nvSpPr>
            <p:cNvPr id="5775" name="Google Shape;5775;p18"/>
            <p:cNvSpPr/>
            <p:nvPr/>
          </p:nvSpPr>
          <p:spPr>
            <a:xfrm>
              <a:off x="5156498" y="6314674"/>
              <a:ext cx="493151" cy="403759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18"/>
            <p:cNvSpPr/>
            <p:nvPr/>
          </p:nvSpPr>
          <p:spPr>
            <a:xfrm>
              <a:off x="6357271" y="6677927"/>
              <a:ext cx="332342" cy="308767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18"/>
            <p:cNvSpPr/>
            <p:nvPr/>
          </p:nvSpPr>
          <p:spPr>
            <a:xfrm>
              <a:off x="6214739" y="6630170"/>
              <a:ext cx="256366" cy="392949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18"/>
            <p:cNvSpPr/>
            <p:nvPr/>
          </p:nvSpPr>
          <p:spPr>
            <a:xfrm>
              <a:off x="5394109" y="6219768"/>
              <a:ext cx="174615" cy="148392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18"/>
            <p:cNvSpPr/>
            <p:nvPr/>
          </p:nvSpPr>
          <p:spPr>
            <a:xfrm>
              <a:off x="7152112" y="7327372"/>
              <a:ext cx="196236" cy="181648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18"/>
            <p:cNvSpPr/>
            <p:nvPr/>
          </p:nvSpPr>
          <p:spPr>
            <a:xfrm>
              <a:off x="5644223" y="6671458"/>
              <a:ext cx="217856" cy="134196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18"/>
            <p:cNvSpPr/>
            <p:nvPr/>
          </p:nvSpPr>
          <p:spPr>
            <a:xfrm>
              <a:off x="5826045" y="6481821"/>
              <a:ext cx="149044" cy="146439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18"/>
            <p:cNvSpPr/>
            <p:nvPr/>
          </p:nvSpPr>
          <p:spPr>
            <a:xfrm>
              <a:off x="6746356" y="6986825"/>
              <a:ext cx="186467" cy="178740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18"/>
            <p:cNvSpPr/>
            <p:nvPr/>
          </p:nvSpPr>
          <p:spPr>
            <a:xfrm>
              <a:off x="5069495" y="6038945"/>
              <a:ext cx="160288" cy="240389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18"/>
            <p:cNvSpPr/>
            <p:nvPr/>
          </p:nvSpPr>
          <p:spPr>
            <a:xfrm>
              <a:off x="6856022" y="7133828"/>
              <a:ext cx="202922" cy="132372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18"/>
            <p:cNvSpPr/>
            <p:nvPr/>
          </p:nvSpPr>
          <p:spPr>
            <a:xfrm>
              <a:off x="4969640" y="6260969"/>
              <a:ext cx="135889" cy="169536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18"/>
            <p:cNvSpPr/>
            <p:nvPr/>
          </p:nvSpPr>
          <p:spPr>
            <a:xfrm>
              <a:off x="7094674" y="6870689"/>
              <a:ext cx="188551" cy="145093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18"/>
            <p:cNvSpPr/>
            <p:nvPr/>
          </p:nvSpPr>
          <p:spPr>
            <a:xfrm>
              <a:off x="6962128" y="6969632"/>
              <a:ext cx="132372" cy="147524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18"/>
            <p:cNvSpPr/>
            <p:nvPr/>
          </p:nvSpPr>
          <p:spPr>
            <a:xfrm>
              <a:off x="6782781" y="7266157"/>
              <a:ext cx="172531" cy="11613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18"/>
            <p:cNvSpPr/>
            <p:nvPr/>
          </p:nvSpPr>
          <p:spPr>
            <a:xfrm>
              <a:off x="7060767" y="7187098"/>
              <a:ext cx="103849" cy="112358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18"/>
            <p:cNvSpPr/>
            <p:nvPr/>
          </p:nvSpPr>
          <p:spPr>
            <a:xfrm>
              <a:off x="5094458" y="6468232"/>
              <a:ext cx="154644" cy="124644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18"/>
            <p:cNvSpPr/>
            <p:nvPr/>
          </p:nvSpPr>
          <p:spPr>
            <a:xfrm>
              <a:off x="5124458" y="6645366"/>
              <a:ext cx="123429" cy="128856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18"/>
            <p:cNvSpPr/>
            <p:nvPr/>
          </p:nvSpPr>
          <p:spPr>
            <a:xfrm>
              <a:off x="7018915" y="7312133"/>
              <a:ext cx="138624" cy="12573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18"/>
            <p:cNvSpPr/>
            <p:nvPr/>
          </p:nvSpPr>
          <p:spPr>
            <a:xfrm>
              <a:off x="7387422" y="6521937"/>
              <a:ext cx="120737" cy="92648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18"/>
            <p:cNvSpPr/>
            <p:nvPr/>
          </p:nvSpPr>
          <p:spPr>
            <a:xfrm>
              <a:off x="5055993" y="6301866"/>
              <a:ext cx="99724" cy="104891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18"/>
            <p:cNvSpPr/>
            <p:nvPr/>
          </p:nvSpPr>
          <p:spPr>
            <a:xfrm>
              <a:off x="7207857" y="7141035"/>
              <a:ext cx="136974" cy="125600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18"/>
            <p:cNvSpPr/>
            <p:nvPr/>
          </p:nvSpPr>
          <p:spPr>
            <a:xfrm>
              <a:off x="4968598" y="6000175"/>
              <a:ext cx="144442" cy="107582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18"/>
            <p:cNvSpPr/>
            <p:nvPr/>
          </p:nvSpPr>
          <p:spPr>
            <a:xfrm>
              <a:off x="5208727" y="6770271"/>
              <a:ext cx="146091" cy="118914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18"/>
            <p:cNvSpPr/>
            <p:nvPr/>
          </p:nvSpPr>
          <p:spPr>
            <a:xfrm>
              <a:off x="5042274" y="5975342"/>
              <a:ext cx="118827" cy="97988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18"/>
            <p:cNvSpPr/>
            <p:nvPr/>
          </p:nvSpPr>
          <p:spPr>
            <a:xfrm>
              <a:off x="6632739" y="6976665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18"/>
            <p:cNvSpPr/>
            <p:nvPr/>
          </p:nvSpPr>
          <p:spPr>
            <a:xfrm>
              <a:off x="7247799" y="7431698"/>
              <a:ext cx="108060" cy="91258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18"/>
            <p:cNvSpPr/>
            <p:nvPr/>
          </p:nvSpPr>
          <p:spPr>
            <a:xfrm>
              <a:off x="5978562" y="6589404"/>
              <a:ext cx="98682" cy="139232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18"/>
            <p:cNvSpPr/>
            <p:nvPr/>
          </p:nvSpPr>
          <p:spPr>
            <a:xfrm>
              <a:off x="5522878" y="5978120"/>
              <a:ext cx="84312" cy="64992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18"/>
            <p:cNvSpPr/>
            <p:nvPr/>
          </p:nvSpPr>
          <p:spPr>
            <a:xfrm>
              <a:off x="7268421" y="7225390"/>
              <a:ext cx="68075" cy="87394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18"/>
            <p:cNvSpPr/>
            <p:nvPr/>
          </p:nvSpPr>
          <p:spPr>
            <a:xfrm>
              <a:off x="5878273" y="6814945"/>
              <a:ext cx="121171" cy="63212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18"/>
            <p:cNvSpPr/>
            <p:nvPr/>
          </p:nvSpPr>
          <p:spPr>
            <a:xfrm>
              <a:off x="6172062" y="6822151"/>
              <a:ext cx="112401" cy="96642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18"/>
            <p:cNvSpPr/>
            <p:nvPr/>
          </p:nvSpPr>
          <p:spPr>
            <a:xfrm>
              <a:off x="5556003" y="6371113"/>
              <a:ext cx="104283" cy="56005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18"/>
            <p:cNvSpPr/>
            <p:nvPr/>
          </p:nvSpPr>
          <p:spPr>
            <a:xfrm>
              <a:off x="6104465" y="7280918"/>
              <a:ext cx="87655" cy="80405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18"/>
            <p:cNvSpPr/>
            <p:nvPr/>
          </p:nvSpPr>
          <p:spPr>
            <a:xfrm>
              <a:off x="6418008" y="7196866"/>
              <a:ext cx="102199" cy="88263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18"/>
            <p:cNvSpPr/>
            <p:nvPr/>
          </p:nvSpPr>
          <p:spPr>
            <a:xfrm>
              <a:off x="5694367" y="6200622"/>
              <a:ext cx="97510" cy="5778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18"/>
            <p:cNvSpPr/>
            <p:nvPr/>
          </p:nvSpPr>
          <p:spPr>
            <a:xfrm>
              <a:off x="6554288" y="6789069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18"/>
            <p:cNvSpPr/>
            <p:nvPr/>
          </p:nvSpPr>
          <p:spPr>
            <a:xfrm>
              <a:off x="6749699" y="7373782"/>
              <a:ext cx="110100" cy="93342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18"/>
            <p:cNvSpPr/>
            <p:nvPr/>
          </p:nvSpPr>
          <p:spPr>
            <a:xfrm>
              <a:off x="6135680" y="7046433"/>
              <a:ext cx="68075" cy="91779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18"/>
            <p:cNvSpPr/>
            <p:nvPr/>
          </p:nvSpPr>
          <p:spPr>
            <a:xfrm>
              <a:off x="7484802" y="7407690"/>
              <a:ext cx="53097" cy="108841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18"/>
            <p:cNvSpPr/>
            <p:nvPr/>
          </p:nvSpPr>
          <p:spPr>
            <a:xfrm>
              <a:off x="5887650" y="7252481"/>
              <a:ext cx="105108" cy="5340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18"/>
            <p:cNvSpPr/>
            <p:nvPr/>
          </p:nvSpPr>
          <p:spPr>
            <a:xfrm>
              <a:off x="5191448" y="6249421"/>
              <a:ext cx="45195" cy="947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18"/>
            <p:cNvSpPr/>
            <p:nvPr/>
          </p:nvSpPr>
          <p:spPr>
            <a:xfrm>
              <a:off x="7088032" y="7289036"/>
              <a:ext cx="83661" cy="67250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18"/>
            <p:cNvSpPr/>
            <p:nvPr/>
          </p:nvSpPr>
          <p:spPr>
            <a:xfrm>
              <a:off x="5104661" y="5983417"/>
              <a:ext cx="84138" cy="75846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18"/>
            <p:cNvSpPr/>
            <p:nvPr/>
          </p:nvSpPr>
          <p:spPr>
            <a:xfrm>
              <a:off x="7226178" y="7474245"/>
              <a:ext cx="70376" cy="69334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18"/>
            <p:cNvSpPr/>
            <p:nvPr/>
          </p:nvSpPr>
          <p:spPr>
            <a:xfrm>
              <a:off x="6950493" y="7434390"/>
              <a:ext cx="73892" cy="70593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18"/>
            <p:cNvSpPr/>
            <p:nvPr/>
          </p:nvSpPr>
          <p:spPr>
            <a:xfrm>
              <a:off x="6581162" y="7102439"/>
              <a:ext cx="84703" cy="745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18"/>
            <p:cNvSpPr/>
            <p:nvPr/>
          </p:nvSpPr>
          <p:spPr>
            <a:xfrm>
              <a:off x="6285288" y="6697160"/>
              <a:ext cx="47062" cy="94688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18"/>
            <p:cNvSpPr/>
            <p:nvPr/>
          </p:nvSpPr>
          <p:spPr>
            <a:xfrm>
              <a:off x="5999791" y="6454687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18"/>
            <p:cNvSpPr/>
            <p:nvPr/>
          </p:nvSpPr>
          <p:spPr>
            <a:xfrm>
              <a:off x="6998727" y="6831746"/>
              <a:ext cx="70376" cy="80752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18"/>
            <p:cNvSpPr/>
            <p:nvPr/>
          </p:nvSpPr>
          <p:spPr>
            <a:xfrm>
              <a:off x="6398862" y="6988952"/>
              <a:ext cx="46454" cy="109970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18"/>
            <p:cNvSpPr/>
            <p:nvPr/>
          </p:nvSpPr>
          <p:spPr>
            <a:xfrm>
              <a:off x="5616958" y="6145051"/>
              <a:ext cx="70289" cy="53357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18"/>
            <p:cNvSpPr/>
            <p:nvPr/>
          </p:nvSpPr>
          <p:spPr>
            <a:xfrm>
              <a:off x="6442972" y="7117591"/>
              <a:ext cx="81012" cy="59218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18"/>
            <p:cNvSpPr/>
            <p:nvPr/>
          </p:nvSpPr>
          <p:spPr>
            <a:xfrm>
              <a:off x="7324166" y="7425750"/>
              <a:ext cx="83487" cy="41201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18"/>
            <p:cNvSpPr/>
            <p:nvPr/>
          </p:nvSpPr>
          <p:spPr>
            <a:xfrm>
              <a:off x="5993149" y="7165651"/>
              <a:ext cx="84703" cy="49710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18"/>
            <p:cNvSpPr/>
            <p:nvPr/>
          </p:nvSpPr>
          <p:spPr>
            <a:xfrm>
              <a:off x="5368711" y="6592312"/>
              <a:ext cx="71201" cy="45890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18"/>
            <p:cNvSpPr/>
            <p:nvPr/>
          </p:nvSpPr>
          <p:spPr>
            <a:xfrm>
              <a:off x="6460034" y="6864394"/>
              <a:ext cx="67250" cy="59696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18"/>
            <p:cNvSpPr/>
            <p:nvPr/>
          </p:nvSpPr>
          <p:spPr>
            <a:xfrm>
              <a:off x="6984617" y="6877506"/>
              <a:ext cx="48277" cy="54399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18"/>
            <p:cNvSpPr/>
            <p:nvPr/>
          </p:nvSpPr>
          <p:spPr>
            <a:xfrm>
              <a:off x="6471886" y="6610764"/>
              <a:ext cx="62083" cy="57004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18"/>
            <p:cNvSpPr/>
            <p:nvPr/>
          </p:nvSpPr>
          <p:spPr>
            <a:xfrm>
              <a:off x="5053301" y="6140710"/>
              <a:ext cx="47887" cy="85137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18"/>
            <p:cNvSpPr/>
            <p:nvPr/>
          </p:nvSpPr>
          <p:spPr>
            <a:xfrm>
              <a:off x="6594056" y="7005450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18"/>
            <p:cNvSpPr/>
            <p:nvPr/>
          </p:nvSpPr>
          <p:spPr>
            <a:xfrm>
              <a:off x="6602565" y="7308703"/>
              <a:ext cx="53314" cy="53878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18"/>
            <p:cNvSpPr/>
            <p:nvPr/>
          </p:nvSpPr>
          <p:spPr>
            <a:xfrm>
              <a:off x="7476075" y="7203943"/>
              <a:ext cx="55788" cy="52749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18"/>
            <p:cNvSpPr/>
            <p:nvPr/>
          </p:nvSpPr>
          <p:spPr>
            <a:xfrm>
              <a:off x="7439867" y="7248574"/>
              <a:ext cx="47062" cy="76324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18"/>
            <p:cNvSpPr/>
            <p:nvPr/>
          </p:nvSpPr>
          <p:spPr>
            <a:xfrm>
              <a:off x="5931543" y="6644888"/>
              <a:ext cx="63299" cy="36859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18"/>
            <p:cNvSpPr/>
            <p:nvPr/>
          </p:nvSpPr>
          <p:spPr>
            <a:xfrm>
              <a:off x="7176034" y="7106563"/>
              <a:ext cx="51230" cy="59261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18"/>
            <p:cNvSpPr/>
            <p:nvPr/>
          </p:nvSpPr>
          <p:spPr>
            <a:xfrm>
              <a:off x="7348305" y="7185622"/>
              <a:ext cx="38943" cy="60390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18"/>
            <p:cNvSpPr/>
            <p:nvPr/>
          </p:nvSpPr>
          <p:spPr>
            <a:xfrm>
              <a:off x="6165854" y="6675582"/>
              <a:ext cx="62865" cy="42764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18"/>
            <p:cNvSpPr/>
            <p:nvPr/>
          </p:nvSpPr>
          <p:spPr>
            <a:xfrm>
              <a:off x="5292995" y="6740184"/>
              <a:ext cx="67423" cy="33039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18"/>
            <p:cNvSpPr/>
            <p:nvPr/>
          </p:nvSpPr>
          <p:spPr>
            <a:xfrm>
              <a:off x="6881203" y="7411988"/>
              <a:ext cx="43328" cy="52532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18"/>
            <p:cNvSpPr/>
            <p:nvPr/>
          </p:nvSpPr>
          <p:spPr>
            <a:xfrm>
              <a:off x="7431965" y="7175463"/>
              <a:ext cx="58697" cy="49276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18"/>
            <p:cNvSpPr/>
            <p:nvPr/>
          </p:nvSpPr>
          <p:spPr>
            <a:xfrm>
              <a:off x="6034350" y="7231425"/>
              <a:ext cx="58914" cy="51751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18"/>
            <p:cNvSpPr/>
            <p:nvPr/>
          </p:nvSpPr>
          <p:spPr>
            <a:xfrm>
              <a:off x="6460034" y="7048951"/>
              <a:ext cx="51447" cy="76193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18"/>
            <p:cNvSpPr/>
            <p:nvPr/>
          </p:nvSpPr>
          <p:spPr>
            <a:xfrm>
              <a:off x="5767608" y="6649924"/>
              <a:ext cx="48929" cy="54486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18"/>
            <p:cNvSpPr/>
            <p:nvPr/>
          </p:nvSpPr>
          <p:spPr>
            <a:xfrm>
              <a:off x="7386380" y="7373175"/>
              <a:ext cx="48104" cy="53053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18"/>
            <p:cNvSpPr/>
            <p:nvPr/>
          </p:nvSpPr>
          <p:spPr>
            <a:xfrm>
              <a:off x="6690177" y="7279919"/>
              <a:ext cx="51447" cy="50796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18"/>
            <p:cNvSpPr/>
            <p:nvPr/>
          </p:nvSpPr>
          <p:spPr>
            <a:xfrm>
              <a:off x="5460056" y="6672978"/>
              <a:ext cx="27916" cy="62648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18"/>
            <p:cNvSpPr/>
            <p:nvPr/>
          </p:nvSpPr>
          <p:spPr>
            <a:xfrm>
              <a:off x="6508528" y="7033713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18"/>
            <p:cNvSpPr/>
            <p:nvPr/>
          </p:nvSpPr>
          <p:spPr>
            <a:xfrm>
              <a:off x="6526850" y="7093973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18"/>
            <p:cNvSpPr/>
            <p:nvPr/>
          </p:nvSpPr>
          <p:spPr>
            <a:xfrm>
              <a:off x="5220796" y="6258277"/>
              <a:ext cx="41852" cy="5123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18"/>
            <p:cNvSpPr/>
            <p:nvPr/>
          </p:nvSpPr>
          <p:spPr>
            <a:xfrm>
              <a:off x="6919061" y="7024639"/>
              <a:ext cx="42503" cy="54312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18"/>
            <p:cNvSpPr/>
            <p:nvPr/>
          </p:nvSpPr>
          <p:spPr>
            <a:xfrm>
              <a:off x="7351865" y="7276359"/>
              <a:ext cx="67163" cy="30087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18"/>
            <p:cNvSpPr/>
            <p:nvPr/>
          </p:nvSpPr>
          <p:spPr>
            <a:xfrm>
              <a:off x="6424694" y="7155665"/>
              <a:ext cx="53921" cy="41678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18"/>
            <p:cNvSpPr/>
            <p:nvPr/>
          </p:nvSpPr>
          <p:spPr>
            <a:xfrm>
              <a:off x="5300246" y="6680228"/>
              <a:ext cx="45021" cy="40202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18"/>
            <p:cNvSpPr/>
            <p:nvPr/>
          </p:nvSpPr>
          <p:spPr>
            <a:xfrm>
              <a:off x="5979169" y="6719388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18"/>
            <p:cNvSpPr/>
            <p:nvPr/>
          </p:nvSpPr>
          <p:spPr>
            <a:xfrm>
              <a:off x="6637731" y="7199688"/>
              <a:ext cx="33343" cy="50101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18"/>
            <p:cNvSpPr/>
            <p:nvPr/>
          </p:nvSpPr>
          <p:spPr>
            <a:xfrm>
              <a:off x="5402227" y="6759938"/>
              <a:ext cx="35383" cy="47279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18"/>
            <p:cNvSpPr/>
            <p:nvPr/>
          </p:nvSpPr>
          <p:spPr>
            <a:xfrm>
              <a:off x="6749525" y="7047128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18"/>
            <p:cNvSpPr/>
            <p:nvPr/>
          </p:nvSpPr>
          <p:spPr>
            <a:xfrm>
              <a:off x="7062634" y="7156013"/>
              <a:ext cx="47496" cy="32084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18"/>
            <p:cNvSpPr/>
            <p:nvPr/>
          </p:nvSpPr>
          <p:spPr>
            <a:xfrm>
              <a:off x="6803837" y="7157966"/>
              <a:ext cx="34124" cy="36555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18"/>
            <p:cNvSpPr/>
            <p:nvPr/>
          </p:nvSpPr>
          <p:spPr>
            <a:xfrm>
              <a:off x="5202866" y="6579939"/>
              <a:ext cx="40636" cy="33560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18"/>
            <p:cNvSpPr/>
            <p:nvPr/>
          </p:nvSpPr>
          <p:spPr>
            <a:xfrm>
              <a:off x="7157192" y="7099313"/>
              <a:ext cx="28437" cy="53444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18"/>
            <p:cNvSpPr/>
            <p:nvPr/>
          </p:nvSpPr>
          <p:spPr>
            <a:xfrm>
              <a:off x="5344355" y="6554976"/>
              <a:ext cx="41461" cy="38770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18"/>
            <p:cNvSpPr/>
            <p:nvPr/>
          </p:nvSpPr>
          <p:spPr>
            <a:xfrm>
              <a:off x="5317134" y="6505873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18"/>
            <p:cNvSpPr/>
            <p:nvPr/>
          </p:nvSpPr>
          <p:spPr>
            <a:xfrm>
              <a:off x="5868287" y="6880805"/>
              <a:ext cx="35210" cy="36295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18"/>
            <p:cNvSpPr/>
            <p:nvPr/>
          </p:nvSpPr>
          <p:spPr>
            <a:xfrm>
              <a:off x="6748440" y="7268371"/>
              <a:ext cx="34602" cy="39377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18"/>
            <p:cNvSpPr/>
            <p:nvPr/>
          </p:nvSpPr>
          <p:spPr>
            <a:xfrm>
              <a:off x="5152548" y="6421301"/>
              <a:ext cx="42156" cy="40723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18"/>
            <p:cNvSpPr/>
            <p:nvPr/>
          </p:nvSpPr>
          <p:spPr>
            <a:xfrm>
              <a:off x="5996883" y="6548941"/>
              <a:ext cx="42720" cy="2904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18"/>
            <p:cNvSpPr/>
            <p:nvPr/>
          </p:nvSpPr>
          <p:spPr>
            <a:xfrm>
              <a:off x="6543260" y="7171903"/>
              <a:ext cx="31085" cy="45065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18"/>
            <p:cNvSpPr/>
            <p:nvPr/>
          </p:nvSpPr>
          <p:spPr>
            <a:xfrm>
              <a:off x="6418833" y="6779301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18"/>
            <p:cNvSpPr/>
            <p:nvPr/>
          </p:nvSpPr>
          <p:spPr>
            <a:xfrm>
              <a:off x="5693368" y="6577682"/>
              <a:ext cx="42634" cy="3039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18"/>
            <p:cNvSpPr/>
            <p:nvPr/>
          </p:nvSpPr>
          <p:spPr>
            <a:xfrm>
              <a:off x="5950906" y="6695293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18"/>
            <p:cNvSpPr/>
            <p:nvPr/>
          </p:nvSpPr>
          <p:spPr>
            <a:xfrm>
              <a:off x="6519773" y="6871254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18"/>
            <p:cNvSpPr/>
            <p:nvPr/>
          </p:nvSpPr>
          <p:spPr>
            <a:xfrm>
              <a:off x="5658159" y="6441358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18"/>
            <p:cNvSpPr/>
            <p:nvPr/>
          </p:nvSpPr>
          <p:spPr>
            <a:xfrm>
              <a:off x="5160015" y="6624874"/>
              <a:ext cx="27091" cy="30477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18"/>
            <p:cNvSpPr/>
            <p:nvPr/>
          </p:nvSpPr>
          <p:spPr>
            <a:xfrm>
              <a:off x="5148771" y="6461546"/>
              <a:ext cx="32518" cy="42069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18"/>
            <p:cNvSpPr/>
            <p:nvPr/>
          </p:nvSpPr>
          <p:spPr>
            <a:xfrm>
              <a:off x="5416164" y="6370028"/>
              <a:ext cx="39551" cy="31867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18"/>
            <p:cNvSpPr/>
            <p:nvPr/>
          </p:nvSpPr>
          <p:spPr>
            <a:xfrm>
              <a:off x="6337690" y="6846073"/>
              <a:ext cx="28350" cy="31346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18"/>
            <p:cNvSpPr/>
            <p:nvPr/>
          </p:nvSpPr>
          <p:spPr>
            <a:xfrm>
              <a:off x="5601546" y="7156490"/>
              <a:ext cx="30434" cy="37380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18"/>
            <p:cNvSpPr/>
            <p:nvPr/>
          </p:nvSpPr>
          <p:spPr>
            <a:xfrm>
              <a:off x="7394715" y="7246620"/>
              <a:ext cx="37684" cy="30521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18"/>
            <p:cNvSpPr/>
            <p:nvPr/>
          </p:nvSpPr>
          <p:spPr>
            <a:xfrm>
              <a:off x="6854546" y="7364275"/>
              <a:ext cx="30434" cy="25832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18"/>
            <p:cNvSpPr/>
            <p:nvPr/>
          </p:nvSpPr>
          <p:spPr>
            <a:xfrm>
              <a:off x="5293820" y="6907679"/>
              <a:ext cx="32084" cy="45629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18"/>
            <p:cNvSpPr/>
            <p:nvPr/>
          </p:nvSpPr>
          <p:spPr>
            <a:xfrm>
              <a:off x="6221165" y="6801269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18"/>
            <p:cNvSpPr/>
            <p:nvPr/>
          </p:nvSpPr>
          <p:spPr>
            <a:xfrm>
              <a:off x="7003329" y="7254912"/>
              <a:ext cx="22706" cy="35904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18"/>
            <p:cNvSpPr/>
            <p:nvPr/>
          </p:nvSpPr>
          <p:spPr>
            <a:xfrm>
              <a:off x="5707912" y="6631560"/>
              <a:ext cx="20796" cy="29435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18"/>
            <p:cNvSpPr/>
            <p:nvPr/>
          </p:nvSpPr>
          <p:spPr>
            <a:xfrm>
              <a:off x="5279320" y="6485251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18"/>
            <p:cNvSpPr/>
            <p:nvPr/>
          </p:nvSpPr>
          <p:spPr>
            <a:xfrm>
              <a:off x="7495525" y="6898475"/>
              <a:ext cx="29479" cy="28133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18"/>
            <p:cNvSpPr/>
            <p:nvPr/>
          </p:nvSpPr>
          <p:spPr>
            <a:xfrm>
              <a:off x="5805466" y="6613846"/>
              <a:ext cx="41635" cy="20926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18"/>
            <p:cNvSpPr/>
            <p:nvPr/>
          </p:nvSpPr>
          <p:spPr>
            <a:xfrm>
              <a:off x="7151070" y="7308009"/>
              <a:ext cx="32691" cy="22923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18"/>
            <p:cNvSpPr/>
            <p:nvPr/>
          </p:nvSpPr>
          <p:spPr>
            <a:xfrm>
              <a:off x="5412604" y="6226411"/>
              <a:ext cx="30608" cy="20058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18"/>
            <p:cNvSpPr/>
            <p:nvPr/>
          </p:nvSpPr>
          <p:spPr>
            <a:xfrm>
              <a:off x="5834163" y="6838736"/>
              <a:ext cx="31867" cy="186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18"/>
            <p:cNvSpPr/>
            <p:nvPr/>
          </p:nvSpPr>
          <p:spPr>
            <a:xfrm>
              <a:off x="6643592" y="6711443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18"/>
            <p:cNvSpPr/>
            <p:nvPr/>
          </p:nvSpPr>
          <p:spPr>
            <a:xfrm>
              <a:off x="6050196" y="6580156"/>
              <a:ext cx="24356" cy="19103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18"/>
            <p:cNvSpPr/>
            <p:nvPr/>
          </p:nvSpPr>
          <p:spPr>
            <a:xfrm>
              <a:off x="5258871" y="6707189"/>
              <a:ext cx="27265" cy="22793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18"/>
            <p:cNvSpPr/>
            <p:nvPr/>
          </p:nvSpPr>
          <p:spPr>
            <a:xfrm>
              <a:off x="5369970" y="6733238"/>
              <a:ext cx="25007" cy="19407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18"/>
            <p:cNvSpPr/>
            <p:nvPr/>
          </p:nvSpPr>
          <p:spPr>
            <a:xfrm>
              <a:off x="6683100" y="7246620"/>
              <a:ext cx="23748" cy="33516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18"/>
            <p:cNvSpPr/>
            <p:nvPr/>
          </p:nvSpPr>
          <p:spPr>
            <a:xfrm>
              <a:off x="6442972" y="7296938"/>
              <a:ext cx="21273" cy="23357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18"/>
            <p:cNvSpPr/>
            <p:nvPr/>
          </p:nvSpPr>
          <p:spPr>
            <a:xfrm>
              <a:off x="5136918" y="6767231"/>
              <a:ext cx="25658" cy="33733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18"/>
            <p:cNvSpPr/>
            <p:nvPr/>
          </p:nvSpPr>
          <p:spPr>
            <a:xfrm>
              <a:off x="7200998" y="7261511"/>
              <a:ext cx="23878" cy="2383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18"/>
            <p:cNvSpPr/>
            <p:nvPr/>
          </p:nvSpPr>
          <p:spPr>
            <a:xfrm>
              <a:off x="6734069" y="7273233"/>
              <a:ext cx="22923" cy="27742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18"/>
            <p:cNvSpPr/>
            <p:nvPr/>
          </p:nvSpPr>
          <p:spPr>
            <a:xfrm>
              <a:off x="5896377" y="6755683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18"/>
            <p:cNvSpPr/>
            <p:nvPr/>
          </p:nvSpPr>
          <p:spPr>
            <a:xfrm>
              <a:off x="6430729" y="6552371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18"/>
            <p:cNvSpPr/>
            <p:nvPr/>
          </p:nvSpPr>
          <p:spPr>
            <a:xfrm>
              <a:off x="5070363" y="6492545"/>
              <a:ext cx="18538" cy="22098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18"/>
            <p:cNvSpPr/>
            <p:nvPr/>
          </p:nvSpPr>
          <p:spPr>
            <a:xfrm>
              <a:off x="5281100" y="6655655"/>
              <a:ext cx="29392" cy="16888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18"/>
            <p:cNvSpPr/>
            <p:nvPr/>
          </p:nvSpPr>
          <p:spPr>
            <a:xfrm>
              <a:off x="6375982" y="6867911"/>
              <a:ext cx="22185" cy="2409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18"/>
            <p:cNvSpPr/>
            <p:nvPr/>
          </p:nvSpPr>
          <p:spPr>
            <a:xfrm>
              <a:off x="5770517" y="6364601"/>
              <a:ext cx="27091" cy="25441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18"/>
            <p:cNvSpPr/>
            <p:nvPr/>
          </p:nvSpPr>
          <p:spPr>
            <a:xfrm>
              <a:off x="5593427" y="6233227"/>
              <a:ext cx="26874" cy="13849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18"/>
            <p:cNvSpPr/>
            <p:nvPr/>
          </p:nvSpPr>
          <p:spPr>
            <a:xfrm>
              <a:off x="5095935" y="6438102"/>
              <a:ext cx="17540" cy="2683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18"/>
            <p:cNvSpPr/>
            <p:nvPr/>
          </p:nvSpPr>
          <p:spPr>
            <a:xfrm>
              <a:off x="5310448" y="6615757"/>
              <a:ext cx="22749" cy="23140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18"/>
            <p:cNvSpPr/>
            <p:nvPr/>
          </p:nvSpPr>
          <p:spPr>
            <a:xfrm>
              <a:off x="7375135" y="7315129"/>
              <a:ext cx="22532" cy="13068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18"/>
            <p:cNvSpPr/>
            <p:nvPr/>
          </p:nvSpPr>
          <p:spPr>
            <a:xfrm>
              <a:off x="6533492" y="6860053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18"/>
            <p:cNvSpPr/>
            <p:nvPr/>
          </p:nvSpPr>
          <p:spPr>
            <a:xfrm>
              <a:off x="5992498" y="6676711"/>
              <a:ext cx="13589" cy="23531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18"/>
            <p:cNvSpPr/>
            <p:nvPr/>
          </p:nvSpPr>
          <p:spPr>
            <a:xfrm>
              <a:off x="7243458" y="7433087"/>
              <a:ext cx="22706" cy="1315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18"/>
            <p:cNvSpPr/>
            <p:nvPr/>
          </p:nvSpPr>
          <p:spPr>
            <a:xfrm>
              <a:off x="6707847" y="7089197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18"/>
            <p:cNvSpPr/>
            <p:nvPr/>
          </p:nvSpPr>
          <p:spPr>
            <a:xfrm>
              <a:off x="6804619" y="7446980"/>
              <a:ext cx="20231" cy="24226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18"/>
            <p:cNvSpPr/>
            <p:nvPr/>
          </p:nvSpPr>
          <p:spPr>
            <a:xfrm>
              <a:off x="6680625" y="7009183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18"/>
            <p:cNvSpPr/>
            <p:nvPr/>
          </p:nvSpPr>
          <p:spPr>
            <a:xfrm>
              <a:off x="5208510" y="6489853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18"/>
            <p:cNvSpPr/>
            <p:nvPr/>
          </p:nvSpPr>
          <p:spPr>
            <a:xfrm>
              <a:off x="6519990" y="6811298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18"/>
            <p:cNvSpPr/>
            <p:nvPr/>
          </p:nvSpPr>
          <p:spPr>
            <a:xfrm>
              <a:off x="5647956" y="5991232"/>
              <a:ext cx="18538" cy="16932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18"/>
            <p:cNvSpPr/>
            <p:nvPr/>
          </p:nvSpPr>
          <p:spPr>
            <a:xfrm>
              <a:off x="5950298" y="6763758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18"/>
            <p:cNvSpPr/>
            <p:nvPr/>
          </p:nvSpPr>
          <p:spPr>
            <a:xfrm>
              <a:off x="5424282" y="6083923"/>
              <a:ext cx="12938" cy="19797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18"/>
            <p:cNvSpPr/>
            <p:nvPr/>
          </p:nvSpPr>
          <p:spPr>
            <a:xfrm>
              <a:off x="5612356" y="6269956"/>
              <a:ext cx="16888" cy="15629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18"/>
            <p:cNvSpPr/>
            <p:nvPr/>
          </p:nvSpPr>
          <p:spPr>
            <a:xfrm>
              <a:off x="5645438" y="6266266"/>
              <a:ext cx="13372" cy="18668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18"/>
            <p:cNvSpPr/>
            <p:nvPr/>
          </p:nvSpPr>
          <p:spPr>
            <a:xfrm>
              <a:off x="6895139" y="7123799"/>
              <a:ext cx="12113" cy="14501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18"/>
            <p:cNvSpPr/>
            <p:nvPr/>
          </p:nvSpPr>
          <p:spPr>
            <a:xfrm>
              <a:off x="7227611" y="7137388"/>
              <a:ext cx="12330" cy="14457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18"/>
            <p:cNvSpPr/>
            <p:nvPr/>
          </p:nvSpPr>
          <p:spPr>
            <a:xfrm>
              <a:off x="7490619" y="7203943"/>
              <a:ext cx="20448" cy="12634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18"/>
            <p:cNvSpPr/>
            <p:nvPr/>
          </p:nvSpPr>
          <p:spPr>
            <a:xfrm>
              <a:off x="6859539" y="7429484"/>
              <a:ext cx="13980" cy="17106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18"/>
            <p:cNvSpPr/>
            <p:nvPr/>
          </p:nvSpPr>
          <p:spPr>
            <a:xfrm>
              <a:off x="6826891" y="7232640"/>
              <a:ext cx="16064" cy="11939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18"/>
            <p:cNvSpPr/>
            <p:nvPr/>
          </p:nvSpPr>
          <p:spPr>
            <a:xfrm>
              <a:off x="5125283" y="5976427"/>
              <a:ext cx="21273" cy="13545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18"/>
            <p:cNvSpPr/>
            <p:nvPr/>
          </p:nvSpPr>
          <p:spPr>
            <a:xfrm>
              <a:off x="5301114" y="6581155"/>
              <a:ext cx="16454" cy="11375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18"/>
            <p:cNvSpPr/>
            <p:nvPr/>
          </p:nvSpPr>
          <p:spPr>
            <a:xfrm>
              <a:off x="5271114" y="6551850"/>
              <a:ext cx="17540" cy="12764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18"/>
            <p:cNvSpPr/>
            <p:nvPr/>
          </p:nvSpPr>
          <p:spPr>
            <a:xfrm>
              <a:off x="7367451" y="7357285"/>
              <a:ext cx="15629" cy="11809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18"/>
            <p:cNvSpPr/>
            <p:nvPr/>
          </p:nvSpPr>
          <p:spPr>
            <a:xfrm>
              <a:off x="5634020" y="6240955"/>
              <a:ext cx="15412" cy="11548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18"/>
            <p:cNvSpPr/>
            <p:nvPr/>
          </p:nvSpPr>
          <p:spPr>
            <a:xfrm>
              <a:off x="6584288" y="7191657"/>
              <a:ext cx="16411" cy="11244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18"/>
            <p:cNvSpPr/>
            <p:nvPr/>
          </p:nvSpPr>
          <p:spPr>
            <a:xfrm>
              <a:off x="7060941" y="6982049"/>
              <a:ext cx="20448" cy="14501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18"/>
            <p:cNvSpPr/>
            <p:nvPr/>
          </p:nvSpPr>
          <p:spPr>
            <a:xfrm>
              <a:off x="5667319" y="6236006"/>
              <a:ext cx="12113" cy="14327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18"/>
            <p:cNvSpPr/>
            <p:nvPr/>
          </p:nvSpPr>
          <p:spPr>
            <a:xfrm>
              <a:off x="5147729" y="6293574"/>
              <a:ext cx="12460" cy="12938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18"/>
            <p:cNvSpPr/>
            <p:nvPr/>
          </p:nvSpPr>
          <p:spPr>
            <a:xfrm>
              <a:off x="7366018" y="7099921"/>
              <a:ext cx="14978" cy="20448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18"/>
            <p:cNvSpPr/>
            <p:nvPr/>
          </p:nvSpPr>
          <p:spPr>
            <a:xfrm>
              <a:off x="6420917" y="7115984"/>
              <a:ext cx="12764" cy="10897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18"/>
            <p:cNvSpPr/>
            <p:nvPr/>
          </p:nvSpPr>
          <p:spPr>
            <a:xfrm>
              <a:off x="7486668" y="7283306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18"/>
            <p:cNvSpPr/>
            <p:nvPr/>
          </p:nvSpPr>
          <p:spPr>
            <a:xfrm>
              <a:off x="5197265" y="6013373"/>
              <a:ext cx="8596" cy="8379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18"/>
            <p:cNvSpPr/>
            <p:nvPr/>
          </p:nvSpPr>
          <p:spPr>
            <a:xfrm>
              <a:off x="5301939" y="6291056"/>
              <a:ext cx="8336" cy="794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18"/>
            <p:cNvSpPr/>
            <p:nvPr/>
          </p:nvSpPr>
          <p:spPr>
            <a:xfrm>
              <a:off x="5468392" y="6374456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18"/>
            <p:cNvSpPr/>
            <p:nvPr/>
          </p:nvSpPr>
          <p:spPr>
            <a:xfrm>
              <a:off x="6810436" y="7419281"/>
              <a:ext cx="14414" cy="13806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18"/>
            <p:cNvSpPr/>
            <p:nvPr/>
          </p:nvSpPr>
          <p:spPr>
            <a:xfrm>
              <a:off x="7354557" y="7394144"/>
              <a:ext cx="8770" cy="8336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18"/>
            <p:cNvSpPr/>
            <p:nvPr/>
          </p:nvSpPr>
          <p:spPr>
            <a:xfrm>
              <a:off x="7008105" y="7394535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18"/>
            <p:cNvSpPr/>
            <p:nvPr/>
          </p:nvSpPr>
          <p:spPr>
            <a:xfrm>
              <a:off x="7396148" y="7338573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18"/>
            <p:cNvSpPr/>
            <p:nvPr/>
          </p:nvSpPr>
          <p:spPr>
            <a:xfrm>
              <a:off x="5070146" y="6427032"/>
              <a:ext cx="10854" cy="10637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18"/>
            <p:cNvSpPr/>
            <p:nvPr/>
          </p:nvSpPr>
          <p:spPr>
            <a:xfrm>
              <a:off x="6088228" y="6436887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18"/>
            <p:cNvSpPr/>
            <p:nvPr/>
          </p:nvSpPr>
          <p:spPr>
            <a:xfrm>
              <a:off x="7229695" y="7290295"/>
              <a:ext cx="8379" cy="8032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18"/>
            <p:cNvSpPr/>
            <p:nvPr/>
          </p:nvSpPr>
          <p:spPr>
            <a:xfrm>
              <a:off x="6064523" y="6527320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18"/>
            <p:cNvSpPr/>
            <p:nvPr/>
          </p:nvSpPr>
          <p:spPr>
            <a:xfrm>
              <a:off x="6980232" y="7231425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18"/>
            <p:cNvSpPr/>
            <p:nvPr/>
          </p:nvSpPr>
          <p:spPr>
            <a:xfrm>
              <a:off x="5260087" y="6541430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18"/>
            <p:cNvSpPr/>
            <p:nvPr/>
          </p:nvSpPr>
          <p:spPr>
            <a:xfrm>
              <a:off x="6612377" y="7227040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18"/>
            <p:cNvSpPr/>
            <p:nvPr/>
          </p:nvSpPr>
          <p:spPr>
            <a:xfrm>
              <a:off x="7028901" y="7185926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18"/>
            <p:cNvSpPr/>
            <p:nvPr/>
          </p:nvSpPr>
          <p:spPr>
            <a:xfrm>
              <a:off x="6550337" y="7130441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18"/>
            <p:cNvSpPr/>
            <p:nvPr/>
          </p:nvSpPr>
          <p:spPr>
            <a:xfrm>
              <a:off x="6605908" y="7068228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18"/>
            <p:cNvSpPr/>
            <p:nvPr/>
          </p:nvSpPr>
          <p:spPr>
            <a:xfrm>
              <a:off x="7518318" y="7051252"/>
              <a:ext cx="11071" cy="10637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18"/>
            <p:cNvSpPr/>
            <p:nvPr/>
          </p:nvSpPr>
          <p:spPr>
            <a:xfrm>
              <a:off x="6494375" y="6998590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18"/>
            <p:cNvSpPr/>
            <p:nvPr/>
          </p:nvSpPr>
          <p:spPr>
            <a:xfrm>
              <a:off x="5267163" y="6637898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18"/>
            <p:cNvSpPr/>
            <p:nvPr/>
          </p:nvSpPr>
          <p:spPr>
            <a:xfrm>
              <a:off x="5280709" y="6978142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18"/>
            <p:cNvSpPr/>
            <p:nvPr/>
          </p:nvSpPr>
          <p:spPr>
            <a:xfrm>
              <a:off x="6265925" y="6960949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18"/>
            <p:cNvSpPr/>
            <p:nvPr/>
          </p:nvSpPr>
          <p:spPr>
            <a:xfrm>
              <a:off x="6709931" y="6936246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18"/>
            <p:cNvSpPr/>
            <p:nvPr/>
          </p:nvSpPr>
          <p:spPr>
            <a:xfrm>
              <a:off x="5392242" y="6659085"/>
              <a:ext cx="8162" cy="7815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18"/>
            <p:cNvSpPr/>
            <p:nvPr/>
          </p:nvSpPr>
          <p:spPr>
            <a:xfrm>
              <a:off x="5236382" y="6912238"/>
              <a:ext cx="11288" cy="10897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18"/>
            <p:cNvSpPr/>
            <p:nvPr/>
          </p:nvSpPr>
          <p:spPr>
            <a:xfrm>
              <a:off x="7518101" y="6898736"/>
              <a:ext cx="17930" cy="1398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18"/>
            <p:cNvSpPr/>
            <p:nvPr/>
          </p:nvSpPr>
          <p:spPr>
            <a:xfrm>
              <a:off x="5433616" y="6658694"/>
              <a:ext cx="8379" cy="7988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18"/>
            <p:cNvSpPr/>
            <p:nvPr/>
          </p:nvSpPr>
          <p:spPr>
            <a:xfrm>
              <a:off x="6391308" y="6892180"/>
              <a:ext cx="14501" cy="10376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18"/>
            <p:cNvSpPr/>
            <p:nvPr/>
          </p:nvSpPr>
          <p:spPr>
            <a:xfrm>
              <a:off x="6609859" y="6877896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18"/>
            <p:cNvSpPr/>
            <p:nvPr/>
          </p:nvSpPr>
          <p:spPr>
            <a:xfrm>
              <a:off x="5245760" y="6880414"/>
              <a:ext cx="8770" cy="8379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18"/>
            <p:cNvSpPr/>
            <p:nvPr/>
          </p:nvSpPr>
          <p:spPr>
            <a:xfrm>
              <a:off x="5999401" y="6843164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18"/>
            <p:cNvSpPr/>
            <p:nvPr/>
          </p:nvSpPr>
          <p:spPr>
            <a:xfrm>
              <a:off x="6383884" y="6658911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18"/>
            <p:cNvSpPr/>
            <p:nvPr/>
          </p:nvSpPr>
          <p:spPr>
            <a:xfrm>
              <a:off x="5772991" y="6797188"/>
              <a:ext cx="8596" cy="8032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18"/>
            <p:cNvSpPr/>
            <p:nvPr/>
          </p:nvSpPr>
          <p:spPr>
            <a:xfrm>
              <a:off x="6522682" y="6679577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18"/>
            <p:cNvSpPr/>
            <p:nvPr/>
          </p:nvSpPr>
          <p:spPr>
            <a:xfrm>
              <a:off x="5363935" y="6707102"/>
              <a:ext cx="8379" cy="8119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18"/>
            <p:cNvSpPr/>
            <p:nvPr/>
          </p:nvSpPr>
          <p:spPr>
            <a:xfrm>
              <a:off x="6249080" y="6791110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18"/>
            <p:cNvSpPr/>
            <p:nvPr/>
          </p:nvSpPr>
          <p:spPr>
            <a:xfrm>
              <a:off x="5932368" y="6741834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18"/>
            <p:cNvSpPr/>
            <p:nvPr/>
          </p:nvSpPr>
          <p:spPr>
            <a:xfrm>
              <a:off x="5749678" y="6663166"/>
              <a:ext cx="14023" cy="11722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18"/>
            <p:cNvSpPr/>
            <p:nvPr/>
          </p:nvSpPr>
          <p:spPr>
            <a:xfrm>
              <a:off x="5171477" y="6796363"/>
              <a:ext cx="5253" cy="356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18"/>
            <p:cNvSpPr/>
            <p:nvPr/>
          </p:nvSpPr>
          <p:spPr>
            <a:xfrm>
              <a:off x="5229913" y="6904900"/>
              <a:ext cx="8249" cy="7815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18"/>
            <p:cNvSpPr/>
            <p:nvPr/>
          </p:nvSpPr>
          <p:spPr>
            <a:xfrm>
              <a:off x="5416554" y="6626350"/>
              <a:ext cx="7554" cy="877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18"/>
            <p:cNvSpPr/>
            <p:nvPr/>
          </p:nvSpPr>
          <p:spPr>
            <a:xfrm>
              <a:off x="7407002" y="7191570"/>
              <a:ext cx="9812" cy="6208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18"/>
            <p:cNvSpPr/>
            <p:nvPr/>
          </p:nvSpPr>
          <p:spPr>
            <a:xfrm>
              <a:off x="7392849" y="7203335"/>
              <a:ext cx="7728" cy="14414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18"/>
            <p:cNvSpPr/>
            <p:nvPr/>
          </p:nvSpPr>
          <p:spPr>
            <a:xfrm>
              <a:off x="7284224" y="7424057"/>
              <a:ext cx="3560" cy="3647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18"/>
            <p:cNvSpPr/>
            <p:nvPr/>
          </p:nvSpPr>
          <p:spPr>
            <a:xfrm>
              <a:off x="6673722" y="7312784"/>
              <a:ext cx="3994" cy="464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18"/>
            <p:cNvSpPr/>
            <p:nvPr/>
          </p:nvSpPr>
          <p:spPr>
            <a:xfrm>
              <a:off x="7101968" y="7308009"/>
              <a:ext cx="7511" cy="3517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18"/>
            <p:cNvSpPr/>
            <p:nvPr/>
          </p:nvSpPr>
          <p:spPr>
            <a:xfrm>
              <a:off x="6606950" y="7325679"/>
              <a:ext cx="2952" cy="2952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18"/>
            <p:cNvSpPr/>
            <p:nvPr/>
          </p:nvSpPr>
          <p:spPr>
            <a:xfrm>
              <a:off x="7476683" y="7224565"/>
              <a:ext cx="7120" cy="6686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18"/>
            <p:cNvSpPr/>
            <p:nvPr/>
          </p:nvSpPr>
          <p:spPr>
            <a:xfrm>
              <a:off x="6325447" y="6711443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18"/>
            <p:cNvSpPr/>
            <p:nvPr/>
          </p:nvSpPr>
          <p:spPr>
            <a:xfrm>
              <a:off x="6332307" y="6711443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18"/>
            <p:cNvSpPr/>
            <p:nvPr/>
          </p:nvSpPr>
          <p:spPr>
            <a:xfrm>
              <a:off x="6092613" y="6732239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18"/>
            <p:cNvSpPr/>
            <p:nvPr/>
          </p:nvSpPr>
          <p:spPr>
            <a:xfrm>
              <a:off x="6637124" y="6704367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18"/>
            <p:cNvSpPr/>
            <p:nvPr/>
          </p:nvSpPr>
          <p:spPr>
            <a:xfrm>
              <a:off x="6569917" y="6228104"/>
              <a:ext cx="150259" cy="114181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18"/>
            <p:cNvSpPr/>
            <p:nvPr/>
          </p:nvSpPr>
          <p:spPr>
            <a:xfrm>
              <a:off x="6945674" y="6618665"/>
              <a:ext cx="145918" cy="91866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18"/>
            <p:cNvSpPr/>
            <p:nvPr/>
          </p:nvSpPr>
          <p:spPr>
            <a:xfrm>
              <a:off x="7398058" y="6856666"/>
              <a:ext cx="99073" cy="110361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18"/>
            <p:cNvSpPr/>
            <p:nvPr/>
          </p:nvSpPr>
          <p:spPr>
            <a:xfrm>
              <a:off x="7075745" y="6692297"/>
              <a:ext cx="110535" cy="75586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18"/>
            <p:cNvSpPr/>
            <p:nvPr/>
          </p:nvSpPr>
          <p:spPr>
            <a:xfrm>
              <a:off x="6646501" y="6337597"/>
              <a:ext cx="154601" cy="89478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18"/>
            <p:cNvSpPr/>
            <p:nvPr/>
          </p:nvSpPr>
          <p:spPr>
            <a:xfrm>
              <a:off x="6423652" y="6311331"/>
              <a:ext cx="90954" cy="88046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18"/>
            <p:cNvSpPr/>
            <p:nvPr/>
          </p:nvSpPr>
          <p:spPr>
            <a:xfrm>
              <a:off x="6872867" y="6785900"/>
              <a:ext cx="84312" cy="95687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18"/>
            <p:cNvSpPr/>
            <p:nvPr/>
          </p:nvSpPr>
          <p:spPr>
            <a:xfrm>
              <a:off x="6512696" y="6309854"/>
              <a:ext cx="70159" cy="81924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18"/>
            <p:cNvSpPr/>
            <p:nvPr/>
          </p:nvSpPr>
          <p:spPr>
            <a:xfrm>
              <a:off x="6223248" y="6339246"/>
              <a:ext cx="71852" cy="104543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18"/>
            <p:cNvSpPr/>
            <p:nvPr/>
          </p:nvSpPr>
          <p:spPr>
            <a:xfrm>
              <a:off x="6897006" y="6608463"/>
              <a:ext cx="80969" cy="65036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18"/>
            <p:cNvSpPr/>
            <p:nvPr/>
          </p:nvSpPr>
          <p:spPr>
            <a:xfrm>
              <a:off x="7315005" y="6887057"/>
              <a:ext cx="79970" cy="51664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18"/>
            <p:cNvSpPr/>
            <p:nvPr/>
          </p:nvSpPr>
          <p:spPr>
            <a:xfrm>
              <a:off x="6946933" y="6535830"/>
              <a:ext cx="50188" cy="69204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18"/>
            <p:cNvSpPr/>
            <p:nvPr/>
          </p:nvSpPr>
          <p:spPr>
            <a:xfrm>
              <a:off x="6139848" y="6367510"/>
              <a:ext cx="92213" cy="66772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18"/>
            <p:cNvSpPr/>
            <p:nvPr/>
          </p:nvSpPr>
          <p:spPr>
            <a:xfrm>
              <a:off x="5980645" y="6301562"/>
              <a:ext cx="87438" cy="87438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18"/>
            <p:cNvSpPr/>
            <p:nvPr/>
          </p:nvSpPr>
          <p:spPr>
            <a:xfrm>
              <a:off x="6970638" y="6432849"/>
              <a:ext cx="94949" cy="40289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18"/>
            <p:cNvSpPr/>
            <p:nvPr/>
          </p:nvSpPr>
          <p:spPr>
            <a:xfrm>
              <a:off x="6681016" y="6752644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18"/>
            <p:cNvSpPr/>
            <p:nvPr/>
          </p:nvSpPr>
          <p:spPr>
            <a:xfrm>
              <a:off x="6170412" y="6254934"/>
              <a:ext cx="58306" cy="90347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18"/>
            <p:cNvSpPr/>
            <p:nvPr/>
          </p:nvSpPr>
          <p:spPr>
            <a:xfrm>
              <a:off x="7011839" y="6509433"/>
              <a:ext cx="49797" cy="50275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18"/>
            <p:cNvSpPr/>
            <p:nvPr/>
          </p:nvSpPr>
          <p:spPr>
            <a:xfrm>
              <a:off x="6884329" y="6679794"/>
              <a:ext cx="44327" cy="49146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18"/>
            <p:cNvSpPr/>
            <p:nvPr/>
          </p:nvSpPr>
          <p:spPr>
            <a:xfrm>
              <a:off x="6961911" y="6742181"/>
              <a:ext cx="57699" cy="52141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18"/>
            <p:cNvSpPr/>
            <p:nvPr/>
          </p:nvSpPr>
          <p:spPr>
            <a:xfrm>
              <a:off x="6814387" y="6357524"/>
              <a:ext cx="66425" cy="53097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18"/>
            <p:cNvSpPr/>
            <p:nvPr/>
          </p:nvSpPr>
          <p:spPr>
            <a:xfrm>
              <a:off x="6013945" y="6222677"/>
              <a:ext cx="41027" cy="69160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18"/>
            <p:cNvSpPr/>
            <p:nvPr/>
          </p:nvSpPr>
          <p:spPr>
            <a:xfrm>
              <a:off x="6344376" y="6481821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18"/>
            <p:cNvSpPr/>
            <p:nvPr/>
          </p:nvSpPr>
          <p:spPr>
            <a:xfrm>
              <a:off x="5819836" y="6274298"/>
              <a:ext cx="41201" cy="53097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18"/>
            <p:cNvSpPr/>
            <p:nvPr/>
          </p:nvSpPr>
          <p:spPr>
            <a:xfrm>
              <a:off x="7411777" y="7123842"/>
              <a:ext cx="31650" cy="58306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18"/>
            <p:cNvSpPr/>
            <p:nvPr/>
          </p:nvSpPr>
          <p:spPr>
            <a:xfrm>
              <a:off x="6285462" y="6615843"/>
              <a:ext cx="40636" cy="30608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18"/>
            <p:cNvSpPr/>
            <p:nvPr/>
          </p:nvSpPr>
          <p:spPr>
            <a:xfrm>
              <a:off x="7338536" y="7059501"/>
              <a:ext cx="53270" cy="40246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18"/>
            <p:cNvSpPr/>
            <p:nvPr/>
          </p:nvSpPr>
          <p:spPr>
            <a:xfrm>
              <a:off x="6255940" y="6504614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18"/>
            <p:cNvSpPr/>
            <p:nvPr/>
          </p:nvSpPr>
          <p:spPr>
            <a:xfrm>
              <a:off x="6095304" y="6372893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18"/>
            <p:cNvSpPr/>
            <p:nvPr/>
          </p:nvSpPr>
          <p:spPr>
            <a:xfrm>
              <a:off x="6582594" y="6433066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18"/>
            <p:cNvSpPr/>
            <p:nvPr/>
          </p:nvSpPr>
          <p:spPr>
            <a:xfrm>
              <a:off x="7392414" y="6990471"/>
              <a:ext cx="48538" cy="19363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18"/>
            <p:cNvSpPr/>
            <p:nvPr/>
          </p:nvSpPr>
          <p:spPr>
            <a:xfrm>
              <a:off x="6484303" y="6263574"/>
              <a:ext cx="32171" cy="32388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18"/>
            <p:cNvSpPr/>
            <p:nvPr/>
          </p:nvSpPr>
          <p:spPr>
            <a:xfrm>
              <a:off x="6638556" y="6365122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18"/>
            <p:cNvSpPr/>
            <p:nvPr/>
          </p:nvSpPr>
          <p:spPr>
            <a:xfrm>
              <a:off x="6679366" y="6441358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18"/>
            <p:cNvSpPr/>
            <p:nvPr/>
          </p:nvSpPr>
          <p:spPr>
            <a:xfrm>
              <a:off x="7120463" y="6593745"/>
              <a:ext cx="51230" cy="19754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18"/>
            <p:cNvSpPr/>
            <p:nvPr/>
          </p:nvSpPr>
          <p:spPr>
            <a:xfrm>
              <a:off x="5847275" y="6192721"/>
              <a:ext cx="17930" cy="22532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18"/>
            <p:cNvSpPr/>
            <p:nvPr/>
          </p:nvSpPr>
          <p:spPr>
            <a:xfrm>
              <a:off x="6211830" y="6264356"/>
              <a:ext cx="26440" cy="15239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18"/>
            <p:cNvSpPr/>
            <p:nvPr/>
          </p:nvSpPr>
          <p:spPr>
            <a:xfrm>
              <a:off x="6586545" y="6401677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18"/>
            <p:cNvSpPr/>
            <p:nvPr/>
          </p:nvSpPr>
          <p:spPr>
            <a:xfrm>
              <a:off x="6986701" y="6650923"/>
              <a:ext cx="13980" cy="24573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18"/>
            <p:cNvSpPr/>
            <p:nvPr/>
          </p:nvSpPr>
          <p:spPr>
            <a:xfrm>
              <a:off x="5765177" y="6595916"/>
              <a:ext cx="16802" cy="15803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18"/>
            <p:cNvSpPr/>
            <p:nvPr/>
          </p:nvSpPr>
          <p:spPr>
            <a:xfrm>
              <a:off x="6552595" y="6436583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18"/>
            <p:cNvSpPr/>
            <p:nvPr/>
          </p:nvSpPr>
          <p:spPr>
            <a:xfrm>
              <a:off x="7470257" y="6931297"/>
              <a:ext cx="11505" cy="13763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18"/>
            <p:cNvSpPr/>
            <p:nvPr/>
          </p:nvSpPr>
          <p:spPr>
            <a:xfrm>
              <a:off x="7164572" y="6853280"/>
              <a:ext cx="14414" cy="1780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18"/>
            <p:cNvSpPr/>
            <p:nvPr/>
          </p:nvSpPr>
          <p:spPr>
            <a:xfrm>
              <a:off x="6411366" y="6298436"/>
              <a:ext cx="8553" cy="8379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18"/>
            <p:cNvSpPr/>
            <p:nvPr/>
          </p:nvSpPr>
          <p:spPr>
            <a:xfrm>
              <a:off x="6619237" y="6346280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18"/>
            <p:cNvSpPr/>
            <p:nvPr/>
          </p:nvSpPr>
          <p:spPr>
            <a:xfrm>
              <a:off x="6581987" y="6350665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18"/>
            <p:cNvSpPr/>
            <p:nvPr/>
          </p:nvSpPr>
          <p:spPr>
            <a:xfrm>
              <a:off x="6585547" y="6447827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18"/>
            <p:cNvSpPr/>
            <p:nvPr/>
          </p:nvSpPr>
          <p:spPr>
            <a:xfrm>
              <a:off x="7394976" y="7102482"/>
              <a:ext cx="9985" cy="8292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18"/>
            <p:cNvSpPr/>
            <p:nvPr/>
          </p:nvSpPr>
          <p:spPr>
            <a:xfrm>
              <a:off x="6908033" y="6881413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18"/>
            <p:cNvSpPr/>
            <p:nvPr/>
          </p:nvSpPr>
          <p:spPr>
            <a:xfrm>
              <a:off x="7389289" y="6860009"/>
              <a:ext cx="8596" cy="8379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18"/>
            <p:cNvSpPr/>
            <p:nvPr/>
          </p:nvSpPr>
          <p:spPr>
            <a:xfrm>
              <a:off x="6916456" y="6250984"/>
              <a:ext cx="4081" cy="4906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18"/>
            <p:cNvSpPr/>
            <p:nvPr/>
          </p:nvSpPr>
          <p:spPr>
            <a:xfrm>
              <a:off x="5990631" y="6255369"/>
              <a:ext cx="3821" cy="3386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18"/>
            <p:cNvSpPr/>
            <p:nvPr/>
          </p:nvSpPr>
          <p:spPr>
            <a:xfrm>
              <a:off x="5833121" y="6266439"/>
              <a:ext cx="8509" cy="8119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18"/>
            <p:cNvSpPr/>
            <p:nvPr/>
          </p:nvSpPr>
          <p:spPr>
            <a:xfrm>
              <a:off x="6767976" y="6385179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18"/>
            <p:cNvSpPr/>
            <p:nvPr/>
          </p:nvSpPr>
          <p:spPr>
            <a:xfrm>
              <a:off x="6011036" y="6401026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18"/>
            <p:cNvSpPr/>
            <p:nvPr/>
          </p:nvSpPr>
          <p:spPr>
            <a:xfrm>
              <a:off x="6059096" y="6451821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18"/>
            <p:cNvSpPr/>
            <p:nvPr/>
          </p:nvSpPr>
          <p:spPr>
            <a:xfrm>
              <a:off x="6998119" y="6419955"/>
              <a:ext cx="2735" cy="3169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18"/>
            <p:cNvSpPr/>
            <p:nvPr/>
          </p:nvSpPr>
          <p:spPr>
            <a:xfrm>
              <a:off x="6505837" y="6343805"/>
              <a:ext cx="6903" cy="712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18"/>
            <p:cNvSpPr/>
            <p:nvPr/>
          </p:nvSpPr>
          <p:spPr>
            <a:xfrm>
              <a:off x="6904300" y="6891659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18"/>
            <p:cNvSpPr/>
            <p:nvPr/>
          </p:nvSpPr>
          <p:spPr>
            <a:xfrm>
              <a:off x="7339144" y="6452820"/>
              <a:ext cx="135932" cy="61606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18"/>
            <p:cNvSpPr/>
            <p:nvPr/>
          </p:nvSpPr>
          <p:spPr>
            <a:xfrm>
              <a:off x="7255527" y="6532096"/>
              <a:ext cx="82228" cy="55007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18"/>
            <p:cNvSpPr/>
            <p:nvPr/>
          </p:nvSpPr>
          <p:spPr>
            <a:xfrm>
              <a:off x="6824807" y="6324442"/>
              <a:ext cx="55571" cy="52098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18"/>
            <p:cNvSpPr/>
            <p:nvPr/>
          </p:nvSpPr>
          <p:spPr>
            <a:xfrm>
              <a:off x="7239073" y="6469882"/>
              <a:ext cx="76931" cy="32691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18"/>
            <p:cNvSpPr/>
            <p:nvPr/>
          </p:nvSpPr>
          <p:spPr>
            <a:xfrm>
              <a:off x="7169348" y="6485685"/>
              <a:ext cx="48147" cy="75368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18"/>
            <p:cNvSpPr/>
            <p:nvPr/>
          </p:nvSpPr>
          <p:spPr>
            <a:xfrm>
              <a:off x="7394498" y="6664859"/>
              <a:ext cx="35210" cy="34992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18"/>
            <p:cNvSpPr/>
            <p:nvPr/>
          </p:nvSpPr>
          <p:spPr>
            <a:xfrm>
              <a:off x="7380996" y="6614280"/>
              <a:ext cx="52662" cy="2053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18"/>
            <p:cNvSpPr/>
            <p:nvPr/>
          </p:nvSpPr>
          <p:spPr>
            <a:xfrm>
              <a:off x="7457754" y="6490287"/>
              <a:ext cx="30173" cy="25528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18"/>
            <p:cNvSpPr/>
            <p:nvPr/>
          </p:nvSpPr>
          <p:spPr>
            <a:xfrm>
              <a:off x="7326684" y="6596567"/>
              <a:ext cx="9725" cy="820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18"/>
            <p:cNvSpPr/>
            <p:nvPr/>
          </p:nvSpPr>
          <p:spPr>
            <a:xfrm>
              <a:off x="7433181" y="6441576"/>
              <a:ext cx="10680" cy="5861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18"/>
            <p:cNvSpPr/>
            <p:nvPr/>
          </p:nvSpPr>
          <p:spPr>
            <a:xfrm>
              <a:off x="7237423" y="6518767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18"/>
            <p:cNvSpPr/>
            <p:nvPr/>
          </p:nvSpPr>
          <p:spPr>
            <a:xfrm>
              <a:off x="7390765" y="6528145"/>
              <a:ext cx="2952" cy="3169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18"/>
            <p:cNvSpPr/>
            <p:nvPr/>
          </p:nvSpPr>
          <p:spPr>
            <a:xfrm>
              <a:off x="5180637" y="6503181"/>
              <a:ext cx="20014" cy="24399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18"/>
            <p:cNvSpPr/>
            <p:nvPr/>
          </p:nvSpPr>
          <p:spPr>
            <a:xfrm>
              <a:off x="7444035" y="6555974"/>
              <a:ext cx="27091" cy="29652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18"/>
            <p:cNvSpPr/>
            <p:nvPr/>
          </p:nvSpPr>
          <p:spPr>
            <a:xfrm>
              <a:off x="7428188" y="6599259"/>
              <a:ext cx="8726" cy="820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18"/>
            <p:cNvSpPr/>
            <p:nvPr/>
          </p:nvSpPr>
          <p:spPr>
            <a:xfrm>
              <a:off x="7046831" y="6655698"/>
              <a:ext cx="23965" cy="13676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18"/>
            <p:cNvSpPr/>
            <p:nvPr/>
          </p:nvSpPr>
          <p:spPr>
            <a:xfrm>
              <a:off x="6797108" y="6804004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2" name="Google Shape;6072;p18"/>
          <p:cNvGrpSpPr/>
          <p:nvPr/>
        </p:nvGrpSpPr>
        <p:grpSpPr>
          <a:xfrm rot="-5400000">
            <a:off x="7226058" y="172340"/>
            <a:ext cx="2238742" cy="1894062"/>
            <a:chOff x="5850750" y="3765925"/>
            <a:chExt cx="1533175" cy="1297125"/>
          </a:xfrm>
        </p:grpSpPr>
        <p:sp>
          <p:nvSpPr>
            <p:cNvPr id="6073" name="Google Shape;6073;p18"/>
            <p:cNvSpPr/>
            <p:nvPr/>
          </p:nvSpPr>
          <p:spPr>
            <a:xfrm>
              <a:off x="6815025" y="4615150"/>
              <a:ext cx="566750" cy="447900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18"/>
            <p:cNvSpPr/>
            <p:nvPr/>
          </p:nvSpPr>
          <p:spPr>
            <a:xfrm>
              <a:off x="6399975" y="4943325"/>
              <a:ext cx="175325" cy="119725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18"/>
            <p:cNvSpPr/>
            <p:nvPr/>
          </p:nvSpPr>
          <p:spPr>
            <a:xfrm>
              <a:off x="6214975" y="5023975"/>
              <a:ext cx="36975" cy="39075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18"/>
            <p:cNvSpPr/>
            <p:nvPr/>
          </p:nvSpPr>
          <p:spPr>
            <a:xfrm>
              <a:off x="6748275" y="5041175"/>
              <a:ext cx="42450" cy="21875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18"/>
            <p:cNvSpPr/>
            <p:nvPr/>
          </p:nvSpPr>
          <p:spPr>
            <a:xfrm>
              <a:off x="6485175" y="5032375"/>
              <a:ext cx="39375" cy="30675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18"/>
            <p:cNvSpPr/>
            <p:nvPr/>
          </p:nvSpPr>
          <p:spPr>
            <a:xfrm>
              <a:off x="6304600" y="5046800"/>
              <a:ext cx="34175" cy="16250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18"/>
            <p:cNvSpPr/>
            <p:nvPr/>
          </p:nvSpPr>
          <p:spPr>
            <a:xfrm>
              <a:off x="7077650" y="5056925"/>
              <a:ext cx="7925" cy="6125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18"/>
            <p:cNvSpPr/>
            <p:nvPr/>
          </p:nvSpPr>
          <p:spPr>
            <a:xfrm>
              <a:off x="6114450" y="4635300"/>
              <a:ext cx="383800" cy="343875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18"/>
            <p:cNvSpPr/>
            <p:nvPr/>
          </p:nvSpPr>
          <p:spPr>
            <a:xfrm>
              <a:off x="6633025" y="3819700"/>
              <a:ext cx="232825" cy="225175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18"/>
            <p:cNvSpPr/>
            <p:nvPr/>
          </p:nvSpPr>
          <p:spPr>
            <a:xfrm>
              <a:off x="6669500" y="4158075"/>
              <a:ext cx="204375" cy="169025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18"/>
            <p:cNvSpPr/>
            <p:nvPr/>
          </p:nvSpPr>
          <p:spPr>
            <a:xfrm>
              <a:off x="5850750" y="4879825"/>
              <a:ext cx="147750" cy="75150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18"/>
            <p:cNvSpPr/>
            <p:nvPr/>
          </p:nvSpPr>
          <p:spPr>
            <a:xfrm>
              <a:off x="6762050" y="4563750"/>
              <a:ext cx="148125" cy="142175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18"/>
            <p:cNvSpPr/>
            <p:nvPr/>
          </p:nvSpPr>
          <p:spPr>
            <a:xfrm>
              <a:off x="6275000" y="4549500"/>
              <a:ext cx="83675" cy="80275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18"/>
            <p:cNvSpPr/>
            <p:nvPr/>
          </p:nvSpPr>
          <p:spPr>
            <a:xfrm>
              <a:off x="6103900" y="4835175"/>
              <a:ext cx="114700" cy="88100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18"/>
            <p:cNvSpPr/>
            <p:nvPr/>
          </p:nvSpPr>
          <p:spPr>
            <a:xfrm>
              <a:off x="7277150" y="4511750"/>
              <a:ext cx="103900" cy="84375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18"/>
            <p:cNvSpPr/>
            <p:nvPr/>
          </p:nvSpPr>
          <p:spPr>
            <a:xfrm>
              <a:off x="6812250" y="3902450"/>
              <a:ext cx="68450" cy="82575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18"/>
            <p:cNvSpPr/>
            <p:nvPr/>
          </p:nvSpPr>
          <p:spPr>
            <a:xfrm>
              <a:off x="6886075" y="3983075"/>
              <a:ext cx="83300" cy="72325"/>
            </a:xfrm>
            <a:custGeom>
              <a:rect b="b" l="l" r="r" t="t"/>
              <a:pathLst>
                <a:path extrusionOk="0" h="2893" w="3332">
                  <a:moveTo>
                    <a:pt x="1915" y="0"/>
                  </a:moveTo>
                  <a:cubicBezTo>
                    <a:pt x="1851" y="0"/>
                    <a:pt x="1792" y="69"/>
                    <a:pt x="1730" y="80"/>
                  </a:cubicBezTo>
                  <a:cubicBezTo>
                    <a:pt x="1107" y="176"/>
                    <a:pt x="719" y="684"/>
                    <a:pt x="197" y="947"/>
                  </a:cubicBezTo>
                  <a:cubicBezTo>
                    <a:pt x="0" y="1043"/>
                    <a:pt x="53" y="1216"/>
                    <a:pt x="273" y="1254"/>
                  </a:cubicBezTo>
                  <a:cubicBezTo>
                    <a:pt x="283" y="1255"/>
                    <a:pt x="292" y="1256"/>
                    <a:pt x="302" y="1256"/>
                  </a:cubicBezTo>
                  <a:cubicBezTo>
                    <a:pt x="349" y="1256"/>
                    <a:pt x="402" y="1241"/>
                    <a:pt x="447" y="1241"/>
                  </a:cubicBezTo>
                  <a:cubicBezTo>
                    <a:pt x="504" y="1241"/>
                    <a:pt x="549" y="1266"/>
                    <a:pt x="556" y="1378"/>
                  </a:cubicBezTo>
                  <a:cubicBezTo>
                    <a:pt x="182" y="1666"/>
                    <a:pt x="178" y="1671"/>
                    <a:pt x="307" y="1958"/>
                  </a:cubicBezTo>
                  <a:cubicBezTo>
                    <a:pt x="446" y="2270"/>
                    <a:pt x="594" y="2572"/>
                    <a:pt x="748" y="2893"/>
                  </a:cubicBezTo>
                  <a:cubicBezTo>
                    <a:pt x="1016" y="2821"/>
                    <a:pt x="1409" y="2874"/>
                    <a:pt x="1486" y="2668"/>
                  </a:cubicBezTo>
                  <a:cubicBezTo>
                    <a:pt x="1621" y="2316"/>
                    <a:pt x="1780" y="2203"/>
                    <a:pt x="1963" y="2203"/>
                  </a:cubicBezTo>
                  <a:cubicBezTo>
                    <a:pt x="2149" y="2203"/>
                    <a:pt x="2359" y="2319"/>
                    <a:pt x="2593" y="2418"/>
                  </a:cubicBezTo>
                  <a:cubicBezTo>
                    <a:pt x="2792" y="2500"/>
                    <a:pt x="2988" y="2689"/>
                    <a:pt x="3259" y="2689"/>
                  </a:cubicBezTo>
                  <a:cubicBezTo>
                    <a:pt x="3275" y="2689"/>
                    <a:pt x="3291" y="2688"/>
                    <a:pt x="3307" y="2687"/>
                  </a:cubicBezTo>
                  <a:cubicBezTo>
                    <a:pt x="3331" y="2260"/>
                    <a:pt x="3115" y="2006"/>
                    <a:pt x="2881" y="1752"/>
                  </a:cubicBezTo>
                  <a:cubicBezTo>
                    <a:pt x="2612" y="1465"/>
                    <a:pt x="2238" y="1398"/>
                    <a:pt x="1903" y="1254"/>
                  </a:cubicBezTo>
                  <a:cubicBezTo>
                    <a:pt x="1371" y="1019"/>
                    <a:pt x="1361" y="880"/>
                    <a:pt x="1826" y="540"/>
                  </a:cubicBezTo>
                  <a:cubicBezTo>
                    <a:pt x="1888" y="497"/>
                    <a:pt x="1980" y="473"/>
                    <a:pt x="2013" y="410"/>
                  </a:cubicBezTo>
                  <a:cubicBezTo>
                    <a:pt x="2075" y="295"/>
                    <a:pt x="2095" y="147"/>
                    <a:pt x="1994" y="41"/>
                  </a:cubicBezTo>
                  <a:cubicBezTo>
                    <a:pt x="1967" y="11"/>
                    <a:pt x="1940" y="0"/>
                    <a:pt x="1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18"/>
            <p:cNvSpPr/>
            <p:nvPr/>
          </p:nvSpPr>
          <p:spPr>
            <a:xfrm>
              <a:off x="6528175" y="4213650"/>
              <a:ext cx="91675" cy="8122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18"/>
            <p:cNvSpPr/>
            <p:nvPr/>
          </p:nvSpPr>
          <p:spPr>
            <a:xfrm>
              <a:off x="6898525" y="4072875"/>
              <a:ext cx="62450" cy="79475"/>
            </a:xfrm>
            <a:custGeom>
              <a:rect b="b" l="l" r="r" t="t"/>
              <a:pathLst>
                <a:path extrusionOk="0" h="3179" w="2498">
                  <a:moveTo>
                    <a:pt x="1479" y="0"/>
                  </a:moveTo>
                  <a:cubicBezTo>
                    <a:pt x="1437" y="0"/>
                    <a:pt x="1394" y="12"/>
                    <a:pt x="1357" y="39"/>
                  </a:cubicBezTo>
                  <a:cubicBezTo>
                    <a:pt x="1146" y="188"/>
                    <a:pt x="954" y="403"/>
                    <a:pt x="743" y="537"/>
                  </a:cubicBezTo>
                  <a:cubicBezTo>
                    <a:pt x="537" y="667"/>
                    <a:pt x="235" y="662"/>
                    <a:pt x="499" y="1069"/>
                  </a:cubicBezTo>
                  <a:cubicBezTo>
                    <a:pt x="609" y="1242"/>
                    <a:pt x="1" y="1343"/>
                    <a:pt x="140" y="1731"/>
                  </a:cubicBezTo>
                  <a:cubicBezTo>
                    <a:pt x="173" y="1827"/>
                    <a:pt x="178" y="1994"/>
                    <a:pt x="269" y="1994"/>
                  </a:cubicBezTo>
                  <a:cubicBezTo>
                    <a:pt x="758" y="2018"/>
                    <a:pt x="882" y="2383"/>
                    <a:pt x="1079" y="2737"/>
                  </a:cubicBezTo>
                  <a:cubicBezTo>
                    <a:pt x="1242" y="3029"/>
                    <a:pt x="1503" y="3179"/>
                    <a:pt x="1737" y="3179"/>
                  </a:cubicBezTo>
                  <a:cubicBezTo>
                    <a:pt x="1833" y="3179"/>
                    <a:pt x="1925" y="3153"/>
                    <a:pt x="2004" y="3101"/>
                  </a:cubicBezTo>
                  <a:cubicBezTo>
                    <a:pt x="2253" y="2943"/>
                    <a:pt x="2498" y="2176"/>
                    <a:pt x="2378" y="1922"/>
                  </a:cubicBezTo>
                  <a:cubicBezTo>
                    <a:pt x="2279" y="1725"/>
                    <a:pt x="2216" y="1491"/>
                    <a:pt x="1980" y="1491"/>
                  </a:cubicBezTo>
                  <a:cubicBezTo>
                    <a:pt x="1918" y="1491"/>
                    <a:pt x="1844" y="1507"/>
                    <a:pt x="1755" y="1544"/>
                  </a:cubicBezTo>
                  <a:cubicBezTo>
                    <a:pt x="1683" y="1574"/>
                    <a:pt x="1612" y="1588"/>
                    <a:pt x="1542" y="1588"/>
                  </a:cubicBezTo>
                  <a:cubicBezTo>
                    <a:pt x="1305" y="1588"/>
                    <a:pt x="1080" y="1431"/>
                    <a:pt x="854" y="1242"/>
                  </a:cubicBezTo>
                  <a:cubicBezTo>
                    <a:pt x="988" y="815"/>
                    <a:pt x="1280" y="605"/>
                    <a:pt x="1606" y="422"/>
                  </a:cubicBezTo>
                  <a:cubicBezTo>
                    <a:pt x="1702" y="365"/>
                    <a:pt x="1740" y="240"/>
                    <a:pt x="1688" y="140"/>
                  </a:cubicBezTo>
                  <a:cubicBezTo>
                    <a:pt x="1652" y="52"/>
                    <a:pt x="1567" y="0"/>
                    <a:pt x="1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18"/>
            <p:cNvSpPr/>
            <p:nvPr/>
          </p:nvSpPr>
          <p:spPr>
            <a:xfrm>
              <a:off x="6272600" y="4883700"/>
              <a:ext cx="73250" cy="74325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18"/>
            <p:cNvSpPr/>
            <p:nvPr/>
          </p:nvSpPr>
          <p:spPr>
            <a:xfrm>
              <a:off x="6259325" y="4344650"/>
              <a:ext cx="63525" cy="61350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18"/>
            <p:cNvSpPr/>
            <p:nvPr/>
          </p:nvSpPr>
          <p:spPr>
            <a:xfrm>
              <a:off x="7327825" y="4116475"/>
              <a:ext cx="55500" cy="72375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18"/>
            <p:cNvSpPr/>
            <p:nvPr/>
          </p:nvSpPr>
          <p:spPr>
            <a:xfrm>
              <a:off x="6052750" y="4952450"/>
              <a:ext cx="43875" cy="81000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18"/>
            <p:cNvSpPr/>
            <p:nvPr/>
          </p:nvSpPr>
          <p:spPr>
            <a:xfrm>
              <a:off x="6577375" y="4370125"/>
              <a:ext cx="70525" cy="39950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18"/>
            <p:cNvSpPr/>
            <p:nvPr/>
          </p:nvSpPr>
          <p:spPr>
            <a:xfrm>
              <a:off x="6754150" y="3865250"/>
              <a:ext cx="35725" cy="51175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18"/>
            <p:cNvSpPr/>
            <p:nvPr/>
          </p:nvSpPr>
          <p:spPr>
            <a:xfrm>
              <a:off x="6721075" y="3790400"/>
              <a:ext cx="61125" cy="28975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18"/>
            <p:cNvSpPr/>
            <p:nvPr/>
          </p:nvSpPr>
          <p:spPr>
            <a:xfrm>
              <a:off x="6116375" y="4836825"/>
              <a:ext cx="38725" cy="46750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18"/>
            <p:cNvSpPr/>
            <p:nvPr/>
          </p:nvSpPr>
          <p:spPr>
            <a:xfrm>
              <a:off x="6556100" y="4461550"/>
              <a:ext cx="50225" cy="47250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18"/>
            <p:cNvSpPr/>
            <p:nvPr/>
          </p:nvSpPr>
          <p:spPr>
            <a:xfrm>
              <a:off x="6787225" y="3810000"/>
              <a:ext cx="42525" cy="29500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18"/>
            <p:cNvSpPr/>
            <p:nvPr/>
          </p:nvSpPr>
          <p:spPr>
            <a:xfrm>
              <a:off x="6893975" y="4180475"/>
              <a:ext cx="23150" cy="50575"/>
            </a:xfrm>
            <a:custGeom>
              <a:rect b="b" l="l" r="r" t="t"/>
              <a:pathLst>
                <a:path extrusionOk="0" h="2023" w="926">
                  <a:moveTo>
                    <a:pt x="322" y="0"/>
                  </a:moveTo>
                  <a:cubicBezTo>
                    <a:pt x="269" y="5"/>
                    <a:pt x="221" y="5"/>
                    <a:pt x="173" y="5"/>
                  </a:cubicBezTo>
                  <a:cubicBezTo>
                    <a:pt x="216" y="216"/>
                    <a:pt x="264" y="427"/>
                    <a:pt x="312" y="633"/>
                  </a:cubicBezTo>
                  <a:cubicBezTo>
                    <a:pt x="317" y="849"/>
                    <a:pt x="211" y="954"/>
                    <a:pt x="0" y="954"/>
                  </a:cubicBezTo>
                  <a:lnTo>
                    <a:pt x="10" y="1266"/>
                  </a:lnTo>
                  <a:cubicBezTo>
                    <a:pt x="255" y="1419"/>
                    <a:pt x="480" y="1582"/>
                    <a:pt x="480" y="1913"/>
                  </a:cubicBezTo>
                  <a:cubicBezTo>
                    <a:pt x="562" y="1992"/>
                    <a:pt x="620" y="2023"/>
                    <a:pt x="663" y="2023"/>
                  </a:cubicBezTo>
                  <a:cubicBezTo>
                    <a:pt x="753" y="2023"/>
                    <a:pt x="775" y="1884"/>
                    <a:pt x="801" y="1754"/>
                  </a:cubicBezTo>
                  <a:cubicBezTo>
                    <a:pt x="925" y="1165"/>
                    <a:pt x="791" y="585"/>
                    <a:pt x="7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18"/>
            <p:cNvSpPr/>
            <p:nvPr/>
          </p:nvSpPr>
          <p:spPr>
            <a:xfrm>
              <a:off x="6301500" y="4988700"/>
              <a:ext cx="35725" cy="43325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18"/>
            <p:cNvSpPr/>
            <p:nvPr/>
          </p:nvSpPr>
          <p:spPr>
            <a:xfrm>
              <a:off x="7122100" y="4006325"/>
              <a:ext cx="30700" cy="29700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18"/>
            <p:cNvSpPr/>
            <p:nvPr/>
          </p:nvSpPr>
          <p:spPr>
            <a:xfrm>
              <a:off x="6711250" y="3997600"/>
              <a:ext cx="39100" cy="33150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18"/>
            <p:cNvSpPr/>
            <p:nvPr/>
          </p:nvSpPr>
          <p:spPr>
            <a:xfrm>
              <a:off x="6806500" y="3882750"/>
              <a:ext cx="31550" cy="29850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18"/>
            <p:cNvSpPr/>
            <p:nvPr/>
          </p:nvSpPr>
          <p:spPr>
            <a:xfrm>
              <a:off x="6868825" y="4067975"/>
              <a:ext cx="30925" cy="36075"/>
            </a:xfrm>
            <a:custGeom>
              <a:rect b="b" l="l" r="r" t="t"/>
              <a:pathLst>
                <a:path extrusionOk="0" h="1443" w="1237">
                  <a:moveTo>
                    <a:pt x="853" y="0"/>
                  </a:moveTo>
                  <a:cubicBezTo>
                    <a:pt x="661" y="264"/>
                    <a:pt x="556" y="441"/>
                    <a:pt x="417" y="594"/>
                  </a:cubicBezTo>
                  <a:cubicBezTo>
                    <a:pt x="312" y="709"/>
                    <a:pt x="0" y="676"/>
                    <a:pt x="139" y="954"/>
                  </a:cubicBezTo>
                  <a:cubicBezTo>
                    <a:pt x="230" y="1117"/>
                    <a:pt x="340" y="1261"/>
                    <a:pt x="475" y="1390"/>
                  </a:cubicBezTo>
                  <a:cubicBezTo>
                    <a:pt x="509" y="1425"/>
                    <a:pt x="562" y="1443"/>
                    <a:pt x="612" y="1443"/>
                  </a:cubicBezTo>
                  <a:cubicBezTo>
                    <a:pt x="672" y="1443"/>
                    <a:pt x="729" y="1416"/>
                    <a:pt x="748" y="1361"/>
                  </a:cubicBezTo>
                  <a:cubicBezTo>
                    <a:pt x="844" y="1112"/>
                    <a:pt x="992" y="877"/>
                    <a:pt x="1174" y="681"/>
                  </a:cubicBezTo>
                  <a:cubicBezTo>
                    <a:pt x="1237" y="614"/>
                    <a:pt x="997" y="293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18"/>
            <p:cNvSpPr/>
            <p:nvPr/>
          </p:nvSpPr>
          <p:spPr>
            <a:xfrm>
              <a:off x="6789725" y="3908600"/>
              <a:ext cx="28300" cy="33825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18"/>
            <p:cNvSpPr/>
            <p:nvPr/>
          </p:nvSpPr>
          <p:spPr>
            <a:xfrm>
              <a:off x="7346050" y="4377450"/>
              <a:ext cx="37875" cy="25425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18"/>
            <p:cNvSpPr/>
            <p:nvPr/>
          </p:nvSpPr>
          <p:spPr>
            <a:xfrm>
              <a:off x="6745875" y="4041700"/>
              <a:ext cx="34550" cy="2712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18"/>
            <p:cNvSpPr/>
            <p:nvPr/>
          </p:nvSpPr>
          <p:spPr>
            <a:xfrm>
              <a:off x="6956750" y="3901375"/>
              <a:ext cx="24600" cy="26850"/>
            </a:xfrm>
            <a:custGeom>
              <a:rect b="b" l="l" r="r" t="t"/>
              <a:pathLst>
                <a:path extrusionOk="0" h="1074" w="984">
                  <a:moveTo>
                    <a:pt x="615" y="1"/>
                  </a:moveTo>
                  <a:cubicBezTo>
                    <a:pt x="550" y="1"/>
                    <a:pt x="478" y="35"/>
                    <a:pt x="413" y="93"/>
                  </a:cubicBezTo>
                  <a:cubicBezTo>
                    <a:pt x="221" y="266"/>
                    <a:pt x="1" y="443"/>
                    <a:pt x="121" y="731"/>
                  </a:cubicBezTo>
                  <a:cubicBezTo>
                    <a:pt x="87" y="894"/>
                    <a:pt x="54" y="1042"/>
                    <a:pt x="250" y="1071"/>
                  </a:cubicBezTo>
                  <a:cubicBezTo>
                    <a:pt x="265" y="1073"/>
                    <a:pt x="280" y="1074"/>
                    <a:pt x="294" y="1074"/>
                  </a:cubicBezTo>
                  <a:cubicBezTo>
                    <a:pt x="425" y="1074"/>
                    <a:pt x="500" y="992"/>
                    <a:pt x="466" y="836"/>
                  </a:cubicBezTo>
                  <a:cubicBezTo>
                    <a:pt x="423" y="640"/>
                    <a:pt x="504" y="510"/>
                    <a:pt x="686" y="486"/>
                  </a:cubicBezTo>
                  <a:cubicBezTo>
                    <a:pt x="983" y="448"/>
                    <a:pt x="840" y="247"/>
                    <a:pt x="796" y="146"/>
                  </a:cubicBezTo>
                  <a:cubicBezTo>
                    <a:pt x="756" y="44"/>
                    <a:pt x="689" y="1"/>
                    <a:pt x="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18"/>
            <p:cNvSpPr/>
            <p:nvPr/>
          </p:nvSpPr>
          <p:spPr>
            <a:xfrm>
              <a:off x="6878275" y="4176850"/>
              <a:ext cx="23400" cy="19750"/>
            </a:xfrm>
            <a:custGeom>
              <a:rect b="b" l="l" r="r" t="t"/>
              <a:pathLst>
                <a:path extrusionOk="0" h="790" w="936">
                  <a:moveTo>
                    <a:pt x="344" y="1"/>
                  </a:moveTo>
                  <a:cubicBezTo>
                    <a:pt x="213" y="1"/>
                    <a:pt x="99" y="85"/>
                    <a:pt x="63" y="208"/>
                  </a:cubicBezTo>
                  <a:cubicBezTo>
                    <a:pt x="1" y="385"/>
                    <a:pt x="140" y="419"/>
                    <a:pt x="259" y="471"/>
                  </a:cubicBezTo>
                  <a:cubicBezTo>
                    <a:pt x="459" y="565"/>
                    <a:pt x="598" y="790"/>
                    <a:pt x="838" y="790"/>
                  </a:cubicBezTo>
                  <a:cubicBezTo>
                    <a:pt x="868" y="790"/>
                    <a:pt x="901" y="786"/>
                    <a:pt x="935" y="778"/>
                  </a:cubicBezTo>
                  <a:cubicBezTo>
                    <a:pt x="892" y="572"/>
                    <a:pt x="844" y="361"/>
                    <a:pt x="796" y="150"/>
                  </a:cubicBezTo>
                  <a:cubicBezTo>
                    <a:pt x="652" y="102"/>
                    <a:pt x="513" y="26"/>
                    <a:pt x="365" y="2"/>
                  </a:cubicBezTo>
                  <a:cubicBezTo>
                    <a:pt x="358" y="1"/>
                    <a:pt x="351" y="1"/>
                    <a:pt x="3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18"/>
            <p:cNvSpPr/>
            <p:nvPr/>
          </p:nvSpPr>
          <p:spPr>
            <a:xfrm>
              <a:off x="6855150" y="4102475"/>
              <a:ext cx="16325" cy="20025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18"/>
            <p:cNvSpPr/>
            <p:nvPr/>
          </p:nvSpPr>
          <p:spPr>
            <a:xfrm>
              <a:off x="6784475" y="4072275"/>
              <a:ext cx="21575" cy="16100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18"/>
            <p:cNvSpPr/>
            <p:nvPr/>
          </p:nvSpPr>
          <p:spPr>
            <a:xfrm>
              <a:off x="6223775" y="4924025"/>
              <a:ext cx="14475" cy="17375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18"/>
            <p:cNvSpPr/>
            <p:nvPr/>
          </p:nvSpPr>
          <p:spPr>
            <a:xfrm>
              <a:off x="6831075" y="4093725"/>
              <a:ext cx="19550" cy="18350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18"/>
            <p:cNvSpPr/>
            <p:nvPr/>
          </p:nvSpPr>
          <p:spPr>
            <a:xfrm>
              <a:off x="6667225" y="4017875"/>
              <a:ext cx="14450" cy="14100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18"/>
            <p:cNvSpPr/>
            <p:nvPr/>
          </p:nvSpPr>
          <p:spPr>
            <a:xfrm>
              <a:off x="7101375" y="3765925"/>
              <a:ext cx="16800" cy="14025"/>
            </a:xfrm>
            <a:custGeom>
              <a:rect b="b" l="l" r="r" t="t"/>
              <a:pathLst>
                <a:path extrusionOk="0" h="561" w="672">
                  <a:moveTo>
                    <a:pt x="671" y="0"/>
                  </a:moveTo>
                  <a:lnTo>
                    <a:pt x="671" y="0"/>
                  </a:lnTo>
                  <a:cubicBezTo>
                    <a:pt x="365" y="72"/>
                    <a:pt x="231" y="355"/>
                    <a:pt x="1" y="522"/>
                  </a:cubicBezTo>
                  <a:cubicBezTo>
                    <a:pt x="181" y="544"/>
                    <a:pt x="313" y="560"/>
                    <a:pt x="409" y="560"/>
                  </a:cubicBezTo>
                  <a:cubicBezTo>
                    <a:pt x="671" y="560"/>
                    <a:pt x="671" y="442"/>
                    <a:pt x="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18"/>
            <p:cNvSpPr/>
            <p:nvPr/>
          </p:nvSpPr>
          <p:spPr>
            <a:xfrm>
              <a:off x="6901875" y="4166075"/>
              <a:ext cx="18975" cy="14425"/>
            </a:xfrm>
            <a:custGeom>
              <a:rect b="b" l="l" r="r" t="t"/>
              <a:pathLst>
                <a:path extrusionOk="0" h="577" w="759">
                  <a:moveTo>
                    <a:pt x="290" y="1"/>
                  </a:moveTo>
                  <a:cubicBezTo>
                    <a:pt x="180" y="1"/>
                    <a:pt x="124" y="181"/>
                    <a:pt x="73" y="284"/>
                  </a:cubicBezTo>
                  <a:cubicBezTo>
                    <a:pt x="39" y="375"/>
                    <a:pt x="15" y="476"/>
                    <a:pt x="1" y="576"/>
                  </a:cubicBezTo>
                  <a:lnTo>
                    <a:pt x="470" y="576"/>
                  </a:lnTo>
                  <a:cubicBezTo>
                    <a:pt x="758" y="337"/>
                    <a:pt x="533" y="131"/>
                    <a:pt x="365" y="25"/>
                  </a:cubicBezTo>
                  <a:cubicBezTo>
                    <a:pt x="338" y="8"/>
                    <a:pt x="313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18"/>
            <p:cNvSpPr/>
            <p:nvPr/>
          </p:nvSpPr>
          <p:spPr>
            <a:xfrm>
              <a:off x="6458675" y="4611825"/>
              <a:ext cx="16325" cy="11750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18"/>
            <p:cNvSpPr/>
            <p:nvPr/>
          </p:nvSpPr>
          <p:spPr>
            <a:xfrm>
              <a:off x="6845700" y="4128325"/>
              <a:ext cx="13275" cy="16100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18"/>
            <p:cNvSpPr/>
            <p:nvPr/>
          </p:nvSpPr>
          <p:spPr>
            <a:xfrm>
              <a:off x="6673750" y="3876850"/>
              <a:ext cx="16750" cy="12125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18"/>
            <p:cNvSpPr/>
            <p:nvPr/>
          </p:nvSpPr>
          <p:spPr>
            <a:xfrm>
              <a:off x="6668000" y="3988650"/>
              <a:ext cx="18350" cy="8150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18"/>
            <p:cNvSpPr/>
            <p:nvPr/>
          </p:nvSpPr>
          <p:spPr>
            <a:xfrm>
              <a:off x="6983600" y="4050000"/>
              <a:ext cx="13550" cy="10325"/>
            </a:xfrm>
            <a:custGeom>
              <a:rect b="b" l="l" r="r" t="t"/>
              <a:pathLst>
                <a:path extrusionOk="0" h="413" w="542">
                  <a:moveTo>
                    <a:pt x="336" y="0"/>
                  </a:moveTo>
                  <a:cubicBezTo>
                    <a:pt x="211" y="72"/>
                    <a:pt x="0" y="67"/>
                    <a:pt x="10" y="278"/>
                  </a:cubicBezTo>
                  <a:cubicBezTo>
                    <a:pt x="20" y="412"/>
                    <a:pt x="154" y="412"/>
                    <a:pt x="259" y="412"/>
                  </a:cubicBezTo>
                  <a:cubicBezTo>
                    <a:pt x="408" y="408"/>
                    <a:pt x="523" y="350"/>
                    <a:pt x="532" y="192"/>
                  </a:cubicBezTo>
                  <a:cubicBezTo>
                    <a:pt x="542" y="67"/>
                    <a:pt x="465" y="0"/>
                    <a:pt x="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18"/>
            <p:cNvSpPr/>
            <p:nvPr/>
          </p:nvSpPr>
          <p:spPr>
            <a:xfrm>
              <a:off x="6691000" y="4025450"/>
              <a:ext cx="10575" cy="10425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18"/>
            <p:cNvSpPr/>
            <p:nvPr/>
          </p:nvSpPr>
          <p:spPr>
            <a:xfrm>
              <a:off x="6894900" y="3973300"/>
              <a:ext cx="13350" cy="9975"/>
            </a:xfrm>
            <a:custGeom>
              <a:rect b="b" l="l" r="r" t="t"/>
              <a:pathLst>
                <a:path extrusionOk="0" h="399" w="534">
                  <a:moveTo>
                    <a:pt x="347" y="0"/>
                  </a:moveTo>
                  <a:cubicBezTo>
                    <a:pt x="180" y="0"/>
                    <a:pt x="62" y="82"/>
                    <a:pt x="26" y="250"/>
                  </a:cubicBezTo>
                  <a:cubicBezTo>
                    <a:pt x="1" y="326"/>
                    <a:pt x="57" y="398"/>
                    <a:pt x="129" y="398"/>
                  </a:cubicBezTo>
                  <a:cubicBezTo>
                    <a:pt x="139" y="398"/>
                    <a:pt x="150" y="397"/>
                    <a:pt x="160" y="394"/>
                  </a:cubicBezTo>
                  <a:cubicBezTo>
                    <a:pt x="313" y="370"/>
                    <a:pt x="467" y="322"/>
                    <a:pt x="524" y="154"/>
                  </a:cubicBezTo>
                  <a:cubicBezTo>
                    <a:pt x="534" y="71"/>
                    <a:pt x="466" y="1"/>
                    <a:pt x="384" y="1"/>
                  </a:cubicBezTo>
                  <a:cubicBezTo>
                    <a:pt x="381" y="1"/>
                    <a:pt x="378" y="1"/>
                    <a:pt x="376" y="1"/>
                  </a:cubicBezTo>
                  <a:cubicBezTo>
                    <a:pt x="366" y="0"/>
                    <a:pt x="357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18"/>
            <p:cNvSpPr/>
            <p:nvPr/>
          </p:nvSpPr>
          <p:spPr>
            <a:xfrm>
              <a:off x="7369275" y="4687400"/>
              <a:ext cx="12725" cy="1212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18"/>
            <p:cNvSpPr/>
            <p:nvPr/>
          </p:nvSpPr>
          <p:spPr>
            <a:xfrm>
              <a:off x="6809625" y="4044200"/>
              <a:ext cx="13275" cy="12325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18"/>
            <p:cNvSpPr/>
            <p:nvPr/>
          </p:nvSpPr>
          <p:spPr>
            <a:xfrm>
              <a:off x="6857350" y="4016450"/>
              <a:ext cx="15450" cy="11350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18"/>
            <p:cNvSpPr/>
            <p:nvPr/>
          </p:nvSpPr>
          <p:spPr>
            <a:xfrm>
              <a:off x="6852750" y="4066525"/>
              <a:ext cx="8775" cy="9650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18"/>
            <p:cNvSpPr/>
            <p:nvPr/>
          </p:nvSpPr>
          <p:spPr>
            <a:xfrm>
              <a:off x="6938775" y="3958300"/>
              <a:ext cx="9625" cy="8900"/>
            </a:xfrm>
            <a:custGeom>
              <a:rect b="b" l="l" r="r" t="t"/>
              <a:pathLst>
                <a:path extrusionOk="0" h="356" w="385">
                  <a:moveTo>
                    <a:pt x="162" y="1"/>
                  </a:moveTo>
                  <a:cubicBezTo>
                    <a:pt x="153" y="1"/>
                    <a:pt x="144" y="1"/>
                    <a:pt x="135" y="2"/>
                  </a:cubicBezTo>
                  <a:cubicBezTo>
                    <a:pt x="54" y="7"/>
                    <a:pt x="1" y="88"/>
                    <a:pt x="25" y="160"/>
                  </a:cubicBezTo>
                  <a:cubicBezTo>
                    <a:pt x="54" y="261"/>
                    <a:pt x="135" y="337"/>
                    <a:pt x="241" y="352"/>
                  </a:cubicBezTo>
                  <a:cubicBezTo>
                    <a:pt x="252" y="354"/>
                    <a:pt x="263" y="355"/>
                    <a:pt x="273" y="355"/>
                  </a:cubicBezTo>
                  <a:cubicBezTo>
                    <a:pt x="342" y="355"/>
                    <a:pt x="376" y="300"/>
                    <a:pt x="384" y="208"/>
                  </a:cubicBezTo>
                  <a:cubicBezTo>
                    <a:pt x="353" y="104"/>
                    <a:pt x="296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18"/>
            <p:cNvSpPr/>
            <p:nvPr/>
          </p:nvSpPr>
          <p:spPr>
            <a:xfrm>
              <a:off x="7109400" y="4045250"/>
              <a:ext cx="10925" cy="7875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18"/>
            <p:cNvSpPr/>
            <p:nvPr/>
          </p:nvSpPr>
          <p:spPr>
            <a:xfrm>
              <a:off x="6693275" y="4000500"/>
              <a:ext cx="9250" cy="10125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18"/>
            <p:cNvSpPr/>
            <p:nvPr/>
          </p:nvSpPr>
          <p:spPr>
            <a:xfrm>
              <a:off x="6766000" y="4022050"/>
              <a:ext cx="10950" cy="10475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18"/>
            <p:cNvSpPr/>
            <p:nvPr/>
          </p:nvSpPr>
          <p:spPr>
            <a:xfrm>
              <a:off x="6478325" y="4619725"/>
              <a:ext cx="9625" cy="11875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18"/>
            <p:cNvSpPr/>
            <p:nvPr/>
          </p:nvSpPr>
          <p:spPr>
            <a:xfrm>
              <a:off x="6260150" y="50406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18"/>
            <p:cNvSpPr/>
            <p:nvPr/>
          </p:nvSpPr>
          <p:spPr>
            <a:xfrm>
              <a:off x="7119225" y="3982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18"/>
            <p:cNvSpPr/>
            <p:nvPr/>
          </p:nvSpPr>
          <p:spPr>
            <a:xfrm>
              <a:off x="5983150" y="4877325"/>
              <a:ext cx="6125" cy="6000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18"/>
            <p:cNvSpPr/>
            <p:nvPr/>
          </p:nvSpPr>
          <p:spPr>
            <a:xfrm>
              <a:off x="7119350" y="40023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18"/>
            <p:cNvSpPr/>
            <p:nvPr/>
          </p:nvSpPr>
          <p:spPr>
            <a:xfrm>
              <a:off x="6875400" y="4010325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18"/>
            <p:cNvSpPr/>
            <p:nvPr/>
          </p:nvSpPr>
          <p:spPr>
            <a:xfrm>
              <a:off x="6781825" y="4033725"/>
              <a:ext cx="8300" cy="6725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18"/>
            <p:cNvSpPr/>
            <p:nvPr/>
          </p:nvSpPr>
          <p:spPr>
            <a:xfrm>
              <a:off x="6845925" y="4036700"/>
              <a:ext cx="8425" cy="6175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18"/>
            <p:cNvSpPr/>
            <p:nvPr/>
          </p:nvSpPr>
          <p:spPr>
            <a:xfrm>
              <a:off x="6939625" y="40542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6"/>
                    <a:pt x="86" y="182"/>
                    <a:pt x="120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7"/>
                    <a:pt x="173" y="100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18"/>
            <p:cNvSpPr/>
            <p:nvPr/>
          </p:nvSpPr>
          <p:spPr>
            <a:xfrm>
              <a:off x="6867725" y="4058350"/>
              <a:ext cx="4700" cy="4550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18"/>
            <p:cNvSpPr/>
            <p:nvPr/>
          </p:nvSpPr>
          <p:spPr>
            <a:xfrm>
              <a:off x="6955550" y="40583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124" y="0"/>
                  </a:moveTo>
                  <a:cubicBezTo>
                    <a:pt x="90" y="0"/>
                    <a:pt x="44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3" y="131"/>
                  </a:cubicBezTo>
                  <a:cubicBezTo>
                    <a:pt x="169" y="88"/>
                    <a:pt x="164" y="16"/>
                    <a:pt x="135" y="2"/>
                  </a:cubicBezTo>
                  <a:cubicBezTo>
                    <a:pt x="131" y="1"/>
                    <a:pt x="128" y="0"/>
                    <a:pt x="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18"/>
            <p:cNvSpPr/>
            <p:nvPr/>
          </p:nvSpPr>
          <p:spPr>
            <a:xfrm>
              <a:off x="6995450" y="4066325"/>
              <a:ext cx="4825" cy="4500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18"/>
            <p:cNvSpPr/>
            <p:nvPr/>
          </p:nvSpPr>
          <p:spPr>
            <a:xfrm>
              <a:off x="6837900" y="407252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18"/>
            <p:cNvSpPr/>
            <p:nvPr/>
          </p:nvSpPr>
          <p:spPr>
            <a:xfrm>
              <a:off x="6735575" y="413782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18"/>
            <p:cNvSpPr/>
            <p:nvPr/>
          </p:nvSpPr>
          <p:spPr>
            <a:xfrm>
              <a:off x="6923325" y="4170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29" y="17"/>
                    <a:pt x="20" y="85"/>
                    <a:pt x="1" y="132"/>
                  </a:cubicBezTo>
                  <a:cubicBezTo>
                    <a:pt x="38" y="149"/>
                    <a:pt x="86" y="183"/>
                    <a:pt x="120" y="183"/>
                  </a:cubicBezTo>
                  <a:cubicBezTo>
                    <a:pt x="125" y="183"/>
                    <a:pt x="130" y="182"/>
                    <a:pt x="135" y="180"/>
                  </a:cubicBezTo>
                  <a:cubicBezTo>
                    <a:pt x="164" y="171"/>
                    <a:pt x="173" y="99"/>
                    <a:pt x="192" y="56"/>
                  </a:cubicBezTo>
                  <a:cubicBezTo>
                    <a:pt x="155" y="39"/>
                    <a:pt x="110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18"/>
            <p:cNvSpPr/>
            <p:nvPr/>
          </p:nvSpPr>
          <p:spPr>
            <a:xfrm>
              <a:off x="6702800" y="4245825"/>
              <a:ext cx="5725" cy="4550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18"/>
            <p:cNvSpPr/>
            <p:nvPr/>
          </p:nvSpPr>
          <p:spPr>
            <a:xfrm>
              <a:off x="6797325" y="4095200"/>
              <a:ext cx="5025" cy="5250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18"/>
            <p:cNvSpPr/>
            <p:nvPr/>
          </p:nvSpPr>
          <p:spPr>
            <a:xfrm>
              <a:off x="7325200" y="4108350"/>
              <a:ext cx="4100" cy="8175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18"/>
            <p:cNvSpPr/>
            <p:nvPr/>
          </p:nvSpPr>
          <p:spPr>
            <a:xfrm>
              <a:off x="7244925" y="4301725"/>
              <a:ext cx="100650" cy="119350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18"/>
            <p:cNvSpPr/>
            <p:nvPr/>
          </p:nvSpPr>
          <p:spPr>
            <a:xfrm>
              <a:off x="6876850" y="4288300"/>
              <a:ext cx="67225" cy="118300"/>
            </a:xfrm>
            <a:custGeom>
              <a:rect b="b" l="l" r="r" t="t"/>
              <a:pathLst>
                <a:path extrusionOk="0" h="4732" w="2689">
                  <a:moveTo>
                    <a:pt x="1318" y="1"/>
                  </a:moveTo>
                  <a:cubicBezTo>
                    <a:pt x="1160" y="25"/>
                    <a:pt x="786" y="39"/>
                    <a:pt x="949" y="202"/>
                  </a:cubicBezTo>
                  <a:cubicBezTo>
                    <a:pt x="1390" y="653"/>
                    <a:pt x="1064" y="1127"/>
                    <a:pt x="1055" y="1549"/>
                  </a:cubicBezTo>
                  <a:cubicBezTo>
                    <a:pt x="1050" y="1860"/>
                    <a:pt x="1035" y="2402"/>
                    <a:pt x="475" y="2550"/>
                  </a:cubicBezTo>
                  <a:cubicBezTo>
                    <a:pt x="235" y="2618"/>
                    <a:pt x="0" y="3025"/>
                    <a:pt x="96" y="3183"/>
                  </a:cubicBezTo>
                  <a:cubicBezTo>
                    <a:pt x="297" y="3533"/>
                    <a:pt x="115" y="3964"/>
                    <a:pt x="393" y="4252"/>
                  </a:cubicBezTo>
                  <a:cubicBezTo>
                    <a:pt x="586" y="4444"/>
                    <a:pt x="920" y="4731"/>
                    <a:pt x="1092" y="4731"/>
                  </a:cubicBezTo>
                  <a:cubicBezTo>
                    <a:pt x="1117" y="4731"/>
                    <a:pt x="1138" y="4725"/>
                    <a:pt x="1155" y="4712"/>
                  </a:cubicBezTo>
                  <a:cubicBezTo>
                    <a:pt x="1534" y="4424"/>
                    <a:pt x="2229" y="4702"/>
                    <a:pt x="2372" y="4022"/>
                  </a:cubicBezTo>
                  <a:cubicBezTo>
                    <a:pt x="2411" y="3864"/>
                    <a:pt x="2689" y="3681"/>
                    <a:pt x="2564" y="3542"/>
                  </a:cubicBezTo>
                  <a:cubicBezTo>
                    <a:pt x="2307" y="3263"/>
                    <a:pt x="2378" y="2643"/>
                    <a:pt x="1821" y="2643"/>
                  </a:cubicBezTo>
                  <a:cubicBezTo>
                    <a:pt x="1776" y="2643"/>
                    <a:pt x="1727" y="2647"/>
                    <a:pt x="1673" y="2656"/>
                  </a:cubicBezTo>
                  <a:cubicBezTo>
                    <a:pt x="1658" y="2658"/>
                    <a:pt x="1645" y="2660"/>
                    <a:pt x="1632" y="2660"/>
                  </a:cubicBezTo>
                  <a:cubicBezTo>
                    <a:pt x="1462" y="2660"/>
                    <a:pt x="1496" y="2426"/>
                    <a:pt x="1438" y="2301"/>
                  </a:cubicBezTo>
                  <a:cubicBezTo>
                    <a:pt x="1400" y="2225"/>
                    <a:pt x="1424" y="2186"/>
                    <a:pt x="1519" y="2133"/>
                  </a:cubicBezTo>
                  <a:cubicBezTo>
                    <a:pt x="2104" y="1822"/>
                    <a:pt x="2099" y="1817"/>
                    <a:pt x="2118" y="1352"/>
                  </a:cubicBezTo>
                  <a:cubicBezTo>
                    <a:pt x="2128" y="1161"/>
                    <a:pt x="2118" y="978"/>
                    <a:pt x="2118" y="792"/>
                  </a:cubicBezTo>
                  <a:lnTo>
                    <a:pt x="1797" y="796"/>
                  </a:lnTo>
                  <a:cubicBezTo>
                    <a:pt x="1783" y="892"/>
                    <a:pt x="1783" y="1002"/>
                    <a:pt x="1673" y="1041"/>
                  </a:cubicBezTo>
                  <a:cubicBezTo>
                    <a:pt x="1658" y="1045"/>
                    <a:pt x="1644" y="1048"/>
                    <a:pt x="1630" y="1048"/>
                  </a:cubicBezTo>
                  <a:cubicBezTo>
                    <a:pt x="1558" y="1048"/>
                    <a:pt x="1506" y="990"/>
                    <a:pt x="1534" y="926"/>
                  </a:cubicBezTo>
                  <a:cubicBezTo>
                    <a:pt x="1644" y="653"/>
                    <a:pt x="1385" y="523"/>
                    <a:pt x="1318" y="317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18"/>
            <p:cNvSpPr/>
            <p:nvPr/>
          </p:nvSpPr>
          <p:spPr>
            <a:xfrm>
              <a:off x="6465025" y="4631925"/>
              <a:ext cx="96850" cy="10150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18"/>
            <p:cNvSpPr/>
            <p:nvPr/>
          </p:nvSpPr>
          <p:spPr>
            <a:xfrm>
              <a:off x="6472225" y="4861250"/>
              <a:ext cx="98750" cy="74200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18"/>
            <p:cNvSpPr/>
            <p:nvPr/>
          </p:nvSpPr>
          <p:spPr>
            <a:xfrm>
              <a:off x="7216800" y="4551950"/>
              <a:ext cx="98700" cy="57000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18"/>
            <p:cNvSpPr/>
            <p:nvPr/>
          </p:nvSpPr>
          <p:spPr>
            <a:xfrm>
              <a:off x="7047700" y="4628950"/>
              <a:ext cx="66050" cy="62675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18"/>
            <p:cNvSpPr/>
            <p:nvPr/>
          </p:nvSpPr>
          <p:spPr>
            <a:xfrm>
              <a:off x="7060050" y="4768875"/>
              <a:ext cx="46025" cy="71825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18"/>
            <p:cNvSpPr/>
            <p:nvPr/>
          </p:nvSpPr>
          <p:spPr>
            <a:xfrm>
              <a:off x="6781600" y="4675075"/>
              <a:ext cx="60875" cy="56100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18"/>
            <p:cNvSpPr/>
            <p:nvPr/>
          </p:nvSpPr>
          <p:spPr>
            <a:xfrm>
              <a:off x="7000725" y="4739350"/>
              <a:ext cx="71675" cy="47900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18"/>
            <p:cNvSpPr/>
            <p:nvPr/>
          </p:nvSpPr>
          <p:spPr>
            <a:xfrm>
              <a:off x="6753075" y="4752600"/>
              <a:ext cx="58600" cy="66875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18"/>
            <p:cNvSpPr/>
            <p:nvPr/>
          </p:nvSpPr>
          <p:spPr>
            <a:xfrm>
              <a:off x="7114800" y="4400225"/>
              <a:ext cx="49375" cy="47725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18"/>
            <p:cNvSpPr/>
            <p:nvPr/>
          </p:nvSpPr>
          <p:spPr>
            <a:xfrm>
              <a:off x="7184650" y="4383650"/>
              <a:ext cx="47700" cy="28600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18"/>
            <p:cNvSpPr/>
            <p:nvPr/>
          </p:nvSpPr>
          <p:spPr>
            <a:xfrm>
              <a:off x="7134800" y="4221175"/>
              <a:ext cx="37400" cy="31250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18"/>
            <p:cNvSpPr/>
            <p:nvPr/>
          </p:nvSpPr>
          <p:spPr>
            <a:xfrm>
              <a:off x="7321475" y="4572975"/>
              <a:ext cx="28775" cy="3022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18"/>
            <p:cNvSpPr/>
            <p:nvPr/>
          </p:nvSpPr>
          <p:spPr>
            <a:xfrm>
              <a:off x="6410150" y="4677025"/>
              <a:ext cx="36450" cy="38450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18"/>
            <p:cNvSpPr/>
            <p:nvPr/>
          </p:nvSpPr>
          <p:spPr>
            <a:xfrm>
              <a:off x="7154825" y="4581200"/>
              <a:ext cx="25425" cy="4152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18"/>
            <p:cNvSpPr/>
            <p:nvPr/>
          </p:nvSpPr>
          <p:spPr>
            <a:xfrm>
              <a:off x="6781475" y="4620700"/>
              <a:ext cx="33450" cy="19950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18"/>
            <p:cNvSpPr/>
            <p:nvPr/>
          </p:nvSpPr>
          <p:spPr>
            <a:xfrm>
              <a:off x="6876250" y="4957825"/>
              <a:ext cx="25050" cy="40175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18"/>
            <p:cNvSpPr/>
            <p:nvPr/>
          </p:nvSpPr>
          <p:spPr>
            <a:xfrm>
              <a:off x="7089525" y="4437075"/>
              <a:ext cx="18100" cy="3372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18"/>
            <p:cNvSpPr/>
            <p:nvPr/>
          </p:nvSpPr>
          <p:spPr>
            <a:xfrm>
              <a:off x="7078975" y="4360350"/>
              <a:ext cx="22550" cy="19850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18"/>
            <p:cNvSpPr/>
            <p:nvPr/>
          </p:nvSpPr>
          <p:spPr>
            <a:xfrm>
              <a:off x="6864850" y="4589050"/>
              <a:ext cx="23525" cy="24875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18"/>
            <p:cNvSpPr/>
            <p:nvPr/>
          </p:nvSpPr>
          <p:spPr>
            <a:xfrm>
              <a:off x="6731875" y="4775725"/>
              <a:ext cx="23500" cy="22350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18"/>
            <p:cNvSpPr/>
            <p:nvPr/>
          </p:nvSpPr>
          <p:spPr>
            <a:xfrm>
              <a:off x="7290575" y="4544650"/>
              <a:ext cx="27450" cy="19200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18"/>
            <p:cNvSpPr/>
            <p:nvPr/>
          </p:nvSpPr>
          <p:spPr>
            <a:xfrm>
              <a:off x="7277750" y="3952550"/>
              <a:ext cx="29125" cy="15325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18"/>
            <p:cNvSpPr/>
            <p:nvPr/>
          </p:nvSpPr>
          <p:spPr>
            <a:xfrm>
              <a:off x="7102575" y="4105600"/>
              <a:ext cx="30450" cy="18350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18"/>
            <p:cNvSpPr/>
            <p:nvPr/>
          </p:nvSpPr>
          <p:spPr>
            <a:xfrm>
              <a:off x="7017375" y="4828000"/>
              <a:ext cx="24725" cy="17575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18"/>
            <p:cNvSpPr/>
            <p:nvPr/>
          </p:nvSpPr>
          <p:spPr>
            <a:xfrm>
              <a:off x="7103400" y="4389300"/>
              <a:ext cx="17175" cy="22525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18"/>
            <p:cNvSpPr/>
            <p:nvPr/>
          </p:nvSpPr>
          <p:spPr>
            <a:xfrm>
              <a:off x="6860300" y="4936275"/>
              <a:ext cx="23875" cy="14750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18"/>
            <p:cNvSpPr/>
            <p:nvPr/>
          </p:nvSpPr>
          <p:spPr>
            <a:xfrm>
              <a:off x="7259525" y="4495825"/>
              <a:ext cx="18600" cy="16550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18"/>
            <p:cNvSpPr/>
            <p:nvPr/>
          </p:nvSpPr>
          <p:spPr>
            <a:xfrm>
              <a:off x="6868225" y="4570000"/>
              <a:ext cx="7450" cy="17150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18"/>
            <p:cNvSpPr/>
            <p:nvPr/>
          </p:nvSpPr>
          <p:spPr>
            <a:xfrm>
              <a:off x="7135650" y="4285900"/>
              <a:ext cx="8650" cy="18850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18"/>
            <p:cNvSpPr/>
            <p:nvPr/>
          </p:nvSpPr>
          <p:spPr>
            <a:xfrm>
              <a:off x="6922250" y="4409375"/>
              <a:ext cx="10325" cy="10075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18"/>
            <p:cNvSpPr/>
            <p:nvPr/>
          </p:nvSpPr>
          <p:spPr>
            <a:xfrm>
              <a:off x="6494500" y="4615650"/>
              <a:ext cx="18250" cy="12000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18"/>
            <p:cNvSpPr/>
            <p:nvPr/>
          </p:nvSpPr>
          <p:spPr>
            <a:xfrm>
              <a:off x="6897800" y="5004650"/>
              <a:ext cx="11775" cy="9250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18"/>
            <p:cNvSpPr/>
            <p:nvPr/>
          </p:nvSpPr>
          <p:spPr>
            <a:xfrm>
              <a:off x="6903450" y="4959750"/>
              <a:ext cx="16550" cy="715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18"/>
            <p:cNvSpPr/>
            <p:nvPr/>
          </p:nvSpPr>
          <p:spPr>
            <a:xfrm>
              <a:off x="7039675" y="46403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18"/>
            <p:cNvSpPr/>
            <p:nvPr/>
          </p:nvSpPr>
          <p:spPr>
            <a:xfrm>
              <a:off x="7195200" y="4758075"/>
              <a:ext cx="8875" cy="7925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18"/>
            <p:cNvSpPr/>
            <p:nvPr/>
          </p:nvSpPr>
          <p:spPr>
            <a:xfrm>
              <a:off x="6893850" y="4703575"/>
              <a:ext cx="8175" cy="10000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18"/>
            <p:cNvSpPr/>
            <p:nvPr/>
          </p:nvSpPr>
          <p:spPr>
            <a:xfrm>
              <a:off x="6448250" y="4988825"/>
              <a:ext cx="4825" cy="4450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18"/>
            <p:cNvSpPr/>
            <p:nvPr/>
          </p:nvSpPr>
          <p:spPr>
            <a:xfrm>
              <a:off x="6867725" y="4956925"/>
              <a:ext cx="4700" cy="4450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18"/>
            <p:cNvSpPr/>
            <p:nvPr/>
          </p:nvSpPr>
          <p:spPr>
            <a:xfrm>
              <a:off x="6975450" y="49487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18"/>
            <p:cNvSpPr/>
            <p:nvPr/>
          </p:nvSpPr>
          <p:spPr>
            <a:xfrm>
              <a:off x="6432075" y="4948600"/>
              <a:ext cx="4825" cy="465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18"/>
            <p:cNvSpPr/>
            <p:nvPr/>
          </p:nvSpPr>
          <p:spPr>
            <a:xfrm>
              <a:off x="6467575" y="4944750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18"/>
            <p:cNvSpPr/>
            <p:nvPr/>
          </p:nvSpPr>
          <p:spPr>
            <a:xfrm>
              <a:off x="6778125" y="482340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18"/>
            <p:cNvSpPr/>
            <p:nvPr/>
          </p:nvSpPr>
          <p:spPr>
            <a:xfrm>
              <a:off x="7113475" y="469160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18"/>
            <p:cNvSpPr/>
            <p:nvPr/>
          </p:nvSpPr>
          <p:spPr>
            <a:xfrm>
              <a:off x="6256325" y="4689425"/>
              <a:ext cx="4800" cy="4625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18"/>
            <p:cNvSpPr/>
            <p:nvPr/>
          </p:nvSpPr>
          <p:spPr>
            <a:xfrm>
              <a:off x="6879725" y="46614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18"/>
            <p:cNvSpPr/>
            <p:nvPr/>
          </p:nvSpPr>
          <p:spPr>
            <a:xfrm>
              <a:off x="7149050" y="4261900"/>
              <a:ext cx="7225" cy="6775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18"/>
            <p:cNvSpPr/>
            <p:nvPr/>
          </p:nvSpPr>
          <p:spPr>
            <a:xfrm>
              <a:off x="7142700" y="4267825"/>
              <a:ext cx="7225" cy="665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18"/>
            <p:cNvSpPr/>
            <p:nvPr/>
          </p:nvSpPr>
          <p:spPr>
            <a:xfrm>
              <a:off x="7154925" y="4293925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18"/>
            <p:cNvSpPr/>
            <p:nvPr/>
          </p:nvSpPr>
          <p:spPr>
            <a:xfrm>
              <a:off x="7269350" y="4489800"/>
              <a:ext cx="6625" cy="6175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18"/>
            <p:cNvSpPr/>
            <p:nvPr/>
          </p:nvSpPr>
          <p:spPr>
            <a:xfrm>
              <a:off x="6851075" y="4713575"/>
              <a:ext cx="4575" cy="4625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18"/>
            <p:cNvSpPr/>
            <p:nvPr/>
          </p:nvSpPr>
          <p:spPr>
            <a:xfrm>
              <a:off x="6303650" y="4717975"/>
              <a:ext cx="7100" cy="5400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18"/>
            <p:cNvSpPr/>
            <p:nvPr/>
          </p:nvSpPr>
          <p:spPr>
            <a:xfrm>
              <a:off x="7094550" y="4416975"/>
              <a:ext cx="5400" cy="4700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18"/>
            <p:cNvSpPr/>
            <p:nvPr/>
          </p:nvSpPr>
          <p:spPr>
            <a:xfrm>
              <a:off x="7153500" y="4422725"/>
              <a:ext cx="8350" cy="5550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18"/>
            <p:cNvSpPr/>
            <p:nvPr/>
          </p:nvSpPr>
          <p:spPr>
            <a:xfrm>
              <a:off x="7075625" y="4432975"/>
              <a:ext cx="3125" cy="2050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18"/>
            <p:cNvSpPr/>
            <p:nvPr/>
          </p:nvSpPr>
          <p:spPr>
            <a:xfrm>
              <a:off x="6419625" y="4945775"/>
              <a:ext cx="2300" cy="265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18"/>
            <p:cNvSpPr/>
            <p:nvPr/>
          </p:nvSpPr>
          <p:spPr>
            <a:xfrm>
              <a:off x="6885700" y="4296325"/>
              <a:ext cx="4475" cy="5175"/>
            </a:xfrm>
            <a:custGeom>
              <a:rect b="b" l="l" r="r" t="t"/>
              <a:pathLst>
                <a:path extrusionOk="0" h="207" w="179">
                  <a:moveTo>
                    <a:pt x="10" y="1"/>
                  </a:moveTo>
                  <a:cubicBezTo>
                    <a:pt x="10" y="49"/>
                    <a:pt x="1" y="101"/>
                    <a:pt x="1" y="154"/>
                  </a:cubicBezTo>
                  <a:cubicBezTo>
                    <a:pt x="39" y="173"/>
                    <a:pt x="111" y="207"/>
                    <a:pt x="111" y="207"/>
                  </a:cubicBezTo>
                  <a:cubicBezTo>
                    <a:pt x="178" y="92"/>
                    <a:pt x="97" y="44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18"/>
            <p:cNvSpPr/>
            <p:nvPr/>
          </p:nvSpPr>
          <p:spPr>
            <a:xfrm>
              <a:off x="6774050" y="4818850"/>
              <a:ext cx="4975" cy="4575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18"/>
            <p:cNvSpPr/>
            <p:nvPr/>
          </p:nvSpPr>
          <p:spPr>
            <a:xfrm>
              <a:off x="6259800" y="4702550"/>
              <a:ext cx="2050" cy="2075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18"/>
            <p:cNvSpPr/>
            <p:nvPr/>
          </p:nvSpPr>
          <p:spPr>
            <a:xfrm>
              <a:off x="6518125" y="4711500"/>
              <a:ext cx="3250" cy="432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18"/>
            <p:cNvSpPr/>
            <p:nvPr/>
          </p:nvSpPr>
          <p:spPr>
            <a:xfrm>
              <a:off x="6242900" y="4683575"/>
              <a:ext cx="1575" cy="1650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18"/>
            <p:cNvSpPr/>
            <p:nvPr/>
          </p:nvSpPr>
          <p:spPr>
            <a:xfrm>
              <a:off x="6932075" y="4873600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18"/>
            <p:cNvSpPr/>
            <p:nvPr/>
          </p:nvSpPr>
          <p:spPr>
            <a:xfrm>
              <a:off x="7154700" y="4877825"/>
              <a:ext cx="128700" cy="104350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18"/>
            <p:cNvSpPr/>
            <p:nvPr/>
          </p:nvSpPr>
          <p:spPr>
            <a:xfrm>
              <a:off x="7281350" y="4816325"/>
              <a:ext cx="26725" cy="30950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18"/>
            <p:cNvSpPr/>
            <p:nvPr/>
          </p:nvSpPr>
          <p:spPr>
            <a:xfrm>
              <a:off x="7272700" y="4793975"/>
              <a:ext cx="18000" cy="15425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18"/>
            <p:cNvSpPr/>
            <p:nvPr/>
          </p:nvSpPr>
          <p:spPr>
            <a:xfrm>
              <a:off x="7022525" y="4903200"/>
              <a:ext cx="11300" cy="11250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18"/>
            <p:cNvSpPr/>
            <p:nvPr/>
          </p:nvSpPr>
          <p:spPr>
            <a:xfrm>
              <a:off x="6995700" y="48440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18"/>
            <p:cNvSpPr/>
            <p:nvPr/>
          </p:nvSpPr>
          <p:spPr>
            <a:xfrm>
              <a:off x="7306750" y="4672950"/>
              <a:ext cx="7550" cy="615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18"/>
            <p:cNvSpPr/>
            <p:nvPr/>
          </p:nvSpPr>
          <p:spPr>
            <a:xfrm>
              <a:off x="6991500" y="4857125"/>
              <a:ext cx="4700" cy="4475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18"/>
            <p:cNvSpPr/>
            <p:nvPr/>
          </p:nvSpPr>
          <p:spPr>
            <a:xfrm>
              <a:off x="7154725" y="4817400"/>
              <a:ext cx="4175" cy="3575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18"/>
            <p:cNvSpPr/>
            <p:nvPr/>
          </p:nvSpPr>
          <p:spPr>
            <a:xfrm>
              <a:off x="7012850" y="4963225"/>
              <a:ext cx="4525" cy="4400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18"/>
            <p:cNvSpPr/>
            <p:nvPr/>
          </p:nvSpPr>
          <p:spPr>
            <a:xfrm>
              <a:off x="6324025" y="4700950"/>
              <a:ext cx="50825" cy="76125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18"/>
            <p:cNvSpPr/>
            <p:nvPr/>
          </p:nvSpPr>
          <p:spPr>
            <a:xfrm>
              <a:off x="6260500" y="4784500"/>
              <a:ext cx="21950" cy="1295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18"/>
            <p:cNvSpPr/>
            <p:nvPr/>
          </p:nvSpPr>
          <p:spPr>
            <a:xfrm>
              <a:off x="6388000" y="4908700"/>
              <a:ext cx="13375" cy="13900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18"/>
            <p:cNvSpPr/>
            <p:nvPr/>
          </p:nvSpPr>
          <p:spPr>
            <a:xfrm>
              <a:off x="6426575" y="4707425"/>
              <a:ext cx="12250" cy="1212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18"/>
            <p:cNvSpPr/>
            <p:nvPr/>
          </p:nvSpPr>
          <p:spPr>
            <a:xfrm>
              <a:off x="6400325" y="48409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18"/>
            <p:cNvSpPr/>
            <p:nvPr/>
          </p:nvSpPr>
          <p:spPr>
            <a:xfrm>
              <a:off x="7295000" y="4325700"/>
              <a:ext cx="4825" cy="4800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18"/>
            <p:cNvSpPr/>
            <p:nvPr/>
          </p:nvSpPr>
          <p:spPr>
            <a:xfrm>
              <a:off x="6909900" y="4296100"/>
              <a:ext cx="12775" cy="18275"/>
            </a:xfrm>
            <a:custGeom>
              <a:rect b="b" l="l" r="r" t="t"/>
              <a:pathLst>
                <a:path extrusionOk="0" h="731" w="511">
                  <a:moveTo>
                    <a:pt x="90" y="1"/>
                  </a:moveTo>
                  <a:cubicBezTo>
                    <a:pt x="62" y="1"/>
                    <a:pt x="32" y="2"/>
                    <a:pt x="1" y="5"/>
                  </a:cubicBezTo>
                  <a:cubicBezTo>
                    <a:pt x="68" y="206"/>
                    <a:pt x="327" y="331"/>
                    <a:pt x="217" y="609"/>
                  </a:cubicBezTo>
                  <a:cubicBezTo>
                    <a:pt x="188" y="673"/>
                    <a:pt x="241" y="731"/>
                    <a:pt x="313" y="731"/>
                  </a:cubicBezTo>
                  <a:cubicBezTo>
                    <a:pt x="326" y="731"/>
                    <a:pt x="341" y="729"/>
                    <a:pt x="356" y="724"/>
                  </a:cubicBezTo>
                  <a:cubicBezTo>
                    <a:pt x="466" y="686"/>
                    <a:pt x="466" y="575"/>
                    <a:pt x="480" y="480"/>
                  </a:cubicBezTo>
                  <a:cubicBezTo>
                    <a:pt x="511" y="157"/>
                    <a:pt x="378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18"/>
            <p:cNvSpPr/>
            <p:nvPr/>
          </p:nvSpPr>
          <p:spPr>
            <a:xfrm>
              <a:off x="7271625" y="4929450"/>
              <a:ext cx="1700" cy="1800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3" name="Google Shape;6233;p18"/>
          <p:cNvGrpSpPr/>
          <p:nvPr/>
        </p:nvGrpSpPr>
        <p:grpSpPr>
          <a:xfrm>
            <a:off x="3467009" y="4471392"/>
            <a:ext cx="3295784" cy="672119"/>
            <a:chOff x="2435171" y="6132667"/>
            <a:chExt cx="3295784" cy="672119"/>
          </a:xfrm>
        </p:grpSpPr>
        <p:sp>
          <p:nvSpPr>
            <p:cNvPr id="6234" name="Google Shape;6234;p18"/>
            <p:cNvSpPr/>
            <p:nvPr/>
          </p:nvSpPr>
          <p:spPr>
            <a:xfrm flipH="1" rot="-5400000">
              <a:off x="3081376" y="6223536"/>
              <a:ext cx="449258" cy="713242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18"/>
            <p:cNvSpPr/>
            <p:nvPr/>
          </p:nvSpPr>
          <p:spPr>
            <a:xfrm flipH="1" rot="-5400000">
              <a:off x="5034352" y="6202684"/>
              <a:ext cx="670472" cy="530439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18"/>
            <p:cNvSpPr/>
            <p:nvPr/>
          </p:nvSpPr>
          <p:spPr>
            <a:xfrm flipH="1" rot="-5400000">
              <a:off x="5085986" y="6537774"/>
              <a:ext cx="223152" cy="18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18"/>
            <p:cNvSpPr/>
            <p:nvPr/>
          </p:nvSpPr>
          <p:spPr>
            <a:xfrm flipH="1" rot="-5400000">
              <a:off x="5011538" y="6631114"/>
              <a:ext cx="168466" cy="172777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18"/>
            <p:cNvSpPr/>
            <p:nvPr/>
          </p:nvSpPr>
          <p:spPr>
            <a:xfrm flipH="1" rot="-5400000">
              <a:off x="3827217" y="6398347"/>
              <a:ext cx="241219" cy="156066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18"/>
            <p:cNvSpPr/>
            <p:nvPr/>
          </p:nvSpPr>
          <p:spPr>
            <a:xfrm flipH="1" rot="-5400000">
              <a:off x="2654932" y="6552475"/>
              <a:ext cx="112859" cy="121481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18"/>
            <p:cNvSpPr/>
            <p:nvPr/>
          </p:nvSpPr>
          <p:spPr>
            <a:xfrm flipH="1" rot="-5400000">
              <a:off x="4479307" y="6269285"/>
              <a:ext cx="134463" cy="131411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18"/>
            <p:cNvSpPr/>
            <p:nvPr/>
          </p:nvSpPr>
          <p:spPr>
            <a:xfrm flipH="1" rot="-5400000">
              <a:off x="4831278" y="6506460"/>
              <a:ext cx="174423" cy="13344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18"/>
            <p:cNvSpPr/>
            <p:nvPr/>
          </p:nvSpPr>
          <p:spPr>
            <a:xfrm flipH="1" rot="-5400000">
              <a:off x="2750960" y="6445743"/>
              <a:ext cx="117897" cy="92080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18"/>
            <p:cNvSpPr/>
            <p:nvPr/>
          </p:nvSpPr>
          <p:spPr>
            <a:xfrm flipH="1" rot="-5400000">
              <a:off x="3620437" y="6500017"/>
              <a:ext cx="93823" cy="112714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18"/>
            <p:cNvSpPr/>
            <p:nvPr/>
          </p:nvSpPr>
          <p:spPr>
            <a:xfrm flipH="1" rot="-5400000">
              <a:off x="3827580" y="6719318"/>
              <a:ext cx="86170" cy="77791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18"/>
            <p:cNvSpPr/>
            <p:nvPr/>
          </p:nvSpPr>
          <p:spPr>
            <a:xfrm flipH="1" rot="-5400000">
              <a:off x="4982136" y="6528959"/>
              <a:ext cx="69120" cy="94259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18"/>
            <p:cNvSpPr/>
            <p:nvPr/>
          </p:nvSpPr>
          <p:spPr>
            <a:xfrm flipH="1" rot="-5400000">
              <a:off x="3942837" y="6662138"/>
              <a:ext cx="81036" cy="88592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18"/>
            <p:cNvSpPr/>
            <p:nvPr/>
          </p:nvSpPr>
          <p:spPr>
            <a:xfrm flipH="1" rot="-5400000">
              <a:off x="2566389" y="6384833"/>
              <a:ext cx="93145" cy="10089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18"/>
            <p:cNvSpPr/>
            <p:nvPr/>
          </p:nvSpPr>
          <p:spPr>
            <a:xfrm flipH="1" rot="-5400000">
              <a:off x="2856892" y="6684492"/>
              <a:ext cx="120513" cy="67086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18"/>
            <p:cNvSpPr/>
            <p:nvPr/>
          </p:nvSpPr>
          <p:spPr>
            <a:xfrm flipH="1" rot="-5400000">
              <a:off x="5646287" y="6682482"/>
              <a:ext cx="72705" cy="96633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18"/>
            <p:cNvSpPr/>
            <p:nvPr/>
          </p:nvSpPr>
          <p:spPr>
            <a:xfrm flipH="1" rot="-5400000">
              <a:off x="3693626" y="6163958"/>
              <a:ext cx="67134" cy="403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18"/>
            <p:cNvSpPr/>
            <p:nvPr/>
          </p:nvSpPr>
          <p:spPr>
            <a:xfrm flipH="1" rot="-5400000">
              <a:off x="4808391" y="6485559"/>
              <a:ext cx="67570" cy="29934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18"/>
            <p:cNvSpPr/>
            <p:nvPr/>
          </p:nvSpPr>
          <p:spPr>
            <a:xfrm flipH="1" rot="-5400000">
              <a:off x="3678538" y="6683959"/>
              <a:ext cx="54831" cy="50714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18"/>
            <p:cNvSpPr/>
            <p:nvPr/>
          </p:nvSpPr>
          <p:spPr>
            <a:xfrm flipH="1" rot="-5400000">
              <a:off x="2872756" y="6218547"/>
              <a:ext cx="44417" cy="53717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18"/>
            <p:cNvSpPr/>
            <p:nvPr/>
          </p:nvSpPr>
          <p:spPr>
            <a:xfrm flipH="1" rot="-5400000">
              <a:off x="5142997" y="6457562"/>
              <a:ext cx="64809" cy="59917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18"/>
            <p:cNvSpPr/>
            <p:nvPr/>
          </p:nvSpPr>
          <p:spPr>
            <a:xfrm flipH="1" rot="-5400000">
              <a:off x="5315435" y="6173960"/>
              <a:ext cx="59723" cy="29159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18"/>
            <p:cNvSpPr/>
            <p:nvPr/>
          </p:nvSpPr>
          <p:spPr>
            <a:xfrm flipH="1" rot="-5400000">
              <a:off x="2550017" y="6701614"/>
              <a:ext cx="66166" cy="26834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18"/>
            <p:cNvSpPr/>
            <p:nvPr/>
          </p:nvSpPr>
          <p:spPr>
            <a:xfrm flipH="1" rot="-5400000">
              <a:off x="2838341" y="6617648"/>
              <a:ext cx="64131" cy="27852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18"/>
            <p:cNvSpPr/>
            <p:nvPr/>
          </p:nvSpPr>
          <p:spPr>
            <a:xfrm flipH="1" rot="-5400000">
              <a:off x="2473316" y="6336323"/>
              <a:ext cx="45338" cy="42867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18"/>
            <p:cNvSpPr/>
            <p:nvPr/>
          </p:nvSpPr>
          <p:spPr>
            <a:xfrm flipH="1" rot="-5400000">
              <a:off x="3625571" y="6628522"/>
              <a:ext cx="47663" cy="62969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18"/>
            <p:cNvSpPr/>
            <p:nvPr/>
          </p:nvSpPr>
          <p:spPr>
            <a:xfrm flipH="1" rot="-5400000">
              <a:off x="2462660" y="6398565"/>
              <a:ext cx="37152" cy="61613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18"/>
            <p:cNvSpPr/>
            <p:nvPr/>
          </p:nvSpPr>
          <p:spPr>
            <a:xfrm flipH="1" rot="-5400000">
              <a:off x="2425435" y="6392680"/>
              <a:ext cx="51344" cy="31872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18"/>
            <p:cNvSpPr/>
            <p:nvPr/>
          </p:nvSpPr>
          <p:spPr>
            <a:xfrm flipH="1" rot="-5400000">
              <a:off x="3019473" y="6654291"/>
              <a:ext cx="31630" cy="65536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18"/>
            <p:cNvSpPr/>
            <p:nvPr/>
          </p:nvSpPr>
          <p:spPr>
            <a:xfrm flipH="1" rot="-5400000">
              <a:off x="5574333" y="6217651"/>
              <a:ext cx="34875" cy="4044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18"/>
            <p:cNvSpPr/>
            <p:nvPr/>
          </p:nvSpPr>
          <p:spPr>
            <a:xfrm flipH="1" rot="-5400000">
              <a:off x="2488525" y="6606507"/>
              <a:ext cx="39719" cy="33180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18"/>
            <p:cNvSpPr/>
            <p:nvPr/>
          </p:nvSpPr>
          <p:spPr>
            <a:xfrm flipH="1" rot="-5400000">
              <a:off x="2520131" y="6492267"/>
              <a:ext cx="41850" cy="46016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18"/>
            <p:cNvSpPr/>
            <p:nvPr/>
          </p:nvSpPr>
          <p:spPr>
            <a:xfrm flipH="1" rot="-5400000">
              <a:off x="5543382" y="6289048"/>
              <a:ext cx="32114" cy="43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18"/>
            <p:cNvSpPr/>
            <p:nvPr/>
          </p:nvSpPr>
          <p:spPr>
            <a:xfrm flipH="1" rot="-5400000">
              <a:off x="2503032" y="6691927"/>
              <a:ext cx="24994" cy="33519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18"/>
            <p:cNvSpPr/>
            <p:nvPr/>
          </p:nvSpPr>
          <p:spPr>
            <a:xfrm flipH="1" rot="-5400000">
              <a:off x="3059797" y="6773471"/>
              <a:ext cx="21409" cy="25430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18"/>
            <p:cNvSpPr/>
            <p:nvPr/>
          </p:nvSpPr>
          <p:spPr>
            <a:xfrm flipH="1" rot="-5400000">
              <a:off x="5546360" y="6259671"/>
              <a:ext cx="24848" cy="4296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18"/>
            <p:cNvSpPr/>
            <p:nvPr/>
          </p:nvSpPr>
          <p:spPr>
            <a:xfrm flipH="1" rot="-5400000">
              <a:off x="2544858" y="6632131"/>
              <a:ext cx="20005" cy="37878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18"/>
            <p:cNvSpPr/>
            <p:nvPr/>
          </p:nvSpPr>
          <p:spPr>
            <a:xfrm flipH="1" rot="-5400000">
              <a:off x="2452052" y="6454946"/>
              <a:ext cx="25139" cy="29159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18"/>
            <p:cNvSpPr/>
            <p:nvPr/>
          </p:nvSpPr>
          <p:spPr>
            <a:xfrm flipH="1" rot="-5400000">
              <a:off x="3586773" y="6525205"/>
              <a:ext cx="17922" cy="12884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18"/>
            <p:cNvSpPr/>
            <p:nvPr/>
          </p:nvSpPr>
          <p:spPr>
            <a:xfrm flipH="1" rot="-5400000">
              <a:off x="5074143" y="6645717"/>
              <a:ext cx="21652" cy="23492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18"/>
            <p:cNvSpPr/>
            <p:nvPr/>
          </p:nvSpPr>
          <p:spPr>
            <a:xfrm flipH="1" rot="-5400000">
              <a:off x="5572226" y="6669597"/>
              <a:ext cx="9300" cy="8913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18"/>
            <p:cNvSpPr/>
            <p:nvPr/>
          </p:nvSpPr>
          <p:spPr>
            <a:xfrm flipH="1" rot="-5400000">
              <a:off x="2856045" y="6213219"/>
              <a:ext cx="12788" cy="1191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18"/>
            <p:cNvSpPr/>
            <p:nvPr/>
          </p:nvSpPr>
          <p:spPr>
            <a:xfrm flipH="1" rot="-5400000">
              <a:off x="2592811" y="6762476"/>
              <a:ext cx="9784" cy="9348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18"/>
            <p:cNvSpPr/>
            <p:nvPr/>
          </p:nvSpPr>
          <p:spPr>
            <a:xfrm flipH="1" rot="-5400000">
              <a:off x="2561569" y="6553759"/>
              <a:ext cx="9348" cy="8913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18"/>
            <p:cNvSpPr/>
            <p:nvPr/>
          </p:nvSpPr>
          <p:spPr>
            <a:xfrm flipH="1" rot="-5400000">
              <a:off x="2476731" y="6537992"/>
              <a:ext cx="10027" cy="9542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18"/>
            <p:cNvSpPr/>
            <p:nvPr/>
          </p:nvSpPr>
          <p:spPr>
            <a:xfrm flipH="1" rot="-5400000">
              <a:off x="4498875" y="6420265"/>
              <a:ext cx="4214" cy="5231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18"/>
            <p:cNvSpPr/>
            <p:nvPr/>
          </p:nvSpPr>
          <p:spPr>
            <a:xfrm flipH="1" rot="-5400000">
              <a:off x="5092961" y="6623896"/>
              <a:ext cx="15597" cy="7702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18"/>
            <p:cNvSpPr/>
            <p:nvPr/>
          </p:nvSpPr>
          <p:spPr>
            <a:xfrm flipH="1" rot="-5400000">
              <a:off x="3607892" y="6554897"/>
              <a:ext cx="3294" cy="3391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18"/>
            <p:cNvSpPr/>
            <p:nvPr/>
          </p:nvSpPr>
          <p:spPr>
            <a:xfrm flipH="1" rot="-5400000">
              <a:off x="3917310" y="6597280"/>
              <a:ext cx="4166" cy="31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18"/>
            <p:cNvSpPr/>
            <p:nvPr/>
          </p:nvSpPr>
          <p:spPr>
            <a:xfrm flipH="1" rot="-5400000">
              <a:off x="3123492" y="6463714"/>
              <a:ext cx="42964" cy="42528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18"/>
            <p:cNvSpPr/>
            <p:nvPr/>
          </p:nvSpPr>
          <p:spPr>
            <a:xfrm flipH="1" rot="-5400000">
              <a:off x="3075903" y="6651772"/>
              <a:ext cx="27222" cy="22959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18"/>
            <p:cNvSpPr/>
            <p:nvPr/>
          </p:nvSpPr>
          <p:spPr>
            <a:xfrm flipH="1" rot="-5400000">
              <a:off x="3304189" y="6731258"/>
              <a:ext cx="9591" cy="93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18"/>
            <p:cNvSpPr/>
            <p:nvPr/>
          </p:nvSpPr>
          <p:spPr>
            <a:xfrm flipH="1" rot="-5400000">
              <a:off x="3100024" y="6647558"/>
              <a:ext cx="3778" cy="3778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7" name="Google Shape;6287;p18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88" name="Google Shape;6288;p18"/>
          <p:cNvSpPr txBox="1"/>
          <p:nvPr>
            <p:ph idx="1" type="subTitle"/>
          </p:nvPr>
        </p:nvSpPr>
        <p:spPr>
          <a:xfrm>
            <a:off x="715500" y="3256403"/>
            <a:ext cx="23178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89" name="Google Shape;6289;p18"/>
          <p:cNvSpPr txBox="1"/>
          <p:nvPr>
            <p:ph idx="2" type="subTitle"/>
          </p:nvPr>
        </p:nvSpPr>
        <p:spPr>
          <a:xfrm>
            <a:off x="715500" y="2959000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90" name="Google Shape;6290;p18"/>
          <p:cNvSpPr txBox="1"/>
          <p:nvPr>
            <p:ph idx="3" type="subTitle"/>
          </p:nvPr>
        </p:nvSpPr>
        <p:spPr>
          <a:xfrm>
            <a:off x="3413150" y="3256403"/>
            <a:ext cx="23178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91" name="Google Shape;6291;p18"/>
          <p:cNvSpPr txBox="1"/>
          <p:nvPr>
            <p:ph idx="4" type="subTitle"/>
          </p:nvPr>
        </p:nvSpPr>
        <p:spPr>
          <a:xfrm>
            <a:off x="3413150" y="2959000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92" name="Google Shape;6292;p18"/>
          <p:cNvSpPr txBox="1"/>
          <p:nvPr>
            <p:ph idx="5" type="subTitle"/>
          </p:nvPr>
        </p:nvSpPr>
        <p:spPr>
          <a:xfrm>
            <a:off x="6110700" y="3256403"/>
            <a:ext cx="23178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93" name="Google Shape;6293;p18"/>
          <p:cNvSpPr txBox="1"/>
          <p:nvPr>
            <p:ph idx="6" type="subTitle"/>
          </p:nvPr>
        </p:nvSpPr>
        <p:spPr>
          <a:xfrm>
            <a:off x="6110700" y="2959000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6294" name="Shape 6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5" name="Google Shape;6295;p19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6296" name="Google Shape;6296;p19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7" name="Google Shape;6297;p19"/>
          <p:cNvSpPr/>
          <p:nvPr/>
        </p:nvSpPr>
        <p:spPr>
          <a:xfrm>
            <a:off x="459050" y="2984425"/>
            <a:ext cx="8226000" cy="18006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98" name="Google Shape;6298;p19"/>
          <p:cNvGrpSpPr/>
          <p:nvPr/>
        </p:nvGrpSpPr>
        <p:grpSpPr>
          <a:xfrm>
            <a:off x="771975" y="1237327"/>
            <a:ext cx="7872479" cy="3473372"/>
            <a:chOff x="771975" y="1237327"/>
            <a:chExt cx="7872479" cy="3473372"/>
          </a:xfrm>
        </p:grpSpPr>
        <p:grpSp>
          <p:nvGrpSpPr>
            <p:cNvPr id="6299" name="Google Shape;6299;p19"/>
            <p:cNvGrpSpPr/>
            <p:nvPr/>
          </p:nvGrpSpPr>
          <p:grpSpPr>
            <a:xfrm rot="652735">
              <a:off x="7390626" y="3158375"/>
              <a:ext cx="483137" cy="458078"/>
              <a:chOff x="1776103" y="8970138"/>
              <a:chExt cx="351656" cy="333398"/>
            </a:xfrm>
          </p:grpSpPr>
          <p:sp>
            <p:nvSpPr>
              <p:cNvPr id="6300" name="Google Shape;6300;p19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1" name="Google Shape;6301;p19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2" name="Google Shape;6302;p19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3" name="Google Shape;6303;p19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4" name="Google Shape;6304;p19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5" name="Google Shape;6305;p19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6" name="Google Shape;6306;p19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7" name="Google Shape;6307;p19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8" name="Google Shape;6308;p19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09" name="Google Shape;6309;p19"/>
            <p:cNvGrpSpPr/>
            <p:nvPr/>
          </p:nvGrpSpPr>
          <p:grpSpPr>
            <a:xfrm rot="-292372">
              <a:off x="4653325" y="2531131"/>
              <a:ext cx="490744" cy="334961"/>
              <a:chOff x="527553" y="10096667"/>
              <a:chExt cx="285914" cy="195141"/>
            </a:xfrm>
          </p:grpSpPr>
          <p:sp>
            <p:nvSpPr>
              <p:cNvPr id="6310" name="Google Shape;6310;p19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1" name="Google Shape;6311;p19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2" name="Google Shape;6312;p19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13" name="Google Shape;6313;p19"/>
            <p:cNvGrpSpPr/>
            <p:nvPr/>
          </p:nvGrpSpPr>
          <p:grpSpPr>
            <a:xfrm rot="293467">
              <a:off x="5811295" y="3070068"/>
              <a:ext cx="495542" cy="277091"/>
              <a:chOff x="306183" y="11167138"/>
              <a:chExt cx="361739" cy="202244"/>
            </a:xfrm>
          </p:grpSpPr>
          <p:sp>
            <p:nvSpPr>
              <p:cNvPr id="6314" name="Google Shape;6314;p19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5" name="Google Shape;6315;p19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6" name="Google Shape;6316;p19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7" name="Google Shape;6317;p19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18" name="Google Shape;6318;p19"/>
            <p:cNvSpPr/>
            <p:nvPr/>
          </p:nvSpPr>
          <p:spPr>
            <a:xfrm rot="-1585849">
              <a:off x="6217860" y="1399848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19" name="Google Shape;6319;p19"/>
            <p:cNvGrpSpPr/>
            <p:nvPr/>
          </p:nvGrpSpPr>
          <p:grpSpPr>
            <a:xfrm rot="892445">
              <a:off x="7992374" y="2402573"/>
              <a:ext cx="343036" cy="339026"/>
              <a:chOff x="1496103" y="9977164"/>
              <a:chExt cx="198862" cy="196562"/>
            </a:xfrm>
          </p:grpSpPr>
          <p:sp>
            <p:nvSpPr>
              <p:cNvPr id="6320" name="Google Shape;6320;p19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19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19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19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24" name="Google Shape;6324;p19"/>
            <p:cNvGrpSpPr/>
            <p:nvPr/>
          </p:nvGrpSpPr>
          <p:grpSpPr>
            <a:xfrm>
              <a:off x="2863319" y="1718275"/>
              <a:ext cx="463627" cy="377568"/>
              <a:chOff x="315319" y="11122465"/>
              <a:chExt cx="299153" cy="243639"/>
            </a:xfrm>
          </p:grpSpPr>
          <p:sp>
            <p:nvSpPr>
              <p:cNvPr id="6325" name="Google Shape;6325;p19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19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27" name="Google Shape;6327;p19"/>
            <p:cNvGrpSpPr/>
            <p:nvPr/>
          </p:nvGrpSpPr>
          <p:grpSpPr>
            <a:xfrm rot="1398537">
              <a:off x="5061316" y="1529470"/>
              <a:ext cx="278766" cy="476967"/>
              <a:chOff x="316587" y="9755293"/>
              <a:chExt cx="193789" cy="331571"/>
            </a:xfrm>
          </p:grpSpPr>
          <p:sp>
            <p:nvSpPr>
              <p:cNvPr id="6328" name="Google Shape;6328;p19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19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19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1" name="Google Shape;6331;p19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2" name="Google Shape;6332;p19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3" name="Google Shape;6333;p19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4" name="Google Shape;6334;p19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35" name="Google Shape;6335;p19"/>
            <p:cNvGrpSpPr/>
            <p:nvPr/>
          </p:nvGrpSpPr>
          <p:grpSpPr>
            <a:xfrm>
              <a:off x="6626042" y="4129520"/>
              <a:ext cx="417006" cy="385139"/>
              <a:chOff x="-2286385" y="11533873"/>
              <a:chExt cx="417800" cy="385873"/>
            </a:xfrm>
          </p:grpSpPr>
          <p:sp>
            <p:nvSpPr>
              <p:cNvPr id="6336" name="Google Shape;6336;p19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19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8" name="Google Shape;6338;p19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9" name="Google Shape;6339;p19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40" name="Google Shape;6340;p19"/>
            <p:cNvSpPr/>
            <p:nvPr/>
          </p:nvSpPr>
          <p:spPr>
            <a:xfrm rot="705357">
              <a:off x="8335806" y="3502975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19"/>
            <p:cNvSpPr/>
            <p:nvPr/>
          </p:nvSpPr>
          <p:spPr>
            <a:xfrm rot="524861">
              <a:off x="7638353" y="4069289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19"/>
            <p:cNvSpPr/>
            <p:nvPr/>
          </p:nvSpPr>
          <p:spPr>
            <a:xfrm>
              <a:off x="2273196" y="1237327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19"/>
            <p:cNvSpPr/>
            <p:nvPr/>
          </p:nvSpPr>
          <p:spPr>
            <a:xfrm rot="906625">
              <a:off x="7546145" y="1587440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19"/>
            <p:cNvSpPr/>
            <p:nvPr/>
          </p:nvSpPr>
          <p:spPr>
            <a:xfrm rot="1118803">
              <a:off x="6918499" y="2297437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19"/>
            <p:cNvSpPr/>
            <p:nvPr/>
          </p:nvSpPr>
          <p:spPr>
            <a:xfrm flipH="1" rot="-1277494">
              <a:off x="5153174" y="3279633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19"/>
            <p:cNvSpPr/>
            <p:nvPr/>
          </p:nvSpPr>
          <p:spPr>
            <a:xfrm rot="-627847">
              <a:off x="5648540" y="4289483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47" name="Google Shape;6347;p19"/>
            <p:cNvGrpSpPr/>
            <p:nvPr/>
          </p:nvGrpSpPr>
          <p:grpSpPr>
            <a:xfrm>
              <a:off x="4222987" y="4203281"/>
              <a:ext cx="417006" cy="385139"/>
              <a:chOff x="-2378259" y="11402361"/>
              <a:chExt cx="417800" cy="385873"/>
            </a:xfrm>
          </p:grpSpPr>
          <p:sp>
            <p:nvSpPr>
              <p:cNvPr id="6348" name="Google Shape;6348;p19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9" name="Google Shape;6349;p19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0" name="Google Shape;6350;p19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1" name="Google Shape;6351;p19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52" name="Google Shape;6352;p19"/>
            <p:cNvGrpSpPr/>
            <p:nvPr/>
          </p:nvGrpSpPr>
          <p:grpSpPr>
            <a:xfrm rot="652735">
              <a:off x="3430903" y="3942648"/>
              <a:ext cx="483137" cy="458078"/>
              <a:chOff x="1905969" y="9058125"/>
              <a:chExt cx="351656" cy="333398"/>
            </a:xfrm>
          </p:grpSpPr>
          <p:sp>
            <p:nvSpPr>
              <p:cNvPr id="6353" name="Google Shape;6353;p19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4" name="Google Shape;6354;p19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5" name="Google Shape;6355;p19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6" name="Google Shape;6356;p19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7" name="Google Shape;6357;p19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8" name="Google Shape;6358;p19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9" name="Google Shape;6359;p19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0" name="Google Shape;6360;p19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1" name="Google Shape;6361;p19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62" name="Google Shape;6362;p19"/>
            <p:cNvGrpSpPr/>
            <p:nvPr/>
          </p:nvGrpSpPr>
          <p:grpSpPr>
            <a:xfrm rot="892445">
              <a:off x="4035148" y="3278358"/>
              <a:ext cx="343036" cy="339026"/>
              <a:chOff x="1740934" y="9866422"/>
              <a:chExt cx="198862" cy="196562"/>
            </a:xfrm>
          </p:grpSpPr>
          <p:sp>
            <p:nvSpPr>
              <p:cNvPr id="6363" name="Google Shape;6363;p19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4" name="Google Shape;6364;p19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5" name="Google Shape;6365;p19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6" name="Google Shape;6366;p19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67" name="Google Shape;6367;p19"/>
            <p:cNvSpPr/>
            <p:nvPr/>
          </p:nvSpPr>
          <p:spPr>
            <a:xfrm rot="-992800">
              <a:off x="2484470" y="2575700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19"/>
            <p:cNvSpPr/>
            <p:nvPr/>
          </p:nvSpPr>
          <p:spPr>
            <a:xfrm rot="-597260">
              <a:off x="1531552" y="2229370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19"/>
            <p:cNvSpPr/>
            <p:nvPr/>
          </p:nvSpPr>
          <p:spPr>
            <a:xfrm rot="3469497">
              <a:off x="2147522" y="4266693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70" name="Google Shape;6370;p19"/>
            <p:cNvGrpSpPr/>
            <p:nvPr/>
          </p:nvGrpSpPr>
          <p:grpSpPr>
            <a:xfrm rot="293467">
              <a:off x="1953305" y="3388403"/>
              <a:ext cx="495542" cy="277091"/>
              <a:chOff x="306183" y="11167138"/>
              <a:chExt cx="361739" cy="202244"/>
            </a:xfrm>
          </p:grpSpPr>
          <p:sp>
            <p:nvSpPr>
              <p:cNvPr id="6371" name="Google Shape;6371;p19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2" name="Google Shape;6372;p19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3" name="Google Shape;6373;p19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4" name="Google Shape;6374;p19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5" name="Google Shape;6375;p19"/>
            <p:cNvGrpSpPr/>
            <p:nvPr/>
          </p:nvGrpSpPr>
          <p:grpSpPr>
            <a:xfrm rot="-645224">
              <a:off x="1272212" y="1486927"/>
              <a:ext cx="278758" cy="476953"/>
              <a:chOff x="524756" y="9794821"/>
              <a:chExt cx="193789" cy="331571"/>
            </a:xfrm>
          </p:grpSpPr>
          <p:sp>
            <p:nvSpPr>
              <p:cNvPr id="6376" name="Google Shape;6376;p19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7" name="Google Shape;6377;p19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8" name="Google Shape;6378;p19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9" name="Google Shape;6379;p19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0" name="Google Shape;6380;p19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1" name="Google Shape;6381;p19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2" name="Google Shape;6382;p19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83" name="Google Shape;6383;p19"/>
            <p:cNvGrpSpPr/>
            <p:nvPr/>
          </p:nvGrpSpPr>
          <p:grpSpPr>
            <a:xfrm rot="784931">
              <a:off x="900447" y="4091913"/>
              <a:ext cx="425397" cy="460479"/>
              <a:chOff x="597900" y="10971024"/>
              <a:chExt cx="274481" cy="297136"/>
            </a:xfrm>
          </p:grpSpPr>
          <p:sp>
            <p:nvSpPr>
              <p:cNvPr id="6384" name="Google Shape;6384;p19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5" name="Google Shape;6385;p19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86" name="Google Shape;6386;p19"/>
            <p:cNvGrpSpPr/>
            <p:nvPr/>
          </p:nvGrpSpPr>
          <p:grpSpPr>
            <a:xfrm rot="-292372">
              <a:off x="785314" y="3191567"/>
              <a:ext cx="490744" cy="334961"/>
              <a:chOff x="527553" y="10096667"/>
              <a:chExt cx="285914" cy="195141"/>
            </a:xfrm>
          </p:grpSpPr>
          <p:sp>
            <p:nvSpPr>
              <p:cNvPr id="6387" name="Google Shape;6387;p19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8" name="Google Shape;6388;p19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9" name="Google Shape;6389;p19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90" name="Google Shape;6390;p19"/>
            <p:cNvSpPr/>
            <p:nvPr/>
          </p:nvSpPr>
          <p:spPr>
            <a:xfrm rot="1118803">
              <a:off x="3920661" y="1397486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19"/>
            <p:cNvSpPr/>
            <p:nvPr/>
          </p:nvSpPr>
          <p:spPr>
            <a:xfrm>
              <a:off x="830131" y="2447158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2" name="Google Shape;6392;p19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3" name="Google Shape;6393;p19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94" name="Google Shape;6394;p19"/>
          <p:cNvSpPr txBox="1"/>
          <p:nvPr>
            <p:ph idx="1" type="subTitle"/>
          </p:nvPr>
        </p:nvSpPr>
        <p:spPr>
          <a:xfrm>
            <a:off x="2369150" y="1955497"/>
            <a:ext cx="21297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5" name="Google Shape;6395;p19"/>
          <p:cNvSpPr txBox="1"/>
          <p:nvPr>
            <p:ph idx="2" type="subTitle"/>
          </p:nvPr>
        </p:nvSpPr>
        <p:spPr>
          <a:xfrm>
            <a:off x="2369150" y="1716077"/>
            <a:ext cx="21297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6" name="Google Shape;6396;p19"/>
          <p:cNvSpPr txBox="1"/>
          <p:nvPr>
            <p:ph idx="3" type="subTitle"/>
          </p:nvPr>
        </p:nvSpPr>
        <p:spPr>
          <a:xfrm>
            <a:off x="5752550" y="1955497"/>
            <a:ext cx="21297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7" name="Google Shape;6397;p19"/>
          <p:cNvSpPr txBox="1"/>
          <p:nvPr>
            <p:ph idx="4" type="subTitle"/>
          </p:nvPr>
        </p:nvSpPr>
        <p:spPr>
          <a:xfrm>
            <a:off x="5752550" y="1716077"/>
            <a:ext cx="21297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8" name="Google Shape;6398;p19"/>
          <p:cNvSpPr txBox="1"/>
          <p:nvPr>
            <p:ph idx="5" type="subTitle"/>
          </p:nvPr>
        </p:nvSpPr>
        <p:spPr>
          <a:xfrm>
            <a:off x="2369150" y="3760626"/>
            <a:ext cx="21297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9" name="Google Shape;6399;p19"/>
          <p:cNvSpPr txBox="1"/>
          <p:nvPr>
            <p:ph idx="6" type="subTitle"/>
          </p:nvPr>
        </p:nvSpPr>
        <p:spPr>
          <a:xfrm>
            <a:off x="2369150" y="3521215"/>
            <a:ext cx="21297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00" name="Google Shape;6400;p19"/>
          <p:cNvSpPr txBox="1"/>
          <p:nvPr>
            <p:ph idx="7" type="subTitle"/>
          </p:nvPr>
        </p:nvSpPr>
        <p:spPr>
          <a:xfrm>
            <a:off x="5752550" y="3760626"/>
            <a:ext cx="21297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01" name="Google Shape;6401;p19"/>
          <p:cNvSpPr txBox="1"/>
          <p:nvPr>
            <p:ph idx="8" type="subTitle"/>
          </p:nvPr>
        </p:nvSpPr>
        <p:spPr>
          <a:xfrm>
            <a:off x="5752550" y="3521215"/>
            <a:ext cx="21297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402" name="Google Shape;6402;p19"/>
          <p:cNvGrpSpPr/>
          <p:nvPr/>
        </p:nvGrpSpPr>
        <p:grpSpPr>
          <a:xfrm>
            <a:off x="6934583" y="183605"/>
            <a:ext cx="1824429" cy="1124926"/>
            <a:chOff x="6934583" y="183605"/>
            <a:chExt cx="1824429" cy="1124926"/>
          </a:xfrm>
        </p:grpSpPr>
        <p:sp>
          <p:nvSpPr>
            <p:cNvPr id="6403" name="Google Shape;6403;p19"/>
            <p:cNvSpPr/>
            <p:nvPr/>
          </p:nvSpPr>
          <p:spPr>
            <a:xfrm>
              <a:off x="8197396" y="515252"/>
              <a:ext cx="332342" cy="308767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19"/>
            <p:cNvSpPr/>
            <p:nvPr/>
          </p:nvSpPr>
          <p:spPr>
            <a:xfrm>
              <a:off x="8054864" y="467495"/>
              <a:ext cx="256366" cy="392949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19"/>
            <p:cNvSpPr/>
            <p:nvPr/>
          </p:nvSpPr>
          <p:spPr>
            <a:xfrm>
              <a:off x="7484348" y="508783"/>
              <a:ext cx="217856" cy="134196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19"/>
            <p:cNvSpPr/>
            <p:nvPr/>
          </p:nvSpPr>
          <p:spPr>
            <a:xfrm>
              <a:off x="7666170" y="319146"/>
              <a:ext cx="149044" cy="146439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19"/>
            <p:cNvSpPr/>
            <p:nvPr/>
          </p:nvSpPr>
          <p:spPr>
            <a:xfrm>
              <a:off x="6934583" y="305557"/>
              <a:ext cx="154644" cy="124644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19"/>
            <p:cNvSpPr/>
            <p:nvPr/>
          </p:nvSpPr>
          <p:spPr>
            <a:xfrm>
              <a:off x="6964583" y="482691"/>
              <a:ext cx="123429" cy="128856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19"/>
            <p:cNvSpPr/>
            <p:nvPr/>
          </p:nvSpPr>
          <p:spPr>
            <a:xfrm>
              <a:off x="7048852" y="607596"/>
              <a:ext cx="146091" cy="118914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19"/>
            <p:cNvSpPr/>
            <p:nvPr/>
          </p:nvSpPr>
          <p:spPr>
            <a:xfrm>
              <a:off x="8472864" y="813990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19"/>
            <p:cNvSpPr/>
            <p:nvPr/>
          </p:nvSpPr>
          <p:spPr>
            <a:xfrm>
              <a:off x="7818687" y="426729"/>
              <a:ext cx="98682" cy="139232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19"/>
            <p:cNvSpPr/>
            <p:nvPr/>
          </p:nvSpPr>
          <p:spPr>
            <a:xfrm>
              <a:off x="7718398" y="652270"/>
              <a:ext cx="121171" cy="63212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19"/>
            <p:cNvSpPr/>
            <p:nvPr/>
          </p:nvSpPr>
          <p:spPr>
            <a:xfrm>
              <a:off x="8012187" y="659476"/>
              <a:ext cx="112401" cy="96642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19"/>
            <p:cNvSpPr/>
            <p:nvPr/>
          </p:nvSpPr>
          <p:spPr>
            <a:xfrm>
              <a:off x="7396128" y="208438"/>
              <a:ext cx="104283" cy="56005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19"/>
            <p:cNvSpPr/>
            <p:nvPr/>
          </p:nvSpPr>
          <p:spPr>
            <a:xfrm>
              <a:off x="7944590" y="1118243"/>
              <a:ext cx="87655" cy="80405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19"/>
            <p:cNvSpPr/>
            <p:nvPr/>
          </p:nvSpPr>
          <p:spPr>
            <a:xfrm>
              <a:off x="8258133" y="1034191"/>
              <a:ext cx="102199" cy="88263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19"/>
            <p:cNvSpPr/>
            <p:nvPr/>
          </p:nvSpPr>
          <p:spPr>
            <a:xfrm>
              <a:off x="8394413" y="626394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19"/>
            <p:cNvSpPr/>
            <p:nvPr/>
          </p:nvSpPr>
          <p:spPr>
            <a:xfrm>
              <a:off x="8589824" y="1211107"/>
              <a:ext cx="110100" cy="93342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19"/>
            <p:cNvSpPr/>
            <p:nvPr/>
          </p:nvSpPr>
          <p:spPr>
            <a:xfrm>
              <a:off x="7975805" y="883758"/>
              <a:ext cx="68075" cy="91779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19"/>
            <p:cNvSpPr/>
            <p:nvPr/>
          </p:nvSpPr>
          <p:spPr>
            <a:xfrm>
              <a:off x="7727775" y="1089806"/>
              <a:ext cx="105108" cy="5340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19"/>
            <p:cNvSpPr/>
            <p:nvPr/>
          </p:nvSpPr>
          <p:spPr>
            <a:xfrm>
              <a:off x="8421287" y="939764"/>
              <a:ext cx="84703" cy="745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19"/>
            <p:cNvSpPr/>
            <p:nvPr/>
          </p:nvSpPr>
          <p:spPr>
            <a:xfrm>
              <a:off x="8125413" y="534485"/>
              <a:ext cx="47062" cy="94688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19"/>
            <p:cNvSpPr/>
            <p:nvPr/>
          </p:nvSpPr>
          <p:spPr>
            <a:xfrm>
              <a:off x="7839916" y="292012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19"/>
            <p:cNvSpPr/>
            <p:nvPr/>
          </p:nvSpPr>
          <p:spPr>
            <a:xfrm>
              <a:off x="8238987" y="826277"/>
              <a:ext cx="46454" cy="109970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19"/>
            <p:cNvSpPr/>
            <p:nvPr/>
          </p:nvSpPr>
          <p:spPr>
            <a:xfrm>
              <a:off x="8283097" y="954916"/>
              <a:ext cx="81012" cy="59218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19"/>
            <p:cNvSpPr/>
            <p:nvPr/>
          </p:nvSpPr>
          <p:spPr>
            <a:xfrm>
              <a:off x="7833274" y="1002976"/>
              <a:ext cx="84703" cy="49710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19"/>
            <p:cNvSpPr/>
            <p:nvPr/>
          </p:nvSpPr>
          <p:spPr>
            <a:xfrm>
              <a:off x="7208836" y="429637"/>
              <a:ext cx="71201" cy="45890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19"/>
            <p:cNvSpPr/>
            <p:nvPr/>
          </p:nvSpPr>
          <p:spPr>
            <a:xfrm>
              <a:off x="8300159" y="701719"/>
              <a:ext cx="67250" cy="59696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19"/>
            <p:cNvSpPr/>
            <p:nvPr/>
          </p:nvSpPr>
          <p:spPr>
            <a:xfrm>
              <a:off x="8312011" y="448089"/>
              <a:ext cx="62083" cy="57004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19"/>
            <p:cNvSpPr/>
            <p:nvPr/>
          </p:nvSpPr>
          <p:spPr>
            <a:xfrm>
              <a:off x="8434181" y="842775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19"/>
            <p:cNvSpPr/>
            <p:nvPr/>
          </p:nvSpPr>
          <p:spPr>
            <a:xfrm>
              <a:off x="8442690" y="1146028"/>
              <a:ext cx="53314" cy="53878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19"/>
            <p:cNvSpPr/>
            <p:nvPr/>
          </p:nvSpPr>
          <p:spPr>
            <a:xfrm>
              <a:off x="7771668" y="482213"/>
              <a:ext cx="63299" cy="36859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19"/>
            <p:cNvSpPr/>
            <p:nvPr/>
          </p:nvSpPr>
          <p:spPr>
            <a:xfrm>
              <a:off x="8005979" y="512907"/>
              <a:ext cx="62865" cy="42764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19"/>
            <p:cNvSpPr/>
            <p:nvPr/>
          </p:nvSpPr>
          <p:spPr>
            <a:xfrm>
              <a:off x="7133120" y="577509"/>
              <a:ext cx="67423" cy="33039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19"/>
            <p:cNvSpPr/>
            <p:nvPr/>
          </p:nvSpPr>
          <p:spPr>
            <a:xfrm>
              <a:off x="7874475" y="1068750"/>
              <a:ext cx="58914" cy="51751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19"/>
            <p:cNvSpPr/>
            <p:nvPr/>
          </p:nvSpPr>
          <p:spPr>
            <a:xfrm>
              <a:off x="8300159" y="886276"/>
              <a:ext cx="51447" cy="76193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19"/>
            <p:cNvSpPr/>
            <p:nvPr/>
          </p:nvSpPr>
          <p:spPr>
            <a:xfrm>
              <a:off x="7607733" y="487249"/>
              <a:ext cx="48929" cy="54486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19"/>
            <p:cNvSpPr/>
            <p:nvPr/>
          </p:nvSpPr>
          <p:spPr>
            <a:xfrm>
              <a:off x="8530302" y="1117244"/>
              <a:ext cx="51447" cy="50796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19"/>
            <p:cNvSpPr/>
            <p:nvPr/>
          </p:nvSpPr>
          <p:spPr>
            <a:xfrm>
              <a:off x="7300181" y="510303"/>
              <a:ext cx="27916" cy="62648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19"/>
            <p:cNvSpPr/>
            <p:nvPr/>
          </p:nvSpPr>
          <p:spPr>
            <a:xfrm>
              <a:off x="8348653" y="871038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19"/>
            <p:cNvSpPr/>
            <p:nvPr/>
          </p:nvSpPr>
          <p:spPr>
            <a:xfrm>
              <a:off x="8366975" y="931298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19"/>
            <p:cNvSpPr/>
            <p:nvPr/>
          </p:nvSpPr>
          <p:spPr>
            <a:xfrm>
              <a:off x="8264819" y="992990"/>
              <a:ext cx="53921" cy="41678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19"/>
            <p:cNvSpPr/>
            <p:nvPr/>
          </p:nvSpPr>
          <p:spPr>
            <a:xfrm>
              <a:off x="7140371" y="517553"/>
              <a:ext cx="45021" cy="40202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19"/>
            <p:cNvSpPr/>
            <p:nvPr/>
          </p:nvSpPr>
          <p:spPr>
            <a:xfrm>
              <a:off x="7819294" y="556713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19"/>
            <p:cNvSpPr/>
            <p:nvPr/>
          </p:nvSpPr>
          <p:spPr>
            <a:xfrm>
              <a:off x="8477856" y="1037013"/>
              <a:ext cx="33343" cy="50101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19"/>
            <p:cNvSpPr/>
            <p:nvPr/>
          </p:nvSpPr>
          <p:spPr>
            <a:xfrm>
              <a:off x="7242352" y="597263"/>
              <a:ext cx="35383" cy="47279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19"/>
            <p:cNvSpPr/>
            <p:nvPr/>
          </p:nvSpPr>
          <p:spPr>
            <a:xfrm>
              <a:off x="8589650" y="884453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19"/>
            <p:cNvSpPr/>
            <p:nvPr/>
          </p:nvSpPr>
          <p:spPr>
            <a:xfrm>
              <a:off x="8643962" y="995291"/>
              <a:ext cx="34124" cy="36555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19"/>
            <p:cNvSpPr/>
            <p:nvPr/>
          </p:nvSpPr>
          <p:spPr>
            <a:xfrm>
              <a:off x="7042991" y="417264"/>
              <a:ext cx="40636" cy="33560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19"/>
            <p:cNvSpPr/>
            <p:nvPr/>
          </p:nvSpPr>
          <p:spPr>
            <a:xfrm>
              <a:off x="7184480" y="392301"/>
              <a:ext cx="41461" cy="38770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19"/>
            <p:cNvSpPr/>
            <p:nvPr/>
          </p:nvSpPr>
          <p:spPr>
            <a:xfrm>
              <a:off x="7157259" y="343198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19"/>
            <p:cNvSpPr/>
            <p:nvPr/>
          </p:nvSpPr>
          <p:spPr>
            <a:xfrm>
              <a:off x="7708412" y="718130"/>
              <a:ext cx="35210" cy="36295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19"/>
            <p:cNvSpPr/>
            <p:nvPr/>
          </p:nvSpPr>
          <p:spPr>
            <a:xfrm>
              <a:off x="8588565" y="1105696"/>
              <a:ext cx="34602" cy="39377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19"/>
            <p:cNvSpPr/>
            <p:nvPr/>
          </p:nvSpPr>
          <p:spPr>
            <a:xfrm>
              <a:off x="7837008" y="386266"/>
              <a:ext cx="42720" cy="2904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19"/>
            <p:cNvSpPr/>
            <p:nvPr/>
          </p:nvSpPr>
          <p:spPr>
            <a:xfrm>
              <a:off x="8383385" y="1009228"/>
              <a:ext cx="31085" cy="45065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19"/>
            <p:cNvSpPr/>
            <p:nvPr/>
          </p:nvSpPr>
          <p:spPr>
            <a:xfrm>
              <a:off x="8258958" y="616626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19"/>
            <p:cNvSpPr/>
            <p:nvPr/>
          </p:nvSpPr>
          <p:spPr>
            <a:xfrm>
              <a:off x="7533493" y="415007"/>
              <a:ext cx="42634" cy="3039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19"/>
            <p:cNvSpPr/>
            <p:nvPr/>
          </p:nvSpPr>
          <p:spPr>
            <a:xfrm>
              <a:off x="7791031" y="532618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19"/>
            <p:cNvSpPr/>
            <p:nvPr/>
          </p:nvSpPr>
          <p:spPr>
            <a:xfrm>
              <a:off x="8359898" y="708579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19"/>
            <p:cNvSpPr/>
            <p:nvPr/>
          </p:nvSpPr>
          <p:spPr>
            <a:xfrm>
              <a:off x="7498284" y="278683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19"/>
            <p:cNvSpPr/>
            <p:nvPr/>
          </p:nvSpPr>
          <p:spPr>
            <a:xfrm>
              <a:off x="7256289" y="207353"/>
              <a:ext cx="39551" cy="31867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19"/>
            <p:cNvSpPr/>
            <p:nvPr/>
          </p:nvSpPr>
          <p:spPr>
            <a:xfrm>
              <a:off x="8177815" y="683398"/>
              <a:ext cx="28350" cy="31346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19"/>
            <p:cNvSpPr/>
            <p:nvPr/>
          </p:nvSpPr>
          <p:spPr>
            <a:xfrm>
              <a:off x="7441671" y="993815"/>
              <a:ext cx="30434" cy="37380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19"/>
            <p:cNvSpPr/>
            <p:nvPr/>
          </p:nvSpPr>
          <p:spPr>
            <a:xfrm>
              <a:off x="8694671" y="1201600"/>
              <a:ext cx="30434" cy="25832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19"/>
            <p:cNvSpPr/>
            <p:nvPr/>
          </p:nvSpPr>
          <p:spPr>
            <a:xfrm>
              <a:off x="7133945" y="745004"/>
              <a:ext cx="32084" cy="45629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19"/>
            <p:cNvSpPr/>
            <p:nvPr/>
          </p:nvSpPr>
          <p:spPr>
            <a:xfrm>
              <a:off x="8061290" y="638594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19"/>
            <p:cNvSpPr/>
            <p:nvPr/>
          </p:nvSpPr>
          <p:spPr>
            <a:xfrm>
              <a:off x="7548037" y="468885"/>
              <a:ext cx="20796" cy="29435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19"/>
            <p:cNvSpPr/>
            <p:nvPr/>
          </p:nvSpPr>
          <p:spPr>
            <a:xfrm>
              <a:off x="7119445" y="322576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19"/>
            <p:cNvSpPr/>
            <p:nvPr/>
          </p:nvSpPr>
          <p:spPr>
            <a:xfrm>
              <a:off x="7645591" y="451171"/>
              <a:ext cx="41635" cy="20926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19"/>
            <p:cNvSpPr/>
            <p:nvPr/>
          </p:nvSpPr>
          <p:spPr>
            <a:xfrm>
              <a:off x="7674288" y="676061"/>
              <a:ext cx="31867" cy="186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19"/>
            <p:cNvSpPr/>
            <p:nvPr/>
          </p:nvSpPr>
          <p:spPr>
            <a:xfrm>
              <a:off x="8483717" y="548768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19"/>
            <p:cNvSpPr/>
            <p:nvPr/>
          </p:nvSpPr>
          <p:spPr>
            <a:xfrm>
              <a:off x="7890321" y="417481"/>
              <a:ext cx="24356" cy="19103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19"/>
            <p:cNvSpPr/>
            <p:nvPr/>
          </p:nvSpPr>
          <p:spPr>
            <a:xfrm>
              <a:off x="7098996" y="544514"/>
              <a:ext cx="27265" cy="22793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19"/>
            <p:cNvSpPr/>
            <p:nvPr/>
          </p:nvSpPr>
          <p:spPr>
            <a:xfrm>
              <a:off x="7210095" y="570563"/>
              <a:ext cx="25007" cy="19407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19"/>
            <p:cNvSpPr/>
            <p:nvPr/>
          </p:nvSpPr>
          <p:spPr>
            <a:xfrm>
              <a:off x="8523225" y="1083945"/>
              <a:ext cx="23748" cy="33516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19"/>
            <p:cNvSpPr/>
            <p:nvPr/>
          </p:nvSpPr>
          <p:spPr>
            <a:xfrm>
              <a:off x="8283097" y="1134263"/>
              <a:ext cx="21273" cy="23357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19"/>
            <p:cNvSpPr/>
            <p:nvPr/>
          </p:nvSpPr>
          <p:spPr>
            <a:xfrm>
              <a:off x="8574194" y="1110558"/>
              <a:ext cx="22923" cy="27742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19"/>
            <p:cNvSpPr/>
            <p:nvPr/>
          </p:nvSpPr>
          <p:spPr>
            <a:xfrm>
              <a:off x="7736502" y="593008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19"/>
            <p:cNvSpPr/>
            <p:nvPr/>
          </p:nvSpPr>
          <p:spPr>
            <a:xfrm>
              <a:off x="8270854" y="389696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19"/>
            <p:cNvSpPr/>
            <p:nvPr/>
          </p:nvSpPr>
          <p:spPr>
            <a:xfrm>
              <a:off x="7121225" y="492980"/>
              <a:ext cx="29392" cy="16888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19"/>
            <p:cNvSpPr/>
            <p:nvPr/>
          </p:nvSpPr>
          <p:spPr>
            <a:xfrm>
              <a:off x="8216107" y="705236"/>
              <a:ext cx="22185" cy="2409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19"/>
            <p:cNvSpPr/>
            <p:nvPr/>
          </p:nvSpPr>
          <p:spPr>
            <a:xfrm>
              <a:off x="7610642" y="201926"/>
              <a:ext cx="27091" cy="25441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19"/>
            <p:cNvSpPr/>
            <p:nvPr/>
          </p:nvSpPr>
          <p:spPr>
            <a:xfrm>
              <a:off x="7150573" y="453082"/>
              <a:ext cx="22749" cy="23140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19"/>
            <p:cNvSpPr/>
            <p:nvPr/>
          </p:nvSpPr>
          <p:spPr>
            <a:xfrm>
              <a:off x="8373617" y="697378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19"/>
            <p:cNvSpPr/>
            <p:nvPr/>
          </p:nvSpPr>
          <p:spPr>
            <a:xfrm>
              <a:off x="7832623" y="514036"/>
              <a:ext cx="13589" cy="23531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19"/>
            <p:cNvSpPr/>
            <p:nvPr/>
          </p:nvSpPr>
          <p:spPr>
            <a:xfrm>
              <a:off x="8547972" y="926522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19"/>
            <p:cNvSpPr/>
            <p:nvPr/>
          </p:nvSpPr>
          <p:spPr>
            <a:xfrm>
              <a:off x="8644744" y="1284305"/>
              <a:ext cx="20231" cy="24226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19"/>
            <p:cNvSpPr/>
            <p:nvPr/>
          </p:nvSpPr>
          <p:spPr>
            <a:xfrm>
              <a:off x="8520750" y="846508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19"/>
            <p:cNvSpPr/>
            <p:nvPr/>
          </p:nvSpPr>
          <p:spPr>
            <a:xfrm>
              <a:off x="7048635" y="327178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19"/>
            <p:cNvSpPr/>
            <p:nvPr/>
          </p:nvSpPr>
          <p:spPr>
            <a:xfrm>
              <a:off x="8360115" y="648623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19"/>
            <p:cNvSpPr/>
            <p:nvPr/>
          </p:nvSpPr>
          <p:spPr>
            <a:xfrm>
              <a:off x="7790423" y="601083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19"/>
            <p:cNvSpPr/>
            <p:nvPr/>
          </p:nvSpPr>
          <p:spPr>
            <a:xfrm>
              <a:off x="8735264" y="961124"/>
              <a:ext cx="12113" cy="14501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19"/>
            <p:cNvSpPr/>
            <p:nvPr/>
          </p:nvSpPr>
          <p:spPr>
            <a:xfrm>
              <a:off x="8699664" y="1266809"/>
              <a:ext cx="13980" cy="17106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19"/>
            <p:cNvSpPr/>
            <p:nvPr/>
          </p:nvSpPr>
          <p:spPr>
            <a:xfrm>
              <a:off x="8667016" y="1069965"/>
              <a:ext cx="16064" cy="11939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19"/>
            <p:cNvSpPr/>
            <p:nvPr/>
          </p:nvSpPr>
          <p:spPr>
            <a:xfrm>
              <a:off x="7141239" y="418480"/>
              <a:ext cx="16454" cy="11375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19"/>
            <p:cNvSpPr/>
            <p:nvPr/>
          </p:nvSpPr>
          <p:spPr>
            <a:xfrm>
              <a:off x="7111239" y="389175"/>
              <a:ext cx="17540" cy="12764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19"/>
            <p:cNvSpPr/>
            <p:nvPr/>
          </p:nvSpPr>
          <p:spPr>
            <a:xfrm>
              <a:off x="8424413" y="1028982"/>
              <a:ext cx="16411" cy="11244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19"/>
            <p:cNvSpPr/>
            <p:nvPr/>
          </p:nvSpPr>
          <p:spPr>
            <a:xfrm>
              <a:off x="8261042" y="953309"/>
              <a:ext cx="12764" cy="10897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19"/>
            <p:cNvSpPr/>
            <p:nvPr/>
          </p:nvSpPr>
          <p:spPr>
            <a:xfrm>
              <a:off x="7308517" y="21178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19"/>
            <p:cNvSpPr/>
            <p:nvPr/>
          </p:nvSpPr>
          <p:spPr>
            <a:xfrm>
              <a:off x="8650561" y="1256606"/>
              <a:ext cx="14414" cy="13806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19"/>
            <p:cNvSpPr/>
            <p:nvPr/>
          </p:nvSpPr>
          <p:spPr>
            <a:xfrm>
              <a:off x="7928353" y="274212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19"/>
            <p:cNvSpPr/>
            <p:nvPr/>
          </p:nvSpPr>
          <p:spPr>
            <a:xfrm>
              <a:off x="7904648" y="364645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19"/>
            <p:cNvSpPr/>
            <p:nvPr/>
          </p:nvSpPr>
          <p:spPr>
            <a:xfrm>
              <a:off x="7100212" y="378755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19"/>
            <p:cNvSpPr/>
            <p:nvPr/>
          </p:nvSpPr>
          <p:spPr>
            <a:xfrm>
              <a:off x="8452502" y="106436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19"/>
            <p:cNvSpPr/>
            <p:nvPr/>
          </p:nvSpPr>
          <p:spPr>
            <a:xfrm>
              <a:off x="8390462" y="967766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19"/>
            <p:cNvSpPr/>
            <p:nvPr/>
          </p:nvSpPr>
          <p:spPr>
            <a:xfrm>
              <a:off x="8446033" y="90555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19"/>
            <p:cNvSpPr/>
            <p:nvPr/>
          </p:nvSpPr>
          <p:spPr>
            <a:xfrm>
              <a:off x="8334500" y="835915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19"/>
            <p:cNvSpPr/>
            <p:nvPr/>
          </p:nvSpPr>
          <p:spPr>
            <a:xfrm>
              <a:off x="7107288" y="47522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19"/>
            <p:cNvSpPr/>
            <p:nvPr/>
          </p:nvSpPr>
          <p:spPr>
            <a:xfrm>
              <a:off x="7120834" y="815467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19"/>
            <p:cNvSpPr/>
            <p:nvPr/>
          </p:nvSpPr>
          <p:spPr>
            <a:xfrm>
              <a:off x="8106050" y="798274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19"/>
            <p:cNvSpPr/>
            <p:nvPr/>
          </p:nvSpPr>
          <p:spPr>
            <a:xfrm>
              <a:off x="8550056" y="77357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19"/>
            <p:cNvSpPr/>
            <p:nvPr/>
          </p:nvSpPr>
          <p:spPr>
            <a:xfrm>
              <a:off x="7232367" y="496410"/>
              <a:ext cx="8162" cy="7815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19"/>
            <p:cNvSpPr/>
            <p:nvPr/>
          </p:nvSpPr>
          <p:spPr>
            <a:xfrm>
              <a:off x="7076507" y="749563"/>
              <a:ext cx="11288" cy="10897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19"/>
            <p:cNvSpPr/>
            <p:nvPr/>
          </p:nvSpPr>
          <p:spPr>
            <a:xfrm>
              <a:off x="7273741" y="496019"/>
              <a:ext cx="8379" cy="7988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19"/>
            <p:cNvSpPr/>
            <p:nvPr/>
          </p:nvSpPr>
          <p:spPr>
            <a:xfrm>
              <a:off x="8231433" y="729505"/>
              <a:ext cx="14501" cy="10376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19"/>
            <p:cNvSpPr/>
            <p:nvPr/>
          </p:nvSpPr>
          <p:spPr>
            <a:xfrm>
              <a:off x="8449984" y="715221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19"/>
            <p:cNvSpPr/>
            <p:nvPr/>
          </p:nvSpPr>
          <p:spPr>
            <a:xfrm>
              <a:off x="7085885" y="717739"/>
              <a:ext cx="8770" cy="8379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19"/>
            <p:cNvSpPr/>
            <p:nvPr/>
          </p:nvSpPr>
          <p:spPr>
            <a:xfrm>
              <a:off x="7839526" y="680489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19"/>
            <p:cNvSpPr/>
            <p:nvPr/>
          </p:nvSpPr>
          <p:spPr>
            <a:xfrm>
              <a:off x="8224009" y="496236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19"/>
            <p:cNvSpPr/>
            <p:nvPr/>
          </p:nvSpPr>
          <p:spPr>
            <a:xfrm>
              <a:off x="7613116" y="634513"/>
              <a:ext cx="8596" cy="8032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19"/>
            <p:cNvSpPr/>
            <p:nvPr/>
          </p:nvSpPr>
          <p:spPr>
            <a:xfrm>
              <a:off x="8362807" y="516902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19"/>
            <p:cNvSpPr/>
            <p:nvPr/>
          </p:nvSpPr>
          <p:spPr>
            <a:xfrm>
              <a:off x="7204060" y="544427"/>
              <a:ext cx="8379" cy="8119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19"/>
            <p:cNvSpPr/>
            <p:nvPr/>
          </p:nvSpPr>
          <p:spPr>
            <a:xfrm>
              <a:off x="8089205" y="628435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19"/>
            <p:cNvSpPr/>
            <p:nvPr/>
          </p:nvSpPr>
          <p:spPr>
            <a:xfrm>
              <a:off x="7772493" y="579159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19"/>
            <p:cNvSpPr/>
            <p:nvPr/>
          </p:nvSpPr>
          <p:spPr>
            <a:xfrm>
              <a:off x="7589803" y="500491"/>
              <a:ext cx="14023" cy="11722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19"/>
            <p:cNvSpPr/>
            <p:nvPr/>
          </p:nvSpPr>
          <p:spPr>
            <a:xfrm>
              <a:off x="7070038" y="742225"/>
              <a:ext cx="8249" cy="7815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19"/>
            <p:cNvSpPr/>
            <p:nvPr/>
          </p:nvSpPr>
          <p:spPr>
            <a:xfrm>
              <a:off x="7256679" y="463675"/>
              <a:ext cx="7554" cy="877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19"/>
            <p:cNvSpPr/>
            <p:nvPr/>
          </p:nvSpPr>
          <p:spPr>
            <a:xfrm>
              <a:off x="8513847" y="1150109"/>
              <a:ext cx="3994" cy="464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19"/>
            <p:cNvSpPr/>
            <p:nvPr/>
          </p:nvSpPr>
          <p:spPr>
            <a:xfrm>
              <a:off x="8447075" y="1163004"/>
              <a:ext cx="2952" cy="2952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19"/>
            <p:cNvSpPr/>
            <p:nvPr/>
          </p:nvSpPr>
          <p:spPr>
            <a:xfrm>
              <a:off x="8165572" y="548768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19"/>
            <p:cNvSpPr/>
            <p:nvPr/>
          </p:nvSpPr>
          <p:spPr>
            <a:xfrm>
              <a:off x="8172432" y="548768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19"/>
            <p:cNvSpPr/>
            <p:nvPr/>
          </p:nvSpPr>
          <p:spPr>
            <a:xfrm>
              <a:off x="7932738" y="569564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19"/>
            <p:cNvSpPr/>
            <p:nvPr/>
          </p:nvSpPr>
          <p:spPr>
            <a:xfrm>
              <a:off x="8477249" y="541692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19"/>
            <p:cNvSpPr/>
            <p:nvPr/>
          </p:nvSpPr>
          <p:spPr>
            <a:xfrm>
              <a:off x="7979973" y="204835"/>
              <a:ext cx="92213" cy="66772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19"/>
            <p:cNvSpPr/>
            <p:nvPr/>
          </p:nvSpPr>
          <p:spPr>
            <a:xfrm>
              <a:off x="8521141" y="589969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19"/>
            <p:cNvSpPr/>
            <p:nvPr/>
          </p:nvSpPr>
          <p:spPr>
            <a:xfrm>
              <a:off x="8184501" y="319146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19"/>
            <p:cNvSpPr/>
            <p:nvPr/>
          </p:nvSpPr>
          <p:spPr>
            <a:xfrm>
              <a:off x="8125587" y="453168"/>
              <a:ext cx="40636" cy="30608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19"/>
            <p:cNvSpPr/>
            <p:nvPr/>
          </p:nvSpPr>
          <p:spPr>
            <a:xfrm>
              <a:off x="8096065" y="341939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19"/>
            <p:cNvSpPr/>
            <p:nvPr/>
          </p:nvSpPr>
          <p:spPr>
            <a:xfrm>
              <a:off x="7935429" y="210218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19"/>
            <p:cNvSpPr/>
            <p:nvPr/>
          </p:nvSpPr>
          <p:spPr>
            <a:xfrm>
              <a:off x="8422719" y="270391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19"/>
            <p:cNvSpPr/>
            <p:nvPr/>
          </p:nvSpPr>
          <p:spPr>
            <a:xfrm>
              <a:off x="8478681" y="202447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19"/>
            <p:cNvSpPr/>
            <p:nvPr/>
          </p:nvSpPr>
          <p:spPr>
            <a:xfrm>
              <a:off x="8519491" y="278683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19"/>
            <p:cNvSpPr/>
            <p:nvPr/>
          </p:nvSpPr>
          <p:spPr>
            <a:xfrm>
              <a:off x="8426670" y="239002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19"/>
            <p:cNvSpPr/>
            <p:nvPr/>
          </p:nvSpPr>
          <p:spPr>
            <a:xfrm>
              <a:off x="7605302" y="433241"/>
              <a:ext cx="16802" cy="15803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19"/>
            <p:cNvSpPr/>
            <p:nvPr/>
          </p:nvSpPr>
          <p:spPr>
            <a:xfrm>
              <a:off x="8392720" y="273908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19"/>
            <p:cNvSpPr/>
            <p:nvPr/>
          </p:nvSpPr>
          <p:spPr>
            <a:xfrm>
              <a:off x="8459362" y="18360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19"/>
            <p:cNvSpPr/>
            <p:nvPr/>
          </p:nvSpPr>
          <p:spPr>
            <a:xfrm>
              <a:off x="8422112" y="187990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19"/>
            <p:cNvSpPr/>
            <p:nvPr/>
          </p:nvSpPr>
          <p:spPr>
            <a:xfrm>
              <a:off x="8425672" y="285152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19"/>
            <p:cNvSpPr/>
            <p:nvPr/>
          </p:nvSpPr>
          <p:spPr>
            <a:xfrm>
              <a:off x="8748158" y="718738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19"/>
            <p:cNvSpPr/>
            <p:nvPr/>
          </p:nvSpPr>
          <p:spPr>
            <a:xfrm>
              <a:off x="8608101" y="222504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19"/>
            <p:cNvSpPr/>
            <p:nvPr/>
          </p:nvSpPr>
          <p:spPr>
            <a:xfrm>
              <a:off x="7851161" y="238351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19"/>
            <p:cNvSpPr/>
            <p:nvPr/>
          </p:nvSpPr>
          <p:spPr>
            <a:xfrm>
              <a:off x="7899221" y="289146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19"/>
            <p:cNvSpPr/>
            <p:nvPr/>
          </p:nvSpPr>
          <p:spPr>
            <a:xfrm>
              <a:off x="8744425" y="728984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19"/>
            <p:cNvSpPr/>
            <p:nvPr/>
          </p:nvSpPr>
          <p:spPr>
            <a:xfrm>
              <a:off x="8637233" y="641329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5" name="Google Shape;6555;p19"/>
          <p:cNvGrpSpPr/>
          <p:nvPr/>
        </p:nvGrpSpPr>
        <p:grpSpPr>
          <a:xfrm>
            <a:off x="4341776" y="4068730"/>
            <a:ext cx="2786284" cy="1026155"/>
            <a:chOff x="4341776" y="4068730"/>
            <a:chExt cx="2786284" cy="1026155"/>
          </a:xfrm>
        </p:grpSpPr>
        <p:sp>
          <p:nvSpPr>
            <p:cNvPr id="6556" name="Google Shape;6556;p19"/>
            <p:cNvSpPr/>
            <p:nvPr/>
          </p:nvSpPr>
          <p:spPr>
            <a:xfrm rot="5400000">
              <a:off x="7058906" y="4076091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57" name="Google Shape;6557;p19"/>
            <p:cNvGrpSpPr/>
            <p:nvPr/>
          </p:nvGrpSpPr>
          <p:grpSpPr>
            <a:xfrm>
              <a:off x="4341776" y="4266639"/>
              <a:ext cx="2786284" cy="828246"/>
              <a:chOff x="4341776" y="4266639"/>
              <a:chExt cx="2786284" cy="828246"/>
            </a:xfrm>
          </p:grpSpPr>
          <p:sp>
            <p:nvSpPr>
              <p:cNvPr id="6558" name="Google Shape;6558;p19"/>
              <p:cNvSpPr/>
              <p:nvPr/>
            </p:nvSpPr>
            <p:spPr>
              <a:xfrm rot="5400000">
                <a:off x="4280805" y="4572001"/>
                <a:ext cx="583856" cy="461913"/>
              </a:xfrm>
              <a:custGeom>
                <a:rect b="b" l="l" r="r" t="t"/>
                <a:pathLst>
                  <a:path extrusionOk="0" h="10951" w="13842">
                    <a:moveTo>
                      <a:pt x="8860" y="3787"/>
                    </a:moveTo>
                    <a:cubicBezTo>
                      <a:pt x="9079" y="3859"/>
                      <a:pt x="9241" y="3969"/>
                      <a:pt x="9193" y="4222"/>
                    </a:cubicBezTo>
                    <a:cubicBezTo>
                      <a:pt x="9185" y="4253"/>
                      <a:pt x="9092" y="4291"/>
                      <a:pt x="9029" y="4291"/>
                    </a:cubicBezTo>
                    <a:cubicBezTo>
                      <a:pt x="9014" y="4291"/>
                      <a:pt x="9001" y="4289"/>
                      <a:pt x="8992" y="4284"/>
                    </a:cubicBezTo>
                    <a:cubicBezTo>
                      <a:pt x="8730" y="4185"/>
                      <a:pt x="8761" y="4000"/>
                      <a:pt x="8860" y="3787"/>
                    </a:cubicBezTo>
                    <a:close/>
                    <a:moveTo>
                      <a:pt x="8629" y="5022"/>
                    </a:moveTo>
                    <a:cubicBezTo>
                      <a:pt x="8707" y="5022"/>
                      <a:pt x="8756" y="5101"/>
                      <a:pt x="8714" y="5166"/>
                    </a:cubicBezTo>
                    <a:cubicBezTo>
                      <a:pt x="8688" y="5196"/>
                      <a:pt x="8647" y="5215"/>
                      <a:pt x="8607" y="5215"/>
                    </a:cubicBezTo>
                    <a:cubicBezTo>
                      <a:pt x="8603" y="5215"/>
                      <a:pt x="8598" y="5215"/>
                      <a:pt x="8594" y="5214"/>
                    </a:cubicBezTo>
                    <a:cubicBezTo>
                      <a:pt x="8565" y="5205"/>
                      <a:pt x="8551" y="5143"/>
                      <a:pt x="8527" y="5104"/>
                    </a:cubicBezTo>
                    <a:lnTo>
                      <a:pt x="8527" y="5104"/>
                    </a:lnTo>
                    <a:cubicBezTo>
                      <a:pt x="8558" y="5075"/>
                      <a:pt x="8586" y="5027"/>
                      <a:pt x="8623" y="5023"/>
                    </a:cubicBezTo>
                    <a:cubicBezTo>
                      <a:pt x="8625" y="5022"/>
                      <a:pt x="8627" y="5022"/>
                      <a:pt x="8629" y="5022"/>
                    </a:cubicBezTo>
                    <a:close/>
                    <a:moveTo>
                      <a:pt x="12059" y="6896"/>
                    </a:moveTo>
                    <a:cubicBezTo>
                      <a:pt x="12179" y="6901"/>
                      <a:pt x="12265" y="6973"/>
                      <a:pt x="12246" y="7083"/>
                    </a:cubicBezTo>
                    <a:cubicBezTo>
                      <a:pt x="12222" y="7232"/>
                      <a:pt x="12169" y="7400"/>
                      <a:pt x="11997" y="7433"/>
                    </a:cubicBezTo>
                    <a:cubicBezTo>
                      <a:pt x="11984" y="7436"/>
                      <a:pt x="11972" y="7437"/>
                      <a:pt x="11962" y="7437"/>
                    </a:cubicBezTo>
                    <a:cubicBezTo>
                      <a:pt x="11861" y="7437"/>
                      <a:pt x="11833" y="7323"/>
                      <a:pt x="11829" y="7232"/>
                    </a:cubicBezTo>
                    <a:cubicBezTo>
                      <a:pt x="11819" y="7064"/>
                      <a:pt x="11848" y="6916"/>
                      <a:pt x="12059" y="6896"/>
                    </a:cubicBezTo>
                    <a:close/>
                    <a:moveTo>
                      <a:pt x="6284" y="3134"/>
                    </a:moveTo>
                    <a:lnTo>
                      <a:pt x="6221" y="3206"/>
                    </a:lnTo>
                    <a:lnTo>
                      <a:pt x="6221" y="3518"/>
                    </a:lnTo>
                    <a:cubicBezTo>
                      <a:pt x="6432" y="3518"/>
                      <a:pt x="6538" y="3633"/>
                      <a:pt x="6543" y="3839"/>
                    </a:cubicBezTo>
                    <a:lnTo>
                      <a:pt x="6864" y="3839"/>
                    </a:lnTo>
                    <a:cubicBezTo>
                      <a:pt x="7937" y="3863"/>
                      <a:pt x="8455" y="4476"/>
                      <a:pt x="8239" y="5526"/>
                    </a:cubicBezTo>
                    <a:cubicBezTo>
                      <a:pt x="8134" y="6048"/>
                      <a:pt x="7841" y="6518"/>
                      <a:pt x="7956" y="7093"/>
                    </a:cubicBezTo>
                    <a:cubicBezTo>
                      <a:pt x="7988" y="7239"/>
                      <a:pt x="7880" y="7339"/>
                      <a:pt x="7758" y="7339"/>
                    </a:cubicBezTo>
                    <a:cubicBezTo>
                      <a:pt x="7696" y="7339"/>
                      <a:pt x="7631" y="7314"/>
                      <a:pt x="7578" y="7256"/>
                    </a:cubicBezTo>
                    <a:cubicBezTo>
                      <a:pt x="7242" y="6877"/>
                      <a:pt x="6777" y="6901"/>
                      <a:pt x="6322" y="6753"/>
                    </a:cubicBezTo>
                    <a:cubicBezTo>
                      <a:pt x="6231" y="7079"/>
                      <a:pt x="6145" y="7376"/>
                      <a:pt x="6063" y="7673"/>
                    </a:cubicBezTo>
                    <a:cubicBezTo>
                      <a:pt x="5631" y="7525"/>
                      <a:pt x="5443" y="6963"/>
                      <a:pt x="4912" y="6963"/>
                    </a:cubicBezTo>
                    <a:cubicBezTo>
                      <a:pt x="4908" y="6963"/>
                      <a:pt x="4903" y="6963"/>
                      <a:pt x="4899" y="6964"/>
                    </a:cubicBezTo>
                    <a:cubicBezTo>
                      <a:pt x="4841" y="6916"/>
                      <a:pt x="4812" y="6844"/>
                      <a:pt x="4812" y="6767"/>
                    </a:cubicBezTo>
                    <a:cubicBezTo>
                      <a:pt x="5110" y="6211"/>
                      <a:pt x="4726" y="5904"/>
                      <a:pt x="4328" y="5554"/>
                    </a:cubicBezTo>
                    <a:lnTo>
                      <a:pt x="4328" y="5554"/>
                    </a:lnTo>
                    <a:cubicBezTo>
                      <a:pt x="4396" y="5561"/>
                      <a:pt x="4459" y="5564"/>
                      <a:pt x="4519" y="5564"/>
                    </a:cubicBezTo>
                    <a:cubicBezTo>
                      <a:pt x="4830" y="5564"/>
                      <a:pt x="5051" y="5472"/>
                      <a:pt x="5268" y="5190"/>
                    </a:cubicBezTo>
                    <a:cubicBezTo>
                      <a:pt x="5339" y="5100"/>
                      <a:pt x="5455" y="5061"/>
                      <a:pt x="5586" y="5061"/>
                    </a:cubicBezTo>
                    <a:cubicBezTo>
                      <a:pt x="5880" y="5061"/>
                      <a:pt x="6252" y="5255"/>
                      <a:pt x="6384" y="5507"/>
                    </a:cubicBezTo>
                    <a:cubicBezTo>
                      <a:pt x="6442" y="5622"/>
                      <a:pt x="6451" y="5765"/>
                      <a:pt x="6624" y="5785"/>
                    </a:cubicBezTo>
                    <a:cubicBezTo>
                      <a:pt x="6768" y="5593"/>
                      <a:pt x="6715" y="5382"/>
                      <a:pt x="6648" y="5190"/>
                    </a:cubicBezTo>
                    <a:cubicBezTo>
                      <a:pt x="6552" y="4931"/>
                      <a:pt x="6485" y="4697"/>
                      <a:pt x="6705" y="4457"/>
                    </a:cubicBezTo>
                    <a:cubicBezTo>
                      <a:pt x="6955" y="4193"/>
                      <a:pt x="6456" y="4088"/>
                      <a:pt x="6547" y="3844"/>
                    </a:cubicBezTo>
                    <a:cubicBezTo>
                      <a:pt x="6341" y="3839"/>
                      <a:pt x="6236" y="3733"/>
                      <a:pt x="6226" y="3527"/>
                    </a:cubicBezTo>
                    <a:cubicBezTo>
                      <a:pt x="6106" y="3503"/>
                      <a:pt x="5958" y="3494"/>
                      <a:pt x="5987" y="3321"/>
                    </a:cubicBezTo>
                    <a:cubicBezTo>
                      <a:pt x="6006" y="3216"/>
                      <a:pt x="6126" y="3206"/>
                      <a:pt x="6226" y="3197"/>
                    </a:cubicBezTo>
                    <a:lnTo>
                      <a:pt x="6284" y="3134"/>
                    </a:lnTo>
                    <a:close/>
                    <a:moveTo>
                      <a:pt x="6888" y="7572"/>
                    </a:moveTo>
                    <a:cubicBezTo>
                      <a:pt x="6979" y="7639"/>
                      <a:pt x="7031" y="7754"/>
                      <a:pt x="7022" y="7869"/>
                    </a:cubicBezTo>
                    <a:cubicBezTo>
                      <a:pt x="7017" y="8147"/>
                      <a:pt x="7405" y="8310"/>
                      <a:pt x="7300" y="8574"/>
                    </a:cubicBezTo>
                    <a:cubicBezTo>
                      <a:pt x="7261" y="8672"/>
                      <a:pt x="7189" y="8695"/>
                      <a:pt x="7103" y="8695"/>
                    </a:cubicBezTo>
                    <a:cubicBezTo>
                      <a:pt x="7028" y="8695"/>
                      <a:pt x="6942" y="8677"/>
                      <a:pt x="6860" y="8677"/>
                    </a:cubicBezTo>
                    <a:cubicBezTo>
                      <a:pt x="6771" y="8677"/>
                      <a:pt x="6687" y="8698"/>
                      <a:pt x="6624" y="8785"/>
                    </a:cubicBezTo>
                    <a:cubicBezTo>
                      <a:pt x="6560" y="8876"/>
                      <a:pt x="6451" y="8947"/>
                      <a:pt x="6342" y="8947"/>
                    </a:cubicBezTo>
                    <a:cubicBezTo>
                      <a:pt x="6296" y="8947"/>
                      <a:pt x="6250" y="8935"/>
                      <a:pt x="6207" y="8905"/>
                    </a:cubicBezTo>
                    <a:cubicBezTo>
                      <a:pt x="5972" y="8732"/>
                      <a:pt x="6236" y="8598"/>
                      <a:pt x="6289" y="8449"/>
                    </a:cubicBezTo>
                    <a:cubicBezTo>
                      <a:pt x="6394" y="8143"/>
                      <a:pt x="5939" y="7994"/>
                      <a:pt x="6063" y="7673"/>
                    </a:cubicBezTo>
                    <a:lnTo>
                      <a:pt x="6063" y="7673"/>
                    </a:lnTo>
                    <a:cubicBezTo>
                      <a:pt x="6108" y="7680"/>
                      <a:pt x="6152" y="7683"/>
                      <a:pt x="6196" y="7683"/>
                    </a:cubicBezTo>
                    <a:cubicBezTo>
                      <a:pt x="6435" y="7683"/>
                      <a:pt x="6665" y="7588"/>
                      <a:pt x="6888" y="7572"/>
                    </a:cubicBezTo>
                    <a:close/>
                    <a:moveTo>
                      <a:pt x="3832" y="0"/>
                    </a:moveTo>
                    <a:cubicBezTo>
                      <a:pt x="3743" y="0"/>
                      <a:pt x="3656" y="42"/>
                      <a:pt x="3590" y="158"/>
                    </a:cubicBezTo>
                    <a:cubicBezTo>
                      <a:pt x="4808" y="954"/>
                      <a:pt x="5047" y="1193"/>
                      <a:pt x="5306" y="1888"/>
                    </a:cubicBezTo>
                    <a:cubicBezTo>
                      <a:pt x="4980" y="1802"/>
                      <a:pt x="4664" y="1720"/>
                      <a:pt x="4371" y="1653"/>
                    </a:cubicBezTo>
                    <a:cubicBezTo>
                      <a:pt x="4318" y="1641"/>
                      <a:pt x="4266" y="1635"/>
                      <a:pt x="4217" y="1635"/>
                    </a:cubicBezTo>
                    <a:cubicBezTo>
                      <a:pt x="4000" y="1635"/>
                      <a:pt x="3823" y="1749"/>
                      <a:pt x="3686" y="1936"/>
                    </a:cubicBezTo>
                    <a:cubicBezTo>
                      <a:pt x="3514" y="2171"/>
                      <a:pt x="3480" y="2406"/>
                      <a:pt x="3686" y="2665"/>
                    </a:cubicBezTo>
                    <a:cubicBezTo>
                      <a:pt x="3854" y="2875"/>
                      <a:pt x="4070" y="3110"/>
                      <a:pt x="3883" y="3518"/>
                    </a:cubicBezTo>
                    <a:cubicBezTo>
                      <a:pt x="3609" y="3216"/>
                      <a:pt x="3274" y="3072"/>
                      <a:pt x="3169" y="2674"/>
                    </a:cubicBezTo>
                    <a:cubicBezTo>
                      <a:pt x="3111" y="2456"/>
                      <a:pt x="2982" y="2202"/>
                      <a:pt x="2756" y="2202"/>
                    </a:cubicBezTo>
                    <a:cubicBezTo>
                      <a:pt x="2719" y="2202"/>
                      <a:pt x="2679" y="2209"/>
                      <a:pt x="2637" y="2224"/>
                    </a:cubicBezTo>
                    <a:cubicBezTo>
                      <a:pt x="2363" y="2315"/>
                      <a:pt x="2191" y="2588"/>
                      <a:pt x="2234" y="2933"/>
                    </a:cubicBezTo>
                    <a:cubicBezTo>
                      <a:pt x="2263" y="3192"/>
                      <a:pt x="2915" y="4189"/>
                      <a:pt x="3140" y="4270"/>
                    </a:cubicBezTo>
                    <a:cubicBezTo>
                      <a:pt x="3189" y="4288"/>
                      <a:pt x="3244" y="4301"/>
                      <a:pt x="3295" y="4301"/>
                    </a:cubicBezTo>
                    <a:cubicBezTo>
                      <a:pt x="3353" y="4301"/>
                      <a:pt x="3406" y="4285"/>
                      <a:pt x="3442" y="4241"/>
                    </a:cubicBezTo>
                    <a:cubicBezTo>
                      <a:pt x="3552" y="4111"/>
                      <a:pt x="3662" y="4065"/>
                      <a:pt x="3770" y="4065"/>
                    </a:cubicBezTo>
                    <a:cubicBezTo>
                      <a:pt x="3964" y="4065"/>
                      <a:pt x="4153" y="4210"/>
                      <a:pt x="4328" y="4275"/>
                    </a:cubicBezTo>
                    <a:cubicBezTo>
                      <a:pt x="4582" y="3959"/>
                      <a:pt x="4348" y="3599"/>
                      <a:pt x="4549" y="3316"/>
                    </a:cubicBezTo>
                    <a:lnTo>
                      <a:pt x="4549" y="3316"/>
                    </a:lnTo>
                    <a:cubicBezTo>
                      <a:pt x="4956" y="3518"/>
                      <a:pt x="5589" y="3470"/>
                      <a:pt x="5507" y="4222"/>
                    </a:cubicBezTo>
                    <a:cubicBezTo>
                      <a:pt x="5287" y="4361"/>
                      <a:pt x="5028" y="4419"/>
                      <a:pt x="4774" y="4491"/>
                    </a:cubicBezTo>
                    <a:cubicBezTo>
                      <a:pt x="4443" y="4586"/>
                      <a:pt x="4165" y="4821"/>
                      <a:pt x="4017" y="5138"/>
                    </a:cubicBezTo>
                    <a:cubicBezTo>
                      <a:pt x="3931" y="5315"/>
                      <a:pt x="4070" y="5593"/>
                      <a:pt x="3830" y="5708"/>
                    </a:cubicBezTo>
                    <a:cubicBezTo>
                      <a:pt x="3748" y="5746"/>
                      <a:pt x="3663" y="5760"/>
                      <a:pt x="3576" y="5760"/>
                    </a:cubicBezTo>
                    <a:cubicBezTo>
                      <a:pt x="3454" y="5760"/>
                      <a:pt x="3330" y="5732"/>
                      <a:pt x="3207" y="5698"/>
                    </a:cubicBezTo>
                    <a:cubicBezTo>
                      <a:pt x="3129" y="5676"/>
                      <a:pt x="3062" y="5666"/>
                      <a:pt x="3005" y="5666"/>
                    </a:cubicBezTo>
                    <a:cubicBezTo>
                      <a:pt x="2788" y="5666"/>
                      <a:pt x="2722" y="5822"/>
                      <a:pt x="2809" y="6110"/>
                    </a:cubicBezTo>
                    <a:cubicBezTo>
                      <a:pt x="2847" y="6245"/>
                      <a:pt x="2876" y="6369"/>
                      <a:pt x="2752" y="6489"/>
                    </a:cubicBezTo>
                    <a:cubicBezTo>
                      <a:pt x="2359" y="6432"/>
                      <a:pt x="1966" y="6441"/>
                      <a:pt x="1592" y="6192"/>
                    </a:cubicBezTo>
                    <a:cubicBezTo>
                      <a:pt x="1343" y="6029"/>
                      <a:pt x="997" y="5971"/>
                      <a:pt x="686" y="5967"/>
                    </a:cubicBezTo>
                    <a:cubicBezTo>
                      <a:pt x="683" y="5967"/>
                      <a:pt x="679" y="5967"/>
                      <a:pt x="676" y="5967"/>
                    </a:cubicBezTo>
                    <a:cubicBezTo>
                      <a:pt x="374" y="5967"/>
                      <a:pt x="564" y="6404"/>
                      <a:pt x="327" y="6513"/>
                    </a:cubicBezTo>
                    <a:cubicBezTo>
                      <a:pt x="303" y="6523"/>
                      <a:pt x="279" y="6537"/>
                      <a:pt x="255" y="6547"/>
                    </a:cubicBezTo>
                    <a:cubicBezTo>
                      <a:pt x="125" y="6594"/>
                      <a:pt x="1" y="6662"/>
                      <a:pt x="82" y="6825"/>
                    </a:cubicBezTo>
                    <a:cubicBezTo>
                      <a:pt x="141" y="6945"/>
                      <a:pt x="263" y="7031"/>
                      <a:pt x="367" y="7031"/>
                    </a:cubicBezTo>
                    <a:cubicBezTo>
                      <a:pt x="407" y="7031"/>
                      <a:pt x="445" y="7017"/>
                      <a:pt x="475" y="6987"/>
                    </a:cubicBezTo>
                    <a:cubicBezTo>
                      <a:pt x="757" y="6715"/>
                      <a:pt x="1043" y="6615"/>
                      <a:pt x="1334" y="6615"/>
                    </a:cubicBezTo>
                    <a:cubicBezTo>
                      <a:pt x="1642" y="6615"/>
                      <a:pt x="1954" y="6727"/>
                      <a:pt x="2272" y="6868"/>
                    </a:cubicBezTo>
                    <a:cubicBezTo>
                      <a:pt x="2284" y="6872"/>
                      <a:pt x="2297" y="6874"/>
                      <a:pt x="2311" y="6874"/>
                    </a:cubicBezTo>
                    <a:cubicBezTo>
                      <a:pt x="2325" y="6874"/>
                      <a:pt x="2339" y="6872"/>
                      <a:pt x="2354" y="6872"/>
                    </a:cubicBezTo>
                    <a:cubicBezTo>
                      <a:pt x="2459" y="6882"/>
                      <a:pt x="2574" y="6882"/>
                      <a:pt x="2617" y="7002"/>
                    </a:cubicBezTo>
                    <a:cubicBezTo>
                      <a:pt x="2680" y="7160"/>
                      <a:pt x="2560" y="7241"/>
                      <a:pt x="2454" y="7318"/>
                    </a:cubicBezTo>
                    <a:cubicBezTo>
                      <a:pt x="2224" y="7486"/>
                      <a:pt x="1860" y="7596"/>
                      <a:pt x="1994" y="7965"/>
                    </a:cubicBezTo>
                    <a:cubicBezTo>
                      <a:pt x="2129" y="8329"/>
                      <a:pt x="1985" y="8679"/>
                      <a:pt x="1985" y="9063"/>
                    </a:cubicBezTo>
                    <a:cubicBezTo>
                      <a:pt x="2228" y="9059"/>
                      <a:pt x="2416" y="8798"/>
                      <a:pt x="2624" y="8798"/>
                    </a:cubicBezTo>
                    <a:cubicBezTo>
                      <a:pt x="2702" y="8798"/>
                      <a:pt x="2783" y="8836"/>
                      <a:pt x="2871" y="8938"/>
                    </a:cubicBezTo>
                    <a:lnTo>
                      <a:pt x="3178" y="8948"/>
                    </a:lnTo>
                    <a:lnTo>
                      <a:pt x="3341" y="8948"/>
                    </a:lnTo>
                    <a:cubicBezTo>
                      <a:pt x="3360" y="8483"/>
                      <a:pt x="3950" y="8684"/>
                      <a:pt x="4065" y="8325"/>
                    </a:cubicBezTo>
                    <a:cubicBezTo>
                      <a:pt x="4094" y="8090"/>
                      <a:pt x="3701" y="8219"/>
                      <a:pt x="3748" y="7946"/>
                    </a:cubicBezTo>
                    <a:cubicBezTo>
                      <a:pt x="3892" y="7778"/>
                      <a:pt x="4117" y="7764"/>
                      <a:pt x="4304" y="7697"/>
                    </a:cubicBezTo>
                    <a:cubicBezTo>
                      <a:pt x="4520" y="7621"/>
                      <a:pt x="4698" y="7581"/>
                      <a:pt x="4845" y="7581"/>
                    </a:cubicBezTo>
                    <a:cubicBezTo>
                      <a:pt x="5224" y="7581"/>
                      <a:pt x="5386" y="7849"/>
                      <a:pt x="5421" y="8444"/>
                    </a:cubicBezTo>
                    <a:cubicBezTo>
                      <a:pt x="5431" y="8622"/>
                      <a:pt x="5368" y="8804"/>
                      <a:pt x="5340" y="8981"/>
                    </a:cubicBezTo>
                    <a:cubicBezTo>
                      <a:pt x="5704" y="9197"/>
                      <a:pt x="6074" y="9322"/>
                      <a:pt x="6473" y="9322"/>
                    </a:cubicBezTo>
                    <a:cubicBezTo>
                      <a:pt x="6613" y="9322"/>
                      <a:pt x="6758" y="9306"/>
                      <a:pt x="6907" y="9274"/>
                    </a:cubicBezTo>
                    <a:cubicBezTo>
                      <a:pt x="6962" y="9261"/>
                      <a:pt x="7015" y="9255"/>
                      <a:pt x="7068" y="9255"/>
                    </a:cubicBezTo>
                    <a:cubicBezTo>
                      <a:pt x="7291" y="9255"/>
                      <a:pt x="7497" y="9363"/>
                      <a:pt x="7702" y="9518"/>
                    </a:cubicBezTo>
                    <a:cubicBezTo>
                      <a:pt x="8175" y="9875"/>
                      <a:pt x="8659" y="10246"/>
                      <a:pt x="9275" y="10246"/>
                    </a:cubicBezTo>
                    <a:cubicBezTo>
                      <a:pt x="9370" y="10246"/>
                      <a:pt x="9469" y="10237"/>
                      <a:pt x="9571" y="10218"/>
                    </a:cubicBezTo>
                    <a:lnTo>
                      <a:pt x="9571" y="9921"/>
                    </a:lnTo>
                    <a:cubicBezTo>
                      <a:pt x="9543" y="9913"/>
                      <a:pt x="9515" y="9910"/>
                      <a:pt x="9486" y="9910"/>
                    </a:cubicBezTo>
                    <a:cubicBezTo>
                      <a:pt x="9368" y="9910"/>
                      <a:pt x="9247" y="9962"/>
                      <a:pt x="9129" y="9962"/>
                    </a:cubicBezTo>
                    <a:cubicBezTo>
                      <a:pt x="9076" y="9962"/>
                      <a:pt x="9024" y="9951"/>
                      <a:pt x="8972" y="9921"/>
                    </a:cubicBezTo>
                    <a:cubicBezTo>
                      <a:pt x="8982" y="9302"/>
                      <a:pt x="8987" y="9317"/>
                      <a:pt x="9452" y="9077"/>
                    </a:cubicBezTo>
                    <a:cubicBezTo>
                      <a:pt x="9730" y="8938"/>
                      <a:pt x="9984" y="8751"/>
                      <a:pt x="10252" y="8583"/>
                    </a:cubicBezTo>
                    <a:cubicBezTo>
                      <a:pt x="10353" y="8535"/>
                      <a:pt x="10386" y="8406"/>
                      <a:pt x="10329" y="8310"/>
                    </a:cubicBezTo>
                    <a:cubicBezTo>
                      <a:pt x="10073" y="7963"/>
                      <a:pt x="10257" y="7886"/>
                      <a:pt x="10451" y="7886"/>
                    </a:cubicBezTo>
                    <a:cubicBezTo>
                      <a:pt x="10511" y="7886"/>
                      <a:pt x="10572" y="7894"/>
                      <a:pt x="10621" y="7903"/>
                    </a:cubicBezTo>
                    <a:cubicBezTo>
                      <a:pt x="10910" y="7958"/>
                      <a:pt x="11182" y="8079"/>
                      <a:pt x="11490" y="8079"/>
                    </a:cubicBezTo>
                    <a:cubicBezTo>
                      <a:pt x="11555" y="8079"/>
                      <a:pt x="11621" y="8074"/>
                      <a:pt x="11690" y="8061"/>
                    </a:cubicBezTo>
                    <a:cubicBezTo>
                      <a:pt x="11702" y="8059"/>
                      <a:pt x="11713" y="8058"/>
                      <a:pt x="11725" y="8058"/>
                    </a:cubicBezTo>
                    <a:cubicBezTo>
                      <a:pt x="11897" y="8058"/>
                      <a:pt x="12012" y="8289"/>
                      <a:pt x="11949" y="8468"/>
                    </a:cubicBezTo>
                    <a:cubicBezTo>
                      <a:pt x="11766" y="8986"/>
                      <a:pt x="12112" y="9044"/>
                      <a:pt x="12466" y="9106"/>
                    </a:cubicBezTo>
                    <a:cubicBezTo>
                      <a:pt x="12502" y="9113"/>
                      <a:pt x="12538" y="9114"/>
                      <a:pt x="12575" y="9114"/>
                    </a:cubicBezTo>
                    <a:cubicBezTo>
                      <a:pt x="12621" y="9114"/>
                      <a:pt x="12668" y="9112"/>
                      <a:pt x="12714" y="9112"/>
                    </a:cubicBezTo>
                    <a:cubicBezTo>
                      <a:pt x="12812" y="9112"/>
                      <a:pt x="12910" y="9125"/>
                      <a:pt x="12998" y="9211"/>
                    </a:cubicBezTo>
                    <a:cubicBezTo>
                      <a:pt x="13080" y="9422"/>
                      <a:pt x="12711" y="9523"/>
                      <a:pt x="12874" y="9777"/>
                    </a:cubicBezTo>
                    <a:cubicBezTo>
                      <a:pt x="13113" y="10170"/>
                      <a:pt x="13482" y="10481"/>
                      <a:pt x="13626" y="10951"/>
                    </a:cubicBezTo>
                    <a:cubicBezTo>
                      <a:pt x="13722" y="10539"/>
                      <a:pt x="13842" y="10151"/>
                      <a:pt x="13540" y="9801"/>
                    </a:cubicBezTo>
                    <a:cubicBezTo>
                      <a:pt x="13415" y="9657"/>
                      <a:pt x="13501" y="9532"/>
                      <a:pt x="13545" y="9369"/>
                    </a:cubicBezTo>
                    <a:cubicBezTo>
                      <a:pt x="13626" y="9063"/>
                      <a:pt x="13775" y="8588"/>
                      <a:pt x="13636" y="8449"/>
                    </a:cubicBezTo>
                    <a:cubicBezTo>
                      <a:pt x="13367" y="8186"/>
                      <a:pt x="13243" y="7726"/>
                      <a:pt x="12792" y="7654"/>
                    </a:cubicBezTo>
                    <a:cubicBezTo>
                      <a:pt x="12711" y="7644"/>
                      <a:pt x="12677" y="7563"/>
                      <a:pt x="12701" y="7467"/>
                    </a:cubicBezTo>
                    <a:cubicBezTo>
                      <a:pt x="12741" y="7423"/>
                      <a:pt x="12783" y="7408"/>
                      <a:pt x="12827" y="7408"/>
                    </a:cubicBezTo>
                    <a:cubicBezTo>
                      <a:pt x="12932" y="7408"/>
                      <a:pt x="13045" y="7499"/>
                      <a:pt x="13153" y="7499"/>
                    </a:cubicBezTo>
                    <a:cubicBezTo>
                      <a:pt x="13197" y="7499"/>
                      <a:pt x="13239" y="7484"/>
                      <a:pt x="13281" y="7443"/>
                    </a:cubicBezTo>
                    <a:cubicBezTo>
                      <a:pt x="13329" y="7265"/>
                      <a:pt x="13027" y="7131"/>
                      <a:pt x="13190" y="6944"/>
                    </a:cubicBezTo>
                    <a:cubicBezTo>
                      <a:pt x="13477" y="6623"/>
                      <a:pt x="13315" y="6494"/>
                      <a:pt x="12989" y="6412"/>
                    </a:cubicBezTo>
                    <a:cubicBezTo>
                      <a:pt x="12730" y="6360"/>
                      <a:pt x="12476" y="6288"/>
                      <a:pt x="12227" y="6197"/>
                    </a:cubicBezTo>
                    <a:cubicBezTo>
                      <a:pt x="12107" y="6147"/>
                      <a:pt x="11999" y="6118"/>
                      <a:pt x="11902" y="6118"/>
                    </a:cubicBezTo>
                    <a:cubicBezTo>
                      <a:pt x="11737" y="6118"/>
                      <a:pt x="11604" y="6202"/>
                      <a:pt x="11498" y="6412"/>
                    </a:cubicBezTo>
                    <a:cubicBezTo>
                      <a:pt x="11392" y="6621"/>
                      <a:pt x="11234" y="6717"/>
                      <a:pt x="11046" y="6717"/>
                    </a:cubicBezTo>
                    <a:cubicBezTo>
                      <a:pt x="10978" y="6717"/>
                      <a:pt x="10906" y="6705"/>
                      <a:pt x="10832" y="6681"/>
                    </a:cubicBezTo>
                    <a:cubicBezTo>
                      <a:pt x="10731" y="6642"/>
                      <a:pt x="10655" y="6566"/>
                      <a:pt x="10616" y="6465"/>
                    </a:cubicBezTo>
                    <a:cubicBezTo>
                      <a:pt x="10578" y="6360"/>
                      <a:pt x="10659" y="6273"/>
                      <a:pt x="10784" y="6249"/>
                    </a:cubicBezTo>
                    <a:cubicBezTo>
                      <a:pt x="10937" y="6221"/>
                      <a:pt x="11129" y="6211"/>
                      <a:pt x="11177" y="6034"/>
                    </a:cubicBezTo>
                    <a:cubicBezTo>
                      <a:pt x="11302" y="5569"/>
                      <a:pt x="11719" y="5468"/>
                      <a:pt x="12073" y="5296"/>
                    </a:cubicBezTo>
                    <a:cubicBezTo>
                      <a:pt x="12452" y="5109"/>
                      <a:pt x="12514" y="4903"/>
                      <a:pt x="12251" y="4606"/>
                    </a:cubicBezTo>
                    <a:cubicBezTo>
                      <a:pt x="12121" y="4467"/>
                      <a:pt x="11953" y="4371"/>
                      <a:pt x="11771" y="4337"/>
                    </a:cubicBezTo>
                    <a:cubicBezTo>
                      <a:pt x="11489" y="4270"/>
                      <a:pt x="11489" y="4059"/>
                      <a:pt x="11489" y="3844"/>
                    </a:cubicBezTo>
                    <a:cubicBezTo>
                      <a:pt x="11278" y="3522"/>
                      <a:pt x="11249" y="3077"/>
                      <a:pt x="10846" y="2885"/>
                    </a:cubicBezTo>
                    <a:lnTo>
                      <a:pt x="10846" y="2885"/>
                    </a:lnTo>
                    <a:cubicBezTo>
                      <a:pt x="10856" y="3043"/>
                      <a:pt x="10861" y="3197"/>
                      <a:pt x="10856" y="3355"/>
                    </a:cubicBezTo>
                    <a:cubicBezTo>
                      <a:pt x="10848" y="3507"/>
                      <a:pt x="10811" y="3628"/>
                      <a:pt x="10657" y="3628"/>
                    </a:cubicBezTo>
                    <a:cubicBezTo>
                      <a:pt x="10632" y="3628"/>
                      <a:pt x="10604" y="3625"/>
                      <a:pt x="10573" y="3618"/>
                    </a:cubicBezTo>
                    <a:cubicBezTo>
                      <a:pt x="10524" y="3608"/>
                      <a:pt x="10463" y="3592"/>
                      <a:pt x="10412" y="3592"/>
                    </a:cubicBezTo>
                    <a:cubicBezTo>
                      <a:pt x="10390" y="3592"/>
                      <a:pt x="10369" y="3595"/>
                      <a:pt x="10353" y="3604"/>
                    </a:cubicBezTo>
                    <a:cubicBezTo>
                      <a:pt x="10073" y="3768"/>
                      <a:pt x="9895" y="3862"/>
                      <a:pt x="9760" y="3862"/>
                    </a:cubicBezTo>
                    <a:cubicBezTo>
                      <a:pt x="9563" y="3862"/>
                      <a:pt x="9455" y="3666"/>
                      <a:pt x="9250" y="3206"/>
                    </a:cubicBezTo>
                    <a:lnTo>
                      <a:pt x="8953" y="3216"/>
                    </a:lnTo>
                    <a:cubicBezTo>
                      <a:pt x="8886" y="3305"/>
                      <a:pt x="8785" y="3354"/>
                      <a:pt x="8681" y="3354"/>
                    </a:cubicBezTo>
                    <a:cubicBezTo>
                      <a:pt x="8629" y="3354"/>
                      <a:pt x="8576" y="3342"/>
                      <a:pt x="8527" y="3316"/>
                    </a:cubicBezTo>
                    <a:cubicBezTo>
                      <a:pt x="8426" y="3278"/>
                      <a:pt x="8315" y="3215"/>
                      <a:pt x="8214" y="3215"/>
                    </a:cubicBezTo>
                    <a:cubicBezTo>
                      <a:pt x="8165" y="3215"/>
                      <a:pt x="8118" y="3229"/>
                      <a:pt x="8076" y="3268"/>
                    </a:cubicBezTo>
                    <a:cubicBezTo>
                      <a:pt x="7945" y="3393"/>
                      <a:pt x="7832" y="3439"/>
                      <a:pt x="7726" y="3439"/>
                    </a:cubicBezTo>
                    <a:cubicBezTo>
                      <a:pt x="7519" y="3439"/>
                      <a:pt x="7343" y="3260"/>
                      <a:pt x="7127" y="3139"/>
                    </a:cubicBezTo>
                    <a:cubicBezTo>
                      <a:pt x="6840" y="2976"/>
                      <a:pt x="6662" y="2847"/>
                      <a:pt x="6686" y="2497"/>
                    </a:cubicBezTo>
                    <a:cubicBezTo>
                      <a:pt x="6701" y="2262"/>
                      <a:pt x="6490" y="2137"/>
                      <a:pt x="6356" y="1974"/>
                    </a:cubicBezTo>
                    <a:cubicBezTo>
                      <a:pt x="5977" y="1534"/>
                      <a:pt x="5474" y="1232"/>
                      <a:pt x="5076" y="800"/>
                    </a:cubicBezTo>
                    <a:cubicBezTo>
                      <a:pt x="4822" y="532"/>
                      <a:pt x="4419" y="297"/>
                      <a:pt x="4065" y="77"/>
                    </a:cubicBezTo>
                    <a:cubicBezTo>
                      <a:pt x="3995" y="34"/>
                      <a:pt x="3913" y="0"/>
                      <a:pt x="3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9" name="Google Shape;6559;p19"/>
              <p:cNvSpPr/>
              <p:nvPr/>
            </p:nvSpPr>
            <p:spPr>
              <a:xfrm rot="5400000">
                <a:off x="5230909" y="4629998"/>
                <a:ext cx="117092" cy="114434"/>
              </a:xfrm>
              <a:custGeom>
                <a:rect b="b" l="l" r="r" t="t"/>
                <a:pathLst>
                  <a:path extrusionOk="0" h="2713" w="2776">
                    <a:moveTo>
                      <a:pt x="2504" y="1"/>
                    </a:moveTo>
                    <a:cubicBezTo>
                      <a:pt x="2479" y="1"/>
                      <a:pt x="2454" y="9"/>
                      <a:pt x="2431" y="29"/>
                    </a:cubicBezTo>
                    <a:cubicBezTo>
                      <a:pt x="2210" y="228"/>
                      <a:pt x="1966" y="271"/>
                      <a:pt x="1717" y="271"/>
                    </a:cubicBezTo>
                    <a:cubicBezTo>
                      <a:pt x="1530" y="271"/>
                      <a:pt x="1339" y="247"/>
                      <a:pt x="1151" y="247"/>
                    </a:cubicBezTo>
                    <a:cubicBezTo>
                      <a:pt x="1097" y="247"/>
                      <a:pt x="1042" y="249"/>
                      <a:pt x="988" y="254"/>
                    </a:cubicBezTo>
                    <a:cubicBezTo>
                      <a:pt x="951" y="257"/>
                      <a:pt x="914" y="258"/>
                      <a:pt x="875" y="258"/>
                    </a:cubicBezTo>
                    <a:cubicBezTo>
                      <a:pt x="828" y="258"/>
                      <a:pt x="779" y="257"/>
                      <a:pt x="731" y="257"/>
                    </a:cubicBezTo>
                    <a:cubicBezTo>
                      <a:pt x="657" y="257"/>
                      <a:pt x="584" y="260"/>
                      <a:pt x="514" y="278"/>
                    </a:cubicBezTo>
                    <a:cubicBezTo>
                      <a:pt x="197" y="355"/>
                      <a:pt x="1" y="944"/>
                      <a:pt x="260" y="1097"/>
                    </a:cubicBezTo>
                    <a:cubicBezTo>
                      <a:pt x="878" y="1462"/>
                      <a:pt x="1213" y="2056"/>
                      <a:pt x="1635" y="2713"/>
                    </a:cubicBezTo>
                    <a:cubicBezTo>
                      <a:pt x="1937" y="2281"/>
                      <a:pt x="2091" y="1907"/>
                      <a:pt x="2091" y="1572"/>
                    </a:cubicBezTo>
                    <a:cubicBezTo>
                      <a:pt x="2086" y="1059"/>
                      <a:pt x="2172" y="661"/>
                      <a:pt x="2627" y="393"/>
                    </a:cubicBezTo>
                    <a:cubicBezTo>
                      <a:pt x="2733" y="331"/>
                      <a:pt x="2776" y="235"/>
                      <a:pt x="2694" y="129"/>
                    </a:cubicBezTo>
                    <a:cubicBezTo>
                      <a:pt x="2648" y="69"/>
                      <a:pt x="2576" y="1"/>
                      <a:pt x="2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0" name="Google Shape;6560;p19"/>
              <p:cNvSpPr/>
              <p:nvPr/>
            </p:nvSpPr>
            <p:spPr>
              <a:xfrm rot="5400000">
                <a:off x="6453033" y="4365277"/>
                <a:ext cx="144171" cy="102961"/>
              </a:xfrm>
              <a:custGeom>
                <a:rect b="b" l="l" r="r" t="t"/>
                <a:pathLst>
                  <a:path extrusionOk="0" h="2441" w="3418">
                    <a:moveTo>
                      <a:pt x="19" y="1"/>
                    </a:moveTo>
                    <a:lnTo>
                      <a:pt x="19" y="1"/>
                    </a:lnTo>
                    <a:cubicBezTo>
                      <a:pt x="24" y="317"/>
                      <a:pt x="345" y="523"/>
                      <a:pt x="63" y="729"/>
                    </a:cubicBezTo>
                    <a:cubicBezTo>
                      <a:pt x="0" y="792"/>
                      <a:pt x="24" y="892"/>
                      <a:pt x="101" y="921"/>
                    </a:cubicBezTo>
                    <a:cubicBezTo>
                      <a:pt x="743" y="969"/>
                      <a:pt x="1093" y="1611"/>
                      <a:pt x="1668" y="1712"/>
                    </a:cubicBezTo>
                    <a:cubicBezTo>
                      <a:pt x="2123" y="1788"/>
                      <a:pt x="2325" y="2090"/>
                      <a:pt x="2636" y="2440"/>
                    </a:cubicBezTo>
                    <a:cubicBezTo>
                      <a:pt x="2852" y="2172"/>
                      <a:pt x="2933" y="1903"/>
                      <a:pt x="3250" y="1899"/>
                    </a:cubicBezTo>
                    <a:cubicBezTo>
                      <a:pt x="3417" y="1894"/>
                      <a:pt x="3408" y="1726"/>
                      <a:pt x="3350" y="1592"/>
                    </a:cubicBezTo>
                    <a:cubicBezTo>
                      <a:pt x="3276" y="1418"/>
                      <a:pt x="3175" y="1325"/>
                      <a:pt x="3047" y="1325"/>
                    </a:cubicBezTo>
                    <a:cubicBezTo>
                      <a:pt x="2971" y="1325"/>
                      <a:pt x="2885" y="1359"/>
                      <a:pt x="2790" y="1429"/>
                    </a:cubicBezTo>
                    <a:cubicBezTo>
                      <a:pt x="2694" y="1500"/>
                      <a:pt x="2592" y="1577"/>
                      <a:pt x="2491" y="1577"/>
                    </a:cubicBezTo>
                    <a:cubicBezTo>
                      <a:pt x="2430" y="1577"/>
                      <a:pt x="2369" y="1548"/>
                      <a:pt x="2310" y="1472"/>
                    </a:cubicBezTo>
                    <a:cubicBezTo>
                      <a:pt x="1745" y="720"/>
                      <a:pt x="801" y="600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1" name="Google Shape;6561;p19"/>
              <p:cNvSpPr/>
              <p:nvPr/>
            </p:nvSpPr>
            <p:spPr>
              <a:xfrm rot="5400000">
                <a:off x="4927445" y="4284692"/>
                <a:ext cx="95453" cy="59347"/>
              </a:xfrm>
              <a:custGeom>
                <a:rect b="b" l="l" r="r" t="t"/>
                <a:pathLst>
                  <a:path extrusionOk="0" h="1407" w="2263">
                    <a:moveTo>
                      <a:pt x="2158" y="62"/>
                    </a:moveTo>
                    <a:cubicBezTo>
                      <a:pt x="2158" y="62"/>
                      <a:pt x="2157" y="62"/>
                      <a:pt x="2157" y="63"/>
                    </a:cubicBezTo>
                    <a:cubicBezTo>
                      <a:pt x="1788" y="154"/>
                      <a:pt x="1333" y="0"/>
                      <a:pt x="1060" y="307"/>
                    </a:cubicBezTo>
                    <a:cubicBezTo>
                      <a:pt x="917" y="466"/>
                      <a:pt x="837" y="526"/>
                      <a:pt x="653" y="526"/>
                    </a:cubicBezTo>
                    <a:cubicBezTo>
                      <a:pt x="626" y="526"/>
                      <a:pt x="598" y="525"/>
                      <a:pt x="566" y="523"/>
                    </a:cubicBezTo>
                    <a:cubicBezTo>
                      <a:pt x="536" y="520"/>
                      <a:pt x="508" y="519"/>
                      <a:pt x="481" y="519"/>
                    </a:cubicBezTo>
                    <a:cubicBezTo>
                      <a:pt x="177" y="519"/>
                      <a:pt x="89" y="676"/>
                      <a:pt x="0" y="1117"/>
                    </a:cubicBezTo>
                    <a:cubicBezTo>
                      <a:pt x="188" y="942"/>
                      <a:pt x="361" y="841"/>
                      <a:pt x="525" y="841"/>
                    </a:cubicBezTo>
                    <a:cubicBezTo>
                      <a:pt x="677" y="841"/>
                      <a:pt x="821" y="926"/>
                      <a:pt x="964" y="1117"/>
                    </a:cubicBezTo>
                    <a:cubicBezTo>
                      <a:pt x="1050" y="1232"/>
                      <a:pt x="1227" y="1285"/>
                      <a:pt x="1371" y="1357"/>
                    </a:cubicBezTo>
                    <a:cubicBezTo>
                      <a:pt x="1438" y="1390"/>
                      <a:pt x="1503" y="1406"/>
                      <a:pt x="1564" y="1406"/>
                    </a:cubicBezTo>
                    <a:cubicBezTo>
                      <a:pt x="1680" y="1406"/>
                      <a:pt x="1783" y="1348"/>
                      <a:pt x="1855" y="1232"/>
                    </a:cubicBezTo>
                    <a:cubicBezTo>
                      <a:pt x="1989" y="1011"/>
                      <a:pt x="1841" y="892"/>
                      <a:pt x="1659" y="805"/>
                    </a:cubicBezTo>
                    <a:cubicBezTo>
                      <a:pt x="1568" y="767"/>
                      <a:pt x="1448" y="777"/>
                      <a:pt x="1438" y="628"/>
                    </a:cubicBezTo>
                    <a:cubicBezTo>
                      <a:pt x="1592" y="374"/>
                      <a:pt x="1869" y="499"/>
                      <a:pt x="2085" y="422"/>
                    </a:cubicBezTo>
                    <a:cubicBezTo>
                      <a:pt x="2195" y="403"/>
                      <a:pt x="2262" y="293"/>
                      <a:pt x="2239" y="182"/>
                    </a:cubicBezTo>
                    <a:cubicBezTo>
                      <a:pt x="2225" y="140"/>
                      <a:pt x="2174" y="62"/>
                      <a:pt x="2158" y="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2" name="Google Shape;6562;p19"/>
              <p:cNvSpPr/>
              <p:nvPr/>
            </p:nvSpPr>
            <p:spPr>
              <a:xfrm rot="5400000">
                <a:off x="6932683" y="4730619"/>
                <a:ext cx="81112" cy="87861"/>
              </a:xfrm>
              <a:custGeom>
                <a:rect b="b" l="l" r="r" t="t"/>
                <a:pathLst>
                  <a:path extrusionOk="0" h="2083" w="1923">
                    <a:moveTo>
                      <a:pt x="1326" y="0"/>
                    </a:moveTo>
                    <a:cubicBezTo>
                      <a:pt x="1268" y="0"/>
                      <a:pt x="1202" y="13"/>
                      <a:pt x="1127" y="46"/>
                    </a:cubicBezTo>
                    <a:cubicBezTo>
                      <a:pt x="1145" y="555"/>
                      <a:pt x="929" y="903"/>
                      <a:pt x="396" y="903"/>
                    </a:cubicBezTo>
                    <a:cubicBezTo>
                      <a:pt x="347" y="903"/>
                      <a:pt x="295" y="900"/>
                      <a:pt x="241" y="894"/>
                    </a:cubicBezTo>
                    <a:cubicBezTo>
                      <a:pt x="212" y="894"/>
                      <a:pt x="183" y="899"/>
                      <a:pt x="159" y="908"/>
                    </a:cubicBezTo>
                    <a:cubicBezTo>
                      <a:pt x="58" y="952"/>
                      <a:pt x="1" y="1057"/>
                      <a:pt x="20" y="1167"/>
                    </a:cubicBezTo>
                    <a:cubicBezTo>
                      <a:pt x="37" y="1236"/>
                      <a:pt x="93" y="1304"/>
                      <a:pt x="163" y="1304"/>
                    </a:cubicBezTo>
                    <a:cubicBezTo>
                      <a:pt x="171" y="1304"/>
                      <a:pt x="179" y="1304"/>
                      <a:pt x="188" y="1301"/>
                    </a:cubicBezTo>
                    <a:cubicBezTo>
                      <a:pt x="276" y="1277"/>
                      <a:pt x="347" y="1266"/>
                      <a:pt x="405" y="1266"/>
                    </a:cubicBezTo>
                    <a:cubicBezTo>
                      <a:pt x="678" y="1266"/>
                      <a:pt x="635" y="1515"/>
                      <a:pt x="571" y="1781"/>
                    </a:cubicBezTo>
                    <a:cubicBezTo>
                      <a:pt x="542" y="1891"/>
                      <a:pt x="432" y="2030"/>
                      <a:pt x="648" y="2083"/>
                    </a:cubicBezTo>
                    <a:cubicBezTo>
                      <a:pt x="840" y="1987"/>
                      <a:pt x="897" y="1800"/>
                      <a:pt x="955" y="1637"/>
                    </a:cubicBezTo>
                    <a:cubicBezTo>
                      <a:pt x="1122" y="1167"/>
                      <a:pt x="1218" y="678"/>
                      <a:pt x="1745" y="424"/>
                    </a:cubicBezTo>
                    <a:cubicBezTo>
                      <a:pt x="1923" y="338"/>
                      <a:pt x="1856" y="151"/>
                      <a:pt x="1650" y="89"/>
                    </a:cubicBezTo>
                    <a:cubicBezTo>
                      <a:pt x="1551" y="59"/>
                      <a:pt x="1454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3" name="Google Shape;6563;p19"/>
              <p:cNvSpPr/>
              <p:nvPr/>
            </p:nvSpPr>
            <p:spPr>
              <a:xfrm rot="5400000">
                <a:off x="7010695" y="4324657"/>
                <a:ext cx="58251" cy="42855"/>
              </a:xfrm>
              <a:custGeom>
                <a:rect b="b" l="l" r="r" t="t"/>
                <a:pathLst>
                  <a:path extrusionOk="0" h="1016" w="1381">
                    <a:moveTo>
                      <a:pt x="539" y="0"/>
                    </a:moveTo>
                    <a:cubicBezTo>
                      <a:pt x="413" y="0"/>
                      <a:pt x="280" y="47"/>
                      <a:pt x="149" y="113"/>
                    </a:cubicBezTo>
                    <a:cubicBezTo>
                      <a:pt x="49" y="156"/>
                      <a:pt x="1" y="271"/>
                      <a:pt x="39" y="372"/>
                    </a:cubicBezTo>
                    <a:cubicBezTo>
                      <a:pt x="136" y="631"/>
                      <a:pt x="900" y="1016"/>
                      <a:pt x="1336" y="1016"/>
                    </a:cubicBezTo>
                    <a:cubicBezTo>
                      <a:pt x="1351" y="1016"/>
                      <a:pt x="1366" y="1015"/>
                      <a:pt x="1381" y="1014"/>
                    </a:cubicBezTo>
                    <a:cubicBezTo>
                      <a:pt x="1218" y="731"/>
                      <a:pt x="1089" y="449"/>
                      <a:pt x="911" y="204"/>
                    </a:cubicBezTo>
                    <a:cubicBezTo>
                      <a:pt x="806" y="56"/>
                      <a:pt x="677" y="0"/>
                      <a:pt x="5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4" name="Google Shape;6564;p19"/>
              <p:cNvSpPr/>
              <p:nvPr/>
            </p:nvSpPr>
            <p:spPr>
              <a:xfrm rot="5400000">
                <a:off x="5120925" y="4368588"/>
                <a:ext cx="42897" cy="44753"/>
              </a:xfrm>
              <a:custGeom>
                <a:rect b="b" l="l" r="r" t="t"/>
                <a:pathLst>
                  <a:path extrusionOk="0" h="1061" w="1017">
                    <a:moveTo>
                      <a:pt x="240" y="0"/>
                    </a:moveTo>
                    <a:cubicBezTo>
                      <a:pt x="169" y="245"/>
                      <a:pt x="97" y="470"/>
                      <a:pt x="39" y="695"/>
                    </a:cubicBezTo>
                    <a:cubicBezTo>
                      <a:pt x="1" y="829"/>
                      <a:pt x="30" y="973"/>
                      <a:pt x="178" y="1016"/>
                    </a:cubicBezTo>
                    <a:cubicBezTo>
                      <a:pt x="270" y="1043"/>
                      <a:pt x="364" y="1061"/>
                      <a:pt x="454" y="1061"/>
                    </a:cubicBezTo>
                    <a:cubicBezTo>
                      <a:pt x="595" y="1061"/>
                      <a:pt x="729" y="1017"/>
                      <a:pt x="840" y="892"/>
                    </a:cubicBezTo>
                    <a:cubicBezTo>
                      <a:pt x="1017" y="681"/>
                      <a:pt x="907" y="508"/>
                      <a:pt x="729" y="355"/>
                    </a:cubicBezTo>
                    <a:cubicBezTo>
                      <a:pt x="595" y="240"/>
                      <a:pt x="547" y="24"/>
                      <a:pt x="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5" name="Google Shape;6565;p19"/>
              <p:cNvSpPr/>
              <p:nvPr/>
            </p:nvSpPr>
            <p:spPr>
              <a:xfrm rot="5400000">
                <a:off x="5973720" y="4538278"/>
                <a:ext cx="58461" cy="35094"/>
              </a:xfrm>
              <a:custGeom>
                <a:rect b="b" l="l" r="r" t="t"/>
                <a:pathLst>
                  <a:path extrusionOk="0" h="832" w="1386">
                    <a:moveTo>
                      <a:pt x="306" y="1"/>
                    </a:moveTo>
                    <a:cubicBezTo>
                      <a:pt x="216" y="1"/>
                      <a:pt x="153" y="58"/>
                      <a:pt x="116" y="193"/>
                    </a:cubicBezTo>
                    <a:cubicBezTo>
                      <a:pt x="63" y="380"/>
                      <a:pt x="1" y="548"/>
                      <a:pt x="283" y="600"/>
                    </a:cubicBezTo>
                    <a:cubicBezTo>
                      <a:pt x="542" y="653"/>
                      <a:pt x="791" y="739"/>
                      <a:pt x="1065" y="811"/>
                    </a:cubicBezTo>
                    <a:cubicBezTo>
                      <a:pt x="1105" y="820"/>
                      <a:pt x="1149" y="832"/>
                      <a:pt x="1192" y="832"/>
                    </a:cubicBezTo>
                    <a:cubicBezTo>
                      <a:pt x="1260" y="832"/>
                      <a:pt x="1323" y="802"/>
                      <a:pt x="1352" y="687"/>
                    </a:cubicBezTo>
                    <a:cubicBezTo>
                      <a:pt x="1386" y="552"/>
                      <a:pt x="1319" y="413"/>
                      <a:pt x="1194" y="351"/>
                    </a:cubicBezTo>
                    <a:cubicBezTo>
                      <a:pt x="959" y="236"/>
                      <a:pt x="710" y="150"/>
                      <a:pt x="470" y="44"/>
                    </a:cubicBezTo>
                    <a:cubicBezTo>
                      <a:pt x="408" y="16"/>
                      <a:pt x="353" y="1"/>
                      <a:pt x="3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6" name="Google Shape;6566;p19"/>
              <p:cNvSpPr/>
              <p:nvPr/>
            </p:nvSpPr>
            <p:spPr>
              <a:xfrm rot="5400000">
                <a:off x="6708327" y="4585815"/>
                <a:ext cx="38679" cy="46778"/>
              </a:xfrm>
              <a:custGeom>
                <a:rect b="b" l="l" r="r" t="t"/>
                <a:pathLst>
                  <a:path extrusionOk="0" h="1109" w="917">
                    <a:moveTo>
                      <a:pt x="44" y="1"/>
                    </a:moveTo>
                    <a:lnTo>
                      <a:pt x="44" y="6"/>
                    </a:lnTo>
                    <a:cubicBezTo>
                      <a:pt x="1" y="279"/>
                      <a:pt x="389" y="466"/>
                      <a:pt x="164" y="806"/>
                    </a:cubicBezTo>
                    <a:cubicBezTo>
                      <a:pt x="99" y="898"/>
                      <a:pt x="291" y="1109"/>
                      <a:pt x="510" y="1109"/>
                    </a:cubicBezTo>
                    <a:cubicBezTo>
                      <a:pt x="519" y="1109"/>
                      <a:pt x="528" y="1109"/>
                      <a:pt x="538" y="1108"/>
                    </a:cubicBezTo>
                    <a:cubicBezTo>
                      <a:pt x="724" y="1098"/>
                      <a:pt x="811" y="998"/>
                      <a:pt x="839" y="811"/>
                    </a:cubicBezTo>
                    <a:cubicBezTo>
                      <a:pt x="916" y="288"/>
                      <a:pt x="777" y="145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7" name="Google Shape;6567;p19"/>
              <p:cNvSpPr/>
              <p:nvPr/>
            </p:nvSpPr>
            <p:spPr>
              <a:xfrm rot="5400000">
                <a:off x="4567882" y="4546988"/>
                <a:ext cx="52008" cy="25392"/>
              </a:xfrm>
              <a:custGeom>
                <a:rect b="b" l="l" r="r" t="t"/>
                <a:pathLst>
                  <a:path extrusionOk="0" h="602" w="1233">
                    <a:moveTo>
                      <a:pt x="280" y="1"/>
                    </a:moveTo>
                    <a:cubicBezTo>
                      <a:pt x="127" y="1"/>
                      <a:pt x="1" y="126"/>
                      <a:pt x="5" y="282"/>
                    </a:cubicBezTo>
                    <a:cubicBezTo>
                      <a:pt x="0" y="426"/>
                      <a:pt x="106" y="546"/>
                      <a:pt x="245" y="560"/>
                    </a:cubicBezTo>
                    <a:cubicBezTo>
                      <a:pt x="369" y="575"/>
                      <a:pt x="498" y="602"/>
                      <a:pt x="628" y="602"/>
                    </a:cubicBezTo>
                    <a:cubicBezTo>
                      <a:pt x="837" y="602"/>
                      <a:pt x="1045" y="532"/>
                      <a:pt x="1232" y="230"/>
                    </a:cubicBezTo>
                    <a:cubicBezTo>
                      <a:pt x="873" y="134"/>
                      <a:pt x="599" y="43"/>
                      <a:pt x="326" y="4"/>
                    </a:cubicBezTo>
                    <a:cubicBezTo>
                      <a:pt x="311" y="2"/>
                      <a:pt x="295" y="1"/>
                      <a:pt x="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8" name="Google Shape;6568;p19"/>
              <p:cNvSpPr/>
              <p:nvPr/>
            </p:nvSpPr>
            <p:spPr>
              <a:xfrm rot="5400000">
                <a:off x="7055363" y="4688375"/>
                <a:ext cx="39480" cy="37329"/>
              </a:xfrm>
              <a:custGeom>
                <a:rect b="b" l="l" r="r" t="t"/>
                <a:pathLst>
                  <a:path extrusionOk="0" h="885" w="936">
                    <a:moveTo>
                      <a:pt x="674" y="0"/>
                    </a:moveTo>
                    <a:cubicBezTo>
                      <a:pt x="624" y="0"/>
                      <a:pt x="572" y="16"/>
                      <a:pt x="523" y="45"/>
                    </a:cubicBezTo>
                    <a:cubicBezTo>
                      <a:pt x="389" y="127"/>
                      <a:pt x="260" y="218"/>
                      <a:pt x="135" y="309"/>
                    </a:cubicBezTo>
                    <a:cubicBezTo>
                      <a:pt x="49" y="376"/>
                      <a:pt x="1" y="467"/>
                      <a:pt x="58" y="577"/>
                    </a:cubicBezTo>
                    <a:cubicBezTo>
                      <a:pt x="130" y="721"/>
                      <a:pt x="255" y="831"/>
                      <a:pt x="408" y="884"/>
                    </a:cubicBezTo>
                    <a:cubicBezTo>
                      <a:pt x="691" y="846"/>
                      <a:pt x="609" y="491"/>
                      <a:pt x="835" y="386"/>
                    </a:cubicBezTo>
                    <a:cubicBezTo>
                      <a:pt x="935" y="338"/>
                      <a:pt x="926" y="194"/>
                      <a:pt x="863" y="108"/>
                    </a:cubicBezTo>
                    <a:cubicBezTo>
                      <a:pt x="815" y="34"/>
                      <a:pt x="747" y="0"/>
                      <a:pt x="6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9" name="Google Shape;6569;p19"/>
              <p:cNvSpPr/>
              <p:nvPr/>
            </p:nvSpPr>
            <p:spPr>
              <a:xfrm rot="5400000">
                <a:off x="7071771" y="4742577"/>
                <a:ext cx="32352" cy="53653"/>
              </a:xfrm>
              <a:custGeom>
                <a:rect b="b" l="l" r="r" t="t"/>
                <a:pathLst>
                  <a:path extrusionOk="0" h="1272" w="767">
                    <a:moveTo>
                      <a:pt x="451" y="0"/>
                    </a:moveTo>
                    <a:cubicBezTo>
                      <a:pt x="220" y="0"/>
                      <a:pt x="161" y="241"/>
                      <a:pt x="0" y="342"/>
                    </a:cubicBezTo>
                    <a:cubicBezTo>
                      <a:pt x="67" y="702"/>
                      <a:pt x="254" y="1027"/>
                      <a:pt x="523" y="1272"/>
                    </a:cubicBezTo>
                    <a:cubicBezTo>
                      <a:pt x="767" y="773"/>
                      <a:pt x="551" y="390"/>
                      <a:pt x="484" y="2"/>
                    </a:cubicBezTo>
                    <a:cubicBezTo>
                      <a:pt x="473" y="1"/>
                      <a:pt x="462" y="0"/>
                      <a:pt x="4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0" name="Google Shape;6570;p19"/>
              <p:cNvSpPr/>
              <p:nvPr/>
            </p:nvSpPr>
            <p:spPr>
              <a:xfrm rot="5400000">
                <a:off x="7091828" y="4737452"/>
                <a:ext cx="44711" cy="27754"/>
              </a:xfrm>
              <a:custGeom>
                <a:rect b="b" l="l" r="r" t="t"/>
                <a:pathLst>
                  <a:path extrusionOk="0" h="658" w="1060">
                    <a:moveTo>
                      <a:pt x="748" y="1"/>
                    </a:moveTo>
                    <a:cubicBezTo>
                      <a:pt x="692" y="105"/>
                      <a:pt x="621" y="137"/>
                      <a:pt x="543" y="137"/>
                    </a:cubicBezTo>
                    <a:cubicBezTo>
                      <a:pt x="421" y="137"/>
                      <a:pt x="282" y="58"/>
                      <a:pt x="162" y="58"/>
                    </a:cubicBezTo>
                    <a:cubicBezTo>
                      <a:pt x="102" y="58"/>
                      <a:pt x="47" y="77"/>
                      <a:pt x="0" y="135"/>
                    </a:cubicBezTo>
                    <a:cubicBezTo>
                      <a:pt x="33" y="507"/>
                      <a:pt x="238" y="657"/>
                      <a:pt x="564" y="657"/>
                    </a:cubicBezTo>
                    <a:cubicBezTo>
                      <a:pt x="570" y="657"/>
                      <a:pt x="575" y="657"/>
                      <a:pt x="580" y="657"/>
                    </a:cubicBezTo>
                    <a:cubicBezTo>
                      <a:pt x="736" y="561"/>
                      <a:pt x="795" y="315"/>
                      <a:pt x="1027" y="315"/>
                    </a:cubicBezTo>
                    <a:cubicBezTo>
                      <a:pt x="1037" y="315"/>
                      <a:pt x="1048" y="316"/>
                      <a:pt x="1059" y="317"/>
                    </a:cubicBezTo>
                    <a:cubicBezTo>
                      <a:pt x="1059" y="211"/>
                      <a:pt x="1054" y="106"/>
                      <a:pt x="10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1" name="Google Shape;6571;p19"/>
              <p:cNvSpPr/>
              <p:nvPr/>
            </p:nvSpPr>
            <p:spPr>
              <a:xfrm rot="5400000">
                <a:off x="6766915" y="4326534"/>
                <a:ext cx="35431" cy="35684"/>
              </a:xfrm>
              <a:custGeom>
                <a:rect b="b" l="l" r="r" t="t"/>
                <a:pathLst>
                  <a:path extrusionOk="0" h="846" w="840">
                    <a:moveTo>
                      <a:pt x="358" y="1"/>
                    </a:moveTo>
                    <a:cubicBezTo>
                      <a:pt x="322" y="1"/>
                      <a:pt x="283" y="13"/>
                      <a:pt x="240" y="41"/>
                    </a:cubicBezTo>
                    <a:cubicBezTo>
                      <a:pt x="92" y="141"/>
                      <a:pt x="1" y="314"/>
                      <a:pt x="116" y="448"/>
                    </a:cubicBezTo>
                    <a:cubicBezTo>
                      <a:pt x="274" y="635"/>
                      <a:pt x="456" y="846"/>
                      <a:pt x="763" y="846"/>
                    </a:cubicBezTo>
                    <a:cubicBezTo>
                      <a:pt x="839" y="549"/>
                      <a:pt x="648" y="371"/>
                      <a:pt x="552" y="165"/>
                    </a:cubicBezTo>
                    <a:cubicBezTo>
                      <a:pt x="508" y="73"/>
                      <a:pt x="444" y="1"/>
                      <a:pt x="3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2" name="Google Shape;6572;p19"/>
              <p:cNvSpPr/>
              <p:nvPr/>
            </p:nvSpPr>
            <p:spPr>
              <a:xfrm rot="5400000">
                <a:off x="4364068" y="4585034"/>
                <a:ext cx="30370" cy="35220"/>
              </a:xfrm>
              <a:custGeom>
                <a:rect b="b" l="l" r="r" t="t"/>
                <a:pathLst>
                  <a:path extrusionOk="0" h="835" w="720">
                    <a:moveTo>
                      <a:pt x="573" y="1"/>
                    </a:moveTo>
                    <a:cubicBezTo>
                      <a:pt x="554" y="1"/>
                      <a:pt x="534" y="6"/>
                      <a:pt x="513" y="17"/>
                    </a:cubicBezTo>
                    <a:cubicBezTo>
                      <a:pt x="273" y="132"/>
                      <a:pt x="63" y="300"/>
                      <a:pt x="0" y="577"/>
                    </a:cubicBezTo>
                    <a:cubicBezTo>
                      <a:pt x="0" y="659"/>
                      <a:pt x="39" y="731"/>
                      <a:pt x="96" y="779"/>
                    </a:cubicBezTo>
                    <a:cubicBezTo>
                      <a:pt x="137" y="808"/>
                      <a:pt x="228" y="835"/>
                      <a:pt x="277" y="835"/>
                    </a:cubicBezTo>
                    <a:cubicBezTo>
                      <a:pt x="292" y="835"/>
                      <a:pt x="302" y="832"/>
                      <a:pt x="307" y="827"/>
                    </a:cubicBezTo>
                    <a:cubicBezTo>
                      <a:pt x="460" y="621"/>
                      <a:pt x="595" y="400"/>
                      <a:pt x="719" y="213"/>
                    </a:cubicBezTo>
                    <a:cubicBezTo>
                      <a:pt x="711" y="80"/>
                      <a:pt x="64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3" name="Google Shape;6573;p19"/>
              <p:cNvSpPr/>
              <p:nvPr/>
            </p:nvSpPr>
            <p:spPr>
              <a:xfrm rot="5400000">
                <a:off x="4393426" y="4647208"/>
                <a:ext cx="27965" cy="37793"/>
              </a:xfrm>
              <a:custGeom>
                <a:rect b="b" l="l" r="r" t="t"/>
                <a:pathLst>
                  <a:path extrusionOk="0" h="896" w="663">
                    <a:moveTo>
                      <a:pt x="1" y="1"/>
                    </a:moveTo>
                    <a:lnTo>
                      <a:pt x="1" y="1"/>
                    </a:lnTo>
                    <a:cubicBezTo>
                      <a:pt x="58" y="226"/>
                      <a:pt x="116" y="451"/>
                      <a:pt x="169" y="676"/>
                    </a:cubicBezTo>
                    <a:cubicBezTo>
                      <a:pt x="196" y="786"/>
                      <a:pt x="230" y="896"/>
                      <a:pt x="335" y="896"/>
                    </a:cubicBezTo>
                    <a:cubicBezTo>
                      <a:pt x="359" y="896"/>
                      <a:pt x="386" y="890"/>
                      <a:pt x="418" y="878"/>
                    </a:cubicBezTo>
                    <a:cubicBezTo>
                      <a:pt x="590" y="811"/>
                      <a:pt x="662" y="652"/>
                      <a:pt x="547" y="504"/>
                    </a:cubicBezTo>
                    <a:cubicBezTo>
                      <a:pt x="399" y="307"/>
                      <a:pt x="327" y="1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4" name="Google Shape;6574;p19"/>
              <p:cNvSpPr/>
              <p:nvPr/>
            </p:nvSpPr>
            <p:spPr>
              <a:xfrm rot="5400000">
                <a:off x="4397159" y="4621626"/>
                <a:ext cx="21638" cy="37414"/>
              </a:xfrm>
              <a:custGeom>
                <a:rect b="b" l="l" r="r" t="t"/>
                <a:pathLst>
                  <a:path extrusionOk="0" h="887" w="513">
                    <a:moveTo>
                      <a:pt x="72" y="0"/>
                    </a:moveTo>
                    <a:lnTo>
                      <a:pt x="72" y="0"/>
                    </a:lnTo>
                    <a:cubicBezTo>
                      <a:pt x="86" y="283"/>
                      <a:pt x="0" y="570"/>
                      <a:pt x="149" y="887"/>
                    </a:cubicBezTo>
                    <a:cubicBezTo>
                      <a:pt x="513" y="637"/>
                      <a:pt x="336" y="292"/>
                      <a:pt x="379" y="5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5" name="Google Shape;6575;p19"/>
              <p:cNvSpPr/>
              <p:nvPr/>
            </p:nvSpPr>
            <p:spPr>
              <a:xfrm rot="5400000">
                <a:off x="7091469" y="4791674"/>
                <a:ext cx="21891" cy="25392"/>
              </a:xfrm>
              <a:custGeom>
                <a:rect b="b" l="l" r="r" t="t"/>
                <a:pathLst>
                  <a:path extrusionOk="0" h="602" w="519">
                    <a:moveTo>
                      <a:pt x="341" y="0"/>
                    </a:moveTo>
                    <a:cubicBezTo>
                      <a:pt x="303" y="63"/>
                      <a:pt x="265" y="134"/>
                      <a:pt x="217" y="197"/>
                    </a:cubicBezTo>
                    <a:cubicBezTo>
                      <a:pt x="145" y="297"/>
                      <a:pt x="1" y="403"/>
                      <a:pt x="87" y="523"/>
                    </a:cubicBezTo>
                    <a:cubicBezTo>
                      <a:pt x="127" y="581"/>
                      <a:pt x="169" y="601"/>
                      <a:pt x="212" y="601"/>
                    </a:cubicBezTo>
                    <a:cubicBezTo>
                      <a:pt x="305" y="601"/>
                      <a:pt x="402" y="501"/>
                      <a:pt x="495" y="484"/>
                    </a:cubicBezTo>
                    <a:cubicBezTo>
                      <a:pt x="485" y="312"/>
                      <a:pt x="519" y="120"/>
                      <a:pt x="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6" name="Google Shape;6576;p19"/>
              <p:cNvSpPr/>
              <p:nvPr/>
            </p:nvSpPr>
            <p:spPr>
              <a:xfrm rot="5400000">
                <a:off x="6750423" y="4581175"/>
                <a:ext cx="11136" cy="10376"/>
              </a:xfrm>
              <a:custGeom>
                <a:rect b="b" l="l" r="r" t="t"/>
                <a:pathLst>
                  <a:path extrusionOk="0" h="246" w="264">
                    <a:moveTo>
                      <a:pt x="88" y="0"/>
                    </a:moveTo>
                    <a:cubicBezTo>
                      <a:pt x="80" y="0"/>
                      <a:pt x="71" y="0"/>
                      <a:pt x="62" y="1"/>
                    </a:cubicBezTo>
                    <a:cubicBezTo>
                      <a:pt x="38" y="6"/>
                      <a:pt x="19" y="30"/>
                      <a:pt x="10" y="54"/>
                    </a:cubicBezTo>
                    <a:cubicBezTo>
                      <a:pt x="0" y="231"/>
                      <a:pt x="139" y="231"/>
                      <a:pt x="259" y="246"/>
                    </a:cubicBezTo>
                    <a:lnTo>
                      <a:pt x="264" y="241"/>
                    </a:lnTo>
                    <a:cubicBezTo>
                      <a:pt x="245" y="127"/>
                      <a:pt x="240" y="0"/>
                      <a:pt x="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7" name="Google Shape;6577;p19"/>
              <p:cNvSpPr/>
              <p:nvPr/>
            </p:nvSpPr>
            <p:spPr>
              <a:xfrm rot="5400000">
                <a:off x="5327291" y="4761473"/>
                <a:ext cx="3670" cy="4555"/>
              </a:xfrm>
              <a:custGeom>
                <a:rect b="b" l="l" r="r" t="t"/>
                <a:pathLst>
                  <a:path extrusionOk="0" h="108" w="87">
                    <a:moveTo>
                      <a:pt x="33" y="0"/>
                    </a:moveTo>
                    <a:cubicBezTo>
                      <a:pt x="14" y="0"/>
                      <a:pt x="0" y="20"/>
                      <a:pt x="0" y="60"/>
                    </a:cubicBezTo>
                    <a:cubicBezTo>
                      <a:pt x="0" y="74"/>
                      <a:pt x="19" y="88"/>
                      <a:pt x="34" y="108"/>
                    </a:cubicBezTo>
                    <a:cubicBezTo>
                      <a:pt x="48" y="98"/>
                      <a:pt x="72" y="93"/>
                      <a:pt x="82" y="79"/>
                    </a:cubicBezTo>
                    <a:cubicBezTo>
                      <a:pt x="87" y="60"/>
                      <a:pt x="82" y="36"/>
                      <a:pt x="72" y="21"/>
                    </a:cubicBezTo>
                    <a:cubicBezTo>
                      <a:pt x="58" y="7"/>
                      <a:pt x="44" y="0"/>
                      <a:pt x="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578" name="Google Shape;6578;p19"/>
          <p:cNvGrpSpPr/>
          <p:nvPr/>
        </p:nvGrpSpPr>
        <p:grpSpPr>
          <a:xfrm>
            <a:off x="403766" y="3472965"/>
            <a:ext cx="966613" cy="1323526"/>
            <a:chOff x="403766" y="3472965"/>
            <a:chExt cx="966613" cy="1323526"/>
          </a:xfrm>
        </p:grpSpPr>
        <p:sp>
          <p:nvSpPr>
            <p:cNvPr id="6579" name="Google Shape;6579;p19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19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19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19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19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19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19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19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19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19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19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19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19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19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19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19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19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19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19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19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19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19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19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19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19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19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19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19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19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19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19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19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19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19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19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19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19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19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19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19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19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19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19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19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19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19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19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19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19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19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19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19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19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19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19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34" name="Google Shape;6634;p19"/>
          <p:cNvSpPr/>
          <p:nvPr/>
        </p:nvSpPr>
        <p:spPr>
          <a:xfrm>
            <a:off x="7558689" y="4938745"/>
            <a:ext cx="88576" cy="70047"/>
          </a:xfrm>
          <a:custGeom>
            <a:rect b="b" l="l" r="r" t="t"/>
            <a:pathLst>
              <a:path extrusionOk="0" h="1206" w="1525">
                <a:moveTo>
                  <a:pt x="242" y="0"/>
                </a:moveTo>
                <a:cubicBezTo>
                  <a:pt x="146" y="0"/>
                  <a:pt x="88" y="34"/>
                  <a:pt x="67" y="99"/>
                </a:cubicBezTo>
                <a:cubicBezTo>
                  <a:pt x="24" y="224"/>
                  <a:pt x="0" y="377"/>
                  <a:pt x="91" y="473"/>
                </a:cubicBezTo>
                <a:cubicBezTo>
                  <a:pt x="350" y="765"/>
                  <a:pt x="661" y="1000"/>
                  <a:pt x="1011" y="1173"/>
                </a:cubicBezTo>
                <a:cubicBezTo>
                  <a:pt x="1055" y="1195"/>
                  <a:pt x="1100" y="1205"/>
                  <a:pt x="1146" y="1205"/>
                </a:cubicBezTo>
                <a:cubicBezTo>
                  <a:pt x="1256" y="1205"/>
                  <a:pt x="1362" y="1143"/>
                  <a:pt x="1409" y="1034"/>
                </a:cubicBezTo>
                <a:cubicBezTo>
                  <a:pt x="1481" y="866"/>
                  <a:pt x="1524" y="583"/>
                  <a:pt x="1366" y="530"/>
                </a:cubicBezTo>
                <a:cubicBezTo>
                  <a:pt x="973" y="391"/>
                  <a:pt x="642" y="137"/>
                  <a:pt x="297" y="3"/>
                </a:cubicBezTo>
                <a:cubicBezTo>
                  <a:pt x="278" y="1"/>
                  <a:pt x="259" y="0"/>
                  <a:pt x="2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5" name="Google Shape;6635;p19"/>
          <p:cNvGrpSpPr/>
          <p:nvPr/>
        </p:nvGrpSpPr>
        <p:grpSpPr>
          <a:xfrm>
            <a:off x="7977871" y="4191746"/>
            <a:ext cx="1099618" cy="697571"/>
            <a:chOff x="7977871" y="4191746"/>
            <a:chExt cx="1099618" cy="697571"/>
          </a:xfrm>
        </p:grpSpPr>
        <p:sp>
          <p:nvSpPr>
            <p:cNvPr id="6636" name="Google Shape;6636;p19"/>
            <p:cNvSpPr/>
            <p:nvPr/>
          </p:nvSpPr>
          <p:spPr>
            <a:xfrm>
              <a:off x="8123484" y="4406186"/>
              <a:ext cx="556198" cy="48313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19"/>
            <p:cNvSpPr/>
            <p:nvPr/>
          </p:nvSpPr>
          <p:spPr>
            <a:xfrm>
              <a:off x="8043562" y="4242336"/>
              <a:ext cx="203579" cy="223327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19"/>
            <p:cNvSpPr/>
            <p:nvPr/>
          </p:nvSpPr>
          <p:spPr>
            <a:xfrm>
              <a:off x="8923802" y="4229325"/>
              <a:ext cx="153686" cy="95546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19"/>
            <p:cNvSpPr/>
            <p:nvPr/>
          </p:nvSpPr>
          <p:spPr>
            <a:xfrm>
              <a:off x="8507061" y="4191746"/>
              <a:ext cx="126446" cy="108672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19"/>
            <p:cNvSpPr/>
            <p:nvPr/>
          </p:nvSpPr>
          <p:spPr>
            <a:xfrm>
              <a:off x="7977871" y="4475827"/>
              <a:ext cx="101122" cy="92932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19"/>
            <p:cNvSpPr/>
            <p:nvPr/>
          </p:nvSpPr>
          <p:spPr>
            <a:xfrm>
              <a:off x="8274324" y="4331492"/>
              <a:ext cx="103387" cy="63484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19"/>
            <p:cNvSpPr/>
            <p:nvPr/>
          </p:nvSpPr>
          <p:spPr>
            <a:xfrm>
              <a:off x="8265495" y="4270273"/>
              <a:ext cx="35895" cy="40251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19"/>
            <p:cNvSpPr/>
            <p:nvPr/>
          </p:nvSpPr>
          <p:spPr>
            <a:xfrm>
              <a:off x="8654939" y="4620975"/>
              <a:ext cx="42574" cy="33572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19"/>
            <p:cNvSpPr/>
            <p:nvPr/>
          </p:nvSpPr>
          <p:spPr>
            <a:xfrm>
              <a:off x="8599179" y="4841747"/>
              <a:ext cx="27938" cy="16670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19"/>
            <p:cNvSpPr/>
            <p:nvPr/>
          </p:nvSpPr>
          <p:spPr>
            <a:xfrm>
              <a:off x="8314982" y="4317262"/>
              <a:ext cx="15101" cy="14288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19"/>
            <p:cNvSpPr/>
            <p:nvPr/>
          </p:nvSpPr>
          <p:spPr>
            <a:xfrm>
              <a:off x="8259629" y="4345142"/>
              <a:ext cx="14753" cy="14288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19"/>
            <p:cNvSpPr/>
            <p:nvPr/>
          </p:nvSpPr>
          <p:spPr>
            <a:xfrm>
              <a:off x="8179185" y="4619059"/>
              <a:ext cx="11733" cy="7435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19"/>
            <p:cNvSpPr/>
            <p:nvPr/>
          </p:nvSpPr>
          <p:spPr>
            <a:xfrm>
              <a:off x="8177965" y="4593618"/>
              <a:ext cx="7376" cy="4879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19"/>
            <p:cNvSpPr/>
            <p:nvPr/>
          </p:nvSpPr>
          <p:spPr>
            <a:xfrm>
              <a:off x="8190859" y="4615167"/>
              <a:ext cx="3950" cy="395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19"/>
            <p:cNvSpPr/>
            <p:nvPr/>
          </p:nvSpPr>
          <p:spPr>
            <a:xfrm>
              <a:off x="8735034" y="4259760"/>
              <a:ext cx="9526" cy="10281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2">
    <p:spTree>
      <p:nvGrpSpPr>
        <p:cNvPr id="6651" name="Shape 6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2" name="Google Shape;6652;p20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6653" name="Google Shape;6653;p20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6654" name="Google Shape;6654;p20"/>
          <p:cNvSpPr/>
          <p:nvPr/>
        </p:nvSpPr>
        <p:spPr>
          <a:xfrm>
            <a:off x="459050" y="2984425"/>
            <a:ext cx="8226000" cy="18006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55" name="Google Shape;6655;p20"/>
          <p:cNvGrpSpPr/>
          <p:nvPr/>
        </p:nvGrpSpPr>
        <p:grpSpPr>
          <a:xfrm>
            <a:off x="562992" y="1408541"/>
            <a:ext cx="8011875" cy="3149241"/>
            <a:chOff x="-7970886" y="8916825"/>
            <a:chExt cx="7565510" cy="2973788"/>
          </a:xfrm>
        </p:grpSpPr>
        <p:grpSp>
          <p:nvGrpSpPr>
            <p:cNvPr id="6656" name="Google Shape;6656;p20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6657" name="Google Shape;6657;p20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8" name="Google Shape;6658;p20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9" name="Google Shape;6659;p20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0" name="Google Shape;6660;p20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1" name="Google Shape;6661;p20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2" name="Google Shape;6662;p20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3" name="Google Shape;6663;p20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4" name="Google Shape;6664;p20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5" name="Google Shape;6665;p20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66" name="Google Shape;6666;p20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6667" name="Google Shape;6667;p20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8" name="Google Shape;6668;p20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9" name="Google Shape;6669;p20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70" name="Google Shape;6670;p20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6671" name="Google Shape;6671;p20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2" name="Google Shape;6672;p20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3" name="Google Shape;6673;p20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4" name="Google Shape;6674;p20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75" name="Google Shape;6675;p20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76" name="Google Shape;6676;p20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6677" name="Google Shape;6677;p20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8" name="Google Shape;6678;p20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9" name="Google Shape;6679;p20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0" name="Google Shape;6680;p20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81" name="Google Shape;6681;p20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6682" name="Google Shape;6682;p20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3" name="Google Shape;6683;p20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84" name="Google Shape;6684;p20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6685" name="Google Shape;6685;p20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6" name="Google Shape;6686;p20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7" name="Google Shape;6687;p20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8" name="Google Shape;6688;p20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9" name="Google Shape;6689;p20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0" name="Google Shape;6690;p20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1" name="Google Shape;6691;p20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92" name="Google Shape;6692;p20"/>
            <p:cNvGrpSpPr/>
            <p:nvPr/>
          </p:nvGrpSpPr>
          <p:grpSpPr>
            <a:xfrm>
              <a:off x="-2311354" y="11526928"/>
              <a:ext cx="393776" cy="363685"/>
              <a:chOff x="-2286385" y="11533873"/>
              <a:chExt cx="417800" cy="385873"/>
            </a:xfrm>
          </p:grpSpPr>
          <p:sp>
            <p:nvSpPr>
              <p:cNvPr id="6693" name="Google Shape;6693;p20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4" name="Google Shape;6694;p20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5" name="Google Shape;6695;p20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6" name="Google Shape;6696;p20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97" name="Google Shape;6697;p20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20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20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20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20"/>
            <p:cNvSpPr/>
            <p:nvPr/>
          </p:nvSpPr>
          <p:spPr>
            <a:xfrm rot="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20"/>
            <p:cNvSpPr/>
            <p:nvPr/>
          </p:nvSpPr>
          <p:spPr>
            <a:xfrm flipH="1" rot="-1277460">
              <a:off x="-3702152" y="1072430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20"/>
            <p:cNvSpPr/>
            <p:nvPr/>
          </p:nvSpPr>
          <p:spPr>
            <a:xfrm rot="-627843">
              <a:off x="-3175480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04" name="Google Shape;6704;p20"/>
            <p:cNvGrpSpPr/>
            <p:nvPr/>
          </p:nvGrpSpPr>
          <p:grpSpPr>
            <a:xfrm>
              <a:off x="-4475760" y="11476584"/>
              <a:ext cx="393776" cy="363685"/>
              <a:chOff x="-2378259" y="11402361"/>
              <a:chExt cx="417800" cy="385873"/>
            </a:xfrm>
          </p:grpSpPr>
          <p:sp>
            <p:nvSpPr>
              <p:cNvPr id="6705" name="Google Shape;6705;p20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6" name="Google Shape;6706;p20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7" name="Google Shape;6707;p20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8" name="Google Shape;6708;p20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09" name="Google Shape;6709;p20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6710" name="Google Shape;6710;p20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1" name="Google Shape;6711;p20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2" name="Google Shape;6712;p20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3" name="Google Shape;6713;p20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4" name="Google Shape;6714;p20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5" name="Google Shape;6715;p20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6" name="Google Shape;6716;p20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7" name="Google Shape;6717;p20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8" name="Google Shape;6718;p20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19" name="Google Shape;6719;p20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6720" name="Google Shape;6720;p20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1" name="Google Shape;6721;p20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2" name="Google Shape;6722;p20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3" name="Google Shape;6723;p20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24" name="Google Shape;6724;p20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20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20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27" name="Google Shape;6727;p20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6728" name="Google Shape;6728;p20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9" name="Google Shape;6729;p20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0" name="Google Shape;6730;p20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1" name="Google Shape;6731;p20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32" name="Google Shape;6732;p20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6733" name="Google Shape;6733;p20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4" name="Google Shape;6734;p20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5" name="Google Shape;6735;p20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6" name="Google Shape;6736;p20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7" name="Google Shape;6737;p20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8" name="Google Shape;6738;p20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9" name="Google Shape;6739;p20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40" name="Google Shape;6740;p20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6741" name="Google Shape;6741;p20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2" name="Google Shape;6742;p20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43" name="Google Shape;6743;p20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6744" name="Google Shape;6744;p20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5" name="Google Shape;6745;p20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6" name="Google Shape;6746;p20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47" name="Google Shape;6747;p20"/>
            <p:cNvSpPr/>
            <p:nvPr/>
          </p:nvSpPr>
          <p:spPr>
            <a:xfrm rot="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20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49" name="Google Shape;6749;p20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6750" name="Google Shape;6750;p20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751" name="Google Shape;6751;p20"/>
          <p:cNvSpPr txBox="1"/>
          <p:nvPr>
            <p:ph idx="1" type="subTitle"/>
          </p:nvPr>
        </p:nvSpPr>
        <p:spPr>
          <a:xfrm>
            <a:off x="867950" y="1983776"/>
            <a:ext cx="23178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2" name="Google Shape;6752;p20"/>
          <p:cNvSpPr txBox="1"/>
          <p:nvPr>
            <p:ph idx="2" type="subTitle"/>
          </p:nvPr>
        </p:nvSpPr>
        <p:spPr>
          <a:xfrm>
            <a:off x="867950" y="1686376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3" name="Google Shape;6753;p20"/>
          <p:cNvSpPr txBox="1"/>
          <p:nvPr>
            <p:ph idx="3" type="subTitle"/>
          </p:nvPr>
        </p:nvSpPr>
        <p:spPr>
          <a:xfrm>
            <a:off x="3413150" y="1983776"/>
            <a:ext cx="23178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4" name="Google Shape;6754;p20"/>
          <p:cNvSpPr txBox="1"/>
          <p:nvPr>
            <p:ph idx="4" type="subTitle"/>
          </p:nvPr>
        </p:nvSpPr>
        <p:spPr>
          <a:xfrm>
            <a:off x="3413150" y="1686376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5" name="Google Shape;6755;p20"/>
          <p:cNvSpPr txBox="1"/>
          <p:nvPr>
            <p:ph idx="5" type="subTitle"/>
          </p:nvPr>
        </p:nvSpPr>
        <p:spPr>
          <a:xfrm>
            <a:off x="5958350" y="1983776"/>
            <a:ext cx="23178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6" name="Google Shape;6756;p20"/>
          <p:cNvSpPr txBox="1"/>
          <p:nvPr>
            <p:ph idx="6" type="subTitle"/>
          </p:nvPr>
        </p:nvSpPr>
        <p:spPr>
          <a:xfrm>
            <a:off x="5958350" y="1686376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7" name="Google Shape;6757;p20"/>
          <p:cNvSpPr txBox="1"/>
          <p:nvPr>
            <p:ph idx="7" type="subTitle"/>
          </p:nvPr>
        </p:nvSpPr>
        <p:spPr>
          <a:xfrm>
            <a:off x="867950" y="3797049"/>
            <a:ext cx="23178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8" name="Google Shape;6758;p20"/>
          <p:cNvSpPr txBox="1"/>
          <p:nvPr>
            <p:ph idx="8" type="subTitle"/>
          </p:nvPr>
        </p:nvSpPr>
        <p:spPr>
          <a:xfrm>
            <a:off x="867950" y="3499644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9" name="Google Shape;6759;p20"/>
          <p:cNvSpPr txBox="1"/>
          <p:nvPr>
            <p:ph idx="9" type="subTitle"/>
          </p:nvPr>
        </p:nvSpPr>
        <p:spPr>
          <a:xfrm>
            <a:off x="3413150" y="3797049"/>
            <a:ext cx="23178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0" name="Google Shape;6760;p20"/>
          <p:cNvSpPr txBox="1"/>
          <p:nvPr>
            <p:ph idx="13" type="subTitle"/>
          </p:nvPr>
        </p:nvSpPr>
        <p:spPr>
          <a:xfrm>
            <a:off x="3413150" y="3499644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1" name="Google Shape;6761;p20"/>
          <p:cNvSpPr txBox="1"/>
          <p:nvPr>
            <p:ph idx="14" type="subTitle"/>
          </p:nvPr>
        </p:nvSpPr>
        <p:spPr>
          <a:xfrm>
            <a:off x="5958350" y="3797049"/>
            <a:ext cx="23178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2" name="Google Shape;6762;p20"/>
          <p:cNvSpPr txBox="1"/>
          <p:nvPr>
            <p:ph idx="15" type="subTitle"/>
          </p:nvPr>
        </p:nvSpPr>
        <p:spPr>
          <a:xfrm>
            <a:off x="5958350" y="3499644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63" name="Google Shape;6763;p20"/>
          <p:cNvGrpSpPr/>
          <p:nvPr/>
        </p:nvGrpSpPr>
        <p:grpSpPr>
          <a:xfrm>
            <a:off x="7449046" y="335855"/>
            <a:ext cx="1411753" cy="573739"/>
            <a:chOff x="7449046" y="335855"/>
            <a:chExt cx="1411753" cy="573739"/>
          </a:xfrm>
        </p:grpSpPr>
        <p:sp>
          <p:nvSpPr>
            <p:cNvPr id="6764" name="Google Shape;6764;p20"/>
            <p:cNvSpPr/>
            <p:nvPr/>
          </p:nvSpPr>
          <p:spPr>
            <a:xfrm>
              <a:off x="8652980" y="607739"/>
              <a:ext cx="207819" cy="30185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20"/>
            <p:cNvSpPr/>
            <p:nvPr/>
          </p:nvSpPr>
          <p:spPr>
            <a:xfrm>
              <a:off x="7514737" y="423386"/>
              <a:ext cx="203579" cy="223327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20"/>
            <p:cNvSpPr/>
            <p:nvPr/>
          </p:nvSpPr>
          <p:spPr>
            <a:xfrm>
              <a:off x="8394977" y="410375"/>
              <a:ext cx="153686" cy="95546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20"/>
            <p:cNvSpPr/>
            <p:nvPr/>
          </p:nvSpPr>
          <p:spPr>
            <a:xfrm>
              <a:off x="7978236" y="372796"/>
              <a:ext cx="126446" cy="108672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20"/>
            <p:cNvSpPr/>
            <p:nvPr/>
          </p:nvSpPr>
          <p:spPr>
            <a:xfrm>
              <a:off x="8570038" y="783671"/>
              <a:ext cx="88285" cy="92061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20"/>
            <p:cNvSpPr/>
            <p:nvPr/>
          </p:nvSpPr>
          <p:spPr>
            <a:xfrm>
              <a:off x="7449046" y="656877"/>
              <a:ext cx="101122" cy="92932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20"/>
            <p:cNvSpPr/>
            <p:nvPr/>
          </p:nvSpPr>
          <p:spPr>
            <a:xfrm>
              <a:off x="7745499" y="512542"/>
              <a:ext cx="103387" cy="63484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20"/>
            <p:cNvSpPr/>
            <p:nvPr/>
          </p:nvSpPr>
          <p:spPr>
            <a:xfrm>
              <a:off x="8654955" y="335855"/>
              <a:ext cx="85788" cy="8404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20"/>
            <p:cNvSpPr/>
            <p:nvPr/>
          </p:nvSpPr>
          <p:spPr>
            <a:xfrm>
              <a:off x="7736670" y="451323"/>
              <a:ext cx="35895" cy="40251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20"/>
            <p:cNvSpPr/>
            <p:nvPr/>
          </p:nvSpPr>
          <p:spPr>
            <a:xfrm>
              <a:off x="8126114" y="802025"/>
              <a:ext cx="42574" cy="33572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20"/>
            <p:cNvSpPr/>
            <p:nvPr/>
          </p:nvSpPr>
          <p:spPr>
            <a:xfrm>
              <a:off x="8663841" y="344974"/>
              <a:ext cx="18993" cy="19283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20"/>
            <p:cNvSpPr/>
            <p:nvPr/>
          </p:nvSpPr>
          <p:spPr>
            <a:xfrm>
              <a:off x="7786157" y="498312"/>
              <a:ext cx="15101" cy="14288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20"/>
            <p:cNvSpPr/>
            <p:nvPr/>
          </p:nvSpPr>
          <p:spPr>
            <a:xfrm>
              <a:off x="7730804" y="526192"/>
              <a:ext cx="14753" cy="14288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20"/>
            <p:cNvSpPr/>
            <p:nvPr/>
          </p:nvSpPr>
          <p:spPr>
            <a:xfrm>
              <a:off x="8366866" y="592464"/>
              <a:ext cx="5169" cy="3659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20"/>
            <p:cNvSpPr/>
            <p:nvPr/>
          </p:nvSpPr>
          <p:spPr>
            <a:xfrm>
              <a:off x="8362219" y="595774"/>
              <a:ext cx="5227" cy="3717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20"/>
            <p:cNvSpPr/>
            <p:nvPr/>
          </p:nvSpPr>
          <p:spPr>
            <a:xfrm>
              <a:off x="7650360" y="800109"/>
              <a:ext cx="11733" cy="7435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20"/>
            <p:cNvSpPr/>
            <p:nvPr/>
          </p:nvSpPr>
          <p:spPr>
            <a:xfrm>
              <a:off x="7649140" y="774668"/>
              <a:ext cx="7376" cy="4879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20"/>
            <p:cNvSpPr/>
            <p:nvPr/>
          </p:nvSpPr>
          <p:spPr>
            <a:xfrm>
              <a:off x="7662034" y="796217"/>
              <a:ext cx="3950" cy="395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20"/>
            <p:cNvSpPr/>
            <p:nvPr/>
          </p:nvSpPr>
          <p:spPr>
            <a:xfrm>
              <a:off x="8636833" y="382554"/>
              <a:ext cx="8712" cy="923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20"/>
            <p:cNvSpPr/>
            <p:nvPr/>
          </p:nvSpPr>
          <p:spPr>
            <a:xfrm>
              <a:off x="8206209" y="440810"/>
              <a:ext cx="9526" cy="10281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4" name="Google Shape;6784;p20"/>
          <p:cNvGrpSpPr/>
          <p:nvPr/>
        </p:nvGrpSpPr>
        <p:grpSpPr>
          <a:xfrm flipH="1">
            <a:off x="7671616" y="496265"/>
            <a:ext cx="966613" cy="1323526"/>
            <a:chOff x="403766" y="3472965"/>
            <a:chExt cx="966613" cy="1323526"/>
          </a:xfrm>
        </p:grpSpPr>
        <p:sp>
          <p:nvSpPr>
            <p:cNvPr id="6785" name="Google Shape;6785;p20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20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20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20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20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20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20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20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20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20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20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20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20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20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20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20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20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20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20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20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20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20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20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20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20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20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20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20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20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20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20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20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20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20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20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20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20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20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20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20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20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20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20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20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20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20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20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20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20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20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20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20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20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20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20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0" name="Google Shape;6840;p20"/>
          <p:cNvGrpSpPr/>
          <p:nvPr/>
        </p:nvGrpSpPr>
        <p:grpSpPr>
          <a:xfrm rot="5400000">
            <a:off x="-663707" y="2405461"/>
            <a:ext cx="2766417" cy="803782"/>
            <a:chOff x="2128268" y="32661"/>
            <a:chExt cx="2766417" cy="803782"/>
          </a:xfrm>
        </p:grpSpPr>
        <p:sp>
          <p:nvSpPr>
            <p:cNvPr id="6841" name="Google Shape;6841;p20"/>
            <p:cNvSpPr/>
            <p:nvPr/>
          </p:nvSpPr>
          <p:spPr>
            <a:xfrm flipH="1" rot="5400000">
              <a:off x="4219658" y="436936"/>
              <a:ext cx="144171" cy="102961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20"/>
            <p:cNvSpPr/>
            <p:nvPr/>
          </p:nvSpPr>
          <p:spPr>
            <a:xfrm flipH="1" rot="5400000">
              <a:off x="2694070" y="561135"/>
              <a:ext cx="95453" cy="59347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20"/>
            <p:cNvSpPr/>
            <p:nvPr/>
          </p:nvSpPr>
          <p:spPr>
            <a:xfrm flipH="1" rot="5400000">
              <a:off x="4825531" y="773827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20"/>
            <p:cNvSpPr/>
            <p:nvPr/>
          </p:nvSpPr>
          <p:spPr>
            <a:xfrm flipH="1" rot="5400000">
              <a:off x="4777320" y="537662"/>
              <a:ext cx="58251" cy="42855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20"/>
            <p:cNvSpPr/>
            <p:nvPr/>
          </p:nvSpPr>
          <p:spPr>
            <a:xfrm flipH="1" rot="5400000">
              <a:off x="2887550" y="491833"/>
              <a:ext cx="42897" cy="44753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20"/>
            <p:cNvSpPr/>
            <p:nvPr/>
          </p:nvSpPr>
          <p:spPr>
            <a:xfrm flipH="1" rot="5400000">
              <a:off x="3740345" y="331802"/>
              <a:ext cx="58461" cy="35094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20"/>
            <p:cNvSpPr/>
            <p:nvPr/>
          </p:nvSpPr>
          <p:spPr>
            <a:xfrm flipH="1" rot="5400000">
              <a:off x="4474952" y="272581"/>
              <a:ext cx="38679" cy="46778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20"/>
            <p:cNvSpPr/>
            <p:nvPr/>
          </p:nvSpPr>
          <p:spPr>
            <a:xfrm flipH="1" rot="5400000">
              <a:off x="2334507" y="332793"/>
              <a:ext cx="52008" cy="25392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20"/>
            <p:cNvSpPr/>
            <p:nvPr/>
          </p:nvSpPr>
          <p:spPr>
            <a:xfrm flipH="1" rot="5400000">
              <a:off x="4858453" y="139967"/>
              <a:ext cx="44711" cy="27754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20"/>
            <p:cNvSpPr/>
            <p:nvPr/>
          </p:nvSpPr>
          <p:spPr>
            <a:xfrm flipH="1" rot="5400000">
              <a:off x="4533540" y="542955"/>
              <a:ext cx="35431" cy="35684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20"/>
            <p:cNvSpPr/>
            <p:nvPr/>
          </p:nvSpPr>
          <p:spPr>
            <a:xfrm flipH="1" rot="5400000">
              <a:off x="2130693" y="284919"/>
              <a:ext cx="30370" cy="35220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20"/>
            <p:cNvSpPr/>
            <p:nvPr/>
          </p:nvSpPr>
          <p:spPr>
            <a:xfrm flipH="1" rot="5400000">
              <a:off x="2160051" y="220173"/>
              <a:ext cx="27965" cy="37793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20"/>
            <p:cNvSpPr/>
            <p:nvPr/>
          </p:nvSpPr>
          <p:spPr>
            <a:xfrm flipH="1" rot="5400000">
              <a:off x="2163784" y="246134"/>
              <a:ext cx="21638" cy="3741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20"/>
            <p:cNvSpPr/>
            <p:nvPr/>
          </p:nvSpPr>
          <p:spPr>
            <a:xfrm flipH="1" rot="5400000">
              <a:off x="4858094" y="88107"/>
              <a:ext cx="21891" cy="25392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20"/>
            <p:cNvSpPr/>
            <p:nvPr/>
          </p:nvSpPr>
          <p:spPr>
            <a:xfrm flipH="1" rot="5400000">
              <a:off x="4517048" y="313622"/>
              <a:ext cx="11136" cy="1037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20"/>
            <p:cNvSpPr/>
            <p:nvPr/>
          </p:nvSpPr>
          <p:spPr>
            <a:xfrm flipH="1" rot="5400000">
              <a:off x="4849764" y="32872"/>
              <a:ext cx="8731" cy="8309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3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386" name="Google Shape;386;p3"/>
          <p:cNvSpPr/>
          <p:nvPr/>
        </p:nvSpPr>
        <p:spPr>
          <a:xfrm>
            <a:off x="5087450" y="844725"/>
            <a:ext cx="3597600" cy="394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7" name="Google Shape;387;p3"/>
          <p:cNvGrpSpPr/>
          <p:nvPr/>
        </p:nvGrpSpPr>
        <p:grpSpPr>
          <a:xfrm flipH="1" rot="-652735">
            <a:off x="1109849" y="2790362"/>
            <a:ext cx="483137" cy="458078"/>
            <a:chOff x="1776103" y="8970138"/>
            <a:chExt cx="351656" cy="333398"/>
          </a:xfrm>
        </p:grpSpPr>
        <p:sp>
          <p:nvSpPr>
            <p:cNvPr id="388" name="Google Shape;388;p3"/>
            <p:cNvSpPr/>
            <p:nvPr/>
          </p:nvSpPr>
          <p:spPr>
            <a:xfrm>
              <a:off x="1857000" y="8970138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1891631" y="9076196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02656" y="9025940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803903" y="9001522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776103" y="9047855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2082779" y="9014171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2079532" y="9068011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2084537" y="9121852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782664" y="9093511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3"/>
          <p:cNvGrpSpPr/>
          <p:nvPr/>
        </p:nvGrpSpPr>
        <p:grpSpPr>
          <a:xfrm flipH="1" rot="292372">
            <a:off x="3913968" y="2003456"/>
            <a:ext cx="490744" cy="334961"/>
            <a:chOff x="527553" y="10096667"/>
            <a:chExt cx="285914" cy="195141"/>
          </a:xfrm>
        </p:grpSpPr>
        <p:sp>
          <p:nvSpPr>
            <p:cNvPr id="398" name="Google Shape;398;p3"/>
            <p:cNvSpPr/>
            <p:nvPr/>
          </p:nvSpPr>
          <p:spPr>
            <a:xfrm>
              <a:off x="527553" y="10096667"/>
              <a:ext cx="285914" cy="195141"/>
            </a:xfrm>
            <a:custGeom>
              <a:rect b="b" l="l" r="r" t="t"/>
              <a:pathLst>
                <a:path extrusionOk="0" h="2885" w="4227">
                  <a:moveTo>
                    <a:pt x="2781" y="673"/>
                  </a:moveTo>
                  <a:cubicBezTo>
                    <a:pt x="3227" y="854"/>
                    <a:pt x="3636" y="1120"/>
                    <a:pt x="3982" y="1454"/>
                  </a:cubicBezTo>
                  <a:cubicBezTo>
                    <a:pt x="3642" y="1789"/>
                    <a:pt x="3238" y="2055"/>
                    <a:pt x="2797" y="2236"/>
                  </a:cubicBezTo>
                  <a:cubicBezTo>
                    <a:pt x="3078" y="1997"/>
                    <a:pt x="3201" y="1619"/>
                    <a:pt x="3115" y="1263"/>
                  </a:cubicBezTo>
                  <a:cubicBezTo>
                    <a:pt x="3068" y="1035"/>
                    <a:pt x="2951" y="833"/>
                    <a:pt x="2781" y="673"/>
                  </a:cubicBezTo>
                  <a:close/>
                  <a:moveTo>
                    <a:pt x="2143" y="551"/>
                  </a:moveTo>
                  <a:cubicBezTo>
                    <a:pt x="2462" y="625"/>
                    <a:pt x="2728" y="843"/>
                    <a:pt x="2860" y="1141"/>
                  </a:cubicBezTo>
                  <a:cubicBezTo>
                    <a:pt x="3004" y="1454"/>
                    <a:pt x="2929" y="1821"/>
                    <a:pt x="2685" y="2060"/>
                  </a:cubicBezTo>
                  <a:cubicBezTo>
                    <a:pt x="2545" y="2191"/>
                    <a:pt x="2384" y="2246"/>
                    <a:pt x="2222" y="2246"/>
                  </a:cubicBezTo>
                  <a:cubicBezTo>
                    <a:pt x="1744" y="2246"/>
                    <a:pt x="1258" y="1757"/>
                    <a:pt x="1298" y="1252"/>
                  </a:cubicBezTo>
                  <a:cubicBezTo>
                    <a:pt x="1328" y="929"/>
                    <a:pt x="1612" y="649"/>
                    <a:pt x="1937" y="649"/>
                  </a:cubicBezTo>
                  <a:cubicBezTo>
                    <a:pt x="1954" y="649"/>
                    <a:pt x="1971" y="650"/>
                    <a:pt x="1989" y="652"/>
                  </a:cubicBezTo>
                  <a:cubicBezTo>
                    <a:pt x="1992" y="652"/>
                    <a:pt x="1996" y="653"/>
                    <a:pt x="1999" y="653"/>
                  </a:cubicBezTo>
                  <a:cubicBezTo>
                    <a:pt x="2037" y="653"/>
                    <a:pt x="2069" y="627"/>
                    <a:pt x="2079" y="588"/>
                  </a:cubicBezTo>
                  <a:cubicBezTo>
                    <a:pt x="2090" y="577"/>
                    <a:pt x="2100" y="567"/>
                    <a:pt x="2111" y="551"/>
                  </a:cubicBezTo>
                  <a:close/>
                  <a:moveTo>
                    <a:pt x="1372" y="689"/>
                  </a:moveTo>
                  <a:lnTo>
                    <a:pt x="1372" y="689"/>
                  </a:lnTo>
                  <a:cubicBezTo>
                    <a:pt x="1266" y="795"/>
                    <a:pt x="1186" y="923"/>
                    <a:pt x="1138" y="1072"/>
                  </a:cubicBezTo>
                  <a:cubicBezTo>
                    <a:pt x="1021" y="1460"/>
                    <a:pt x="1202" y="1890"/>
                    <a:pt x="1494" y="2151"/>
                  </a:cubicBezTo>
                  <a:cubicBezTo>
                    <a:pt x="1579" y="2230"/>
                    <a:pt x="1680" y="2294"/>
                    <a:pt x="1787" y="2342"/>
                  </a:cubicBezTo>
                  <a:cubicBezTo>
                    <a:pt x="1186" y="2241"/>
                    <a:pt x="617" y="1864"/>
                    <a:pt x="176" y="1460"/>
                  </a:cubicBezTo>
                  <a:cubicBezTo>
                    <a:pt x="522" y="1130"/>
                    <a:pt x="931" y="870"/>
                    <a:pt x="1372" y="689"/>
                  </a:cubicBezTo>
                  <a:close/>
                  <a:moveTo>
                    <a:pt x="2108" y="1"/>
                  </a:moveTo>
                  <a:cubicBezTo>
                    <a:pt x="2069" y="1"/>
                    <a:pt x="2030" y="22"/>
                    <a:pt x="2015" y="73"/>
                  </a:cubicBezTo>
                  <a:cubicBezTo>
                    <a:pt x="1994" y="168"/>
                    <a:pt x="1973" y="264"/>
                    <a:pt x="1952" y="360"/>
                  </a:cubicBezTo>
                  <a:cubicBezTo>
                    <a:pt x="1819" y="370"/>
                    <a:pt x="1691" y="391"/>
                    <a:pt x="1558" y="429"/>
                  </a:cubicBezTo>
                  <a:lnTo>
                    <a:pt x="1558" y="99"/>
                  </a:lnTo>
                  <a:cubicBezTo>
                    <a:pt x="1558" y="46"/>
                    <a:pt x="1516" y="3"/>
                    <a:pt x="1463" y="3"/>
                  </a:cubicBezTo>
                  <a:cubicBezTo>
                    <a:pt x="1409" y="3"/>
                    <a:pt x="1362" y="46"/>
                    <a:pt x="1362" y="99"/>
                  </a:cubicBezTo>
                  <a:lnTo>
                    <a:pt x="1362" y="487"/>
                  </a:lnTo>
                  <a:cubicBezTo>
                    <a:pt x="1261" y="519"/>
                    <a:pt x="1160" y="561"/>
                    <a:pt x="1059" y="609"/>
                  </a:cubicBezTo>
                  <a:lnTo>
                    <a:pt x="1059" y="397"/>
                  </a:lnTo>
                  <a:cubicBezTo>
                    <a:pt x="1067" y="325"/>
                    <a:pt x="1013" y="289"/>
                    <a:pt x="960" y="289"/>
                  </a:cubicBezTo>
                  <a:cubicBezTo>
                    <a:pt x="907" y="289"/>
                    <a:pt x="854" y="325"/>
                    <a:pt x="862" y="397"/>
                  </a:cubicBezTo>
                  <a:lnTo>
                    <a:pt x="862" y="710"/>
                  </a:lnTo>
                  <a:cubicBezTo>
                    <a:pt x="554" y="886"/>
                    <a:pt x="272" y="1093"/>
                    <a:pt x="12" y="1332"/>
                  </a:cubicBezTo>
                  <a:cubicBezTo>
                    <a:pt x="1" y="1417"/>
                    <a:pt x="1" y="1502"/>
                    <a:pt x="12" y="1582"/>
                  </a:cubicBezTo>
                  <a:cubicBezTo>
                    <a:pt x="288" y="1837"/>
                    <a:pt x="586" y="2060"/>
                    <a:pt x="910" y="2241"/>
                  </a:cubicBezTo>
                  <a:lnTo>
                    <a:pt x="788" y="2438"/>
                  </a:lnTo>
                  <a:cubicBezTo>
                    <a:pt x="740" y="2518"/>
                    <a:pt x="805" y="2591"/>
                    <a:pt x="873" y="2591"/>
                  </a:cubicBezTo>
                  <a:cubicBezTo>
                    <a:pt x="904" y="2591"/>
                    <a:pt x="936" y="2575"/>
                    <a:pt x="958" y="2539"/>
                  </a:cubicBezTo>
                  <a:lnTo>
                    <a:pt x="1091" y="2326"/>
                  </a:lnTo>
                  <a:cubicBezTo>
                    <a:pt x="1191" y="2374"/>
                    <a:pt x="1292" y="2416"/>
                    <a:pt x="1399" y="2454"/>
                  </a:cubicBezTo>
                  <a:cubicBezTo>
                    <a:pt x="1399" y="2454"/>
                    <a:pt x="1399" y="2459"/>
                    <a:pt x="1399" y="2459"/>
                  </a:cubicBezTo>
                  <a:cubicBezTo>
                    <a:pt x="1383" y="2549"/>
                    <a:pt x="1362" y="2640"/>
                    <a:pt x="1340" y="2725"/>
                  </a:cubicBezTo>
                  <a:cubicBezTo>
                    <a:pt x="1335" y="2751"/>
                    <a:pt x="1340" y="2778"/>
                    <a:pt x="1351" y="2804"/>
                  </a:cubicBezTo>
                  <a:cubicBezTo>
                    <a:pt x="1367" y="2826"/>
                    <a:pt x="1388" y="2842"/>
                    <a:pt x="1409" y="2847"/>
                  </a:cubicBezTo>
                  <a:cubicBezTo>
                    <a:pt x="1419" y="2850"/>
                    <a:pt x="1428" y="2851"/>
                    <a:pt x="1437" y="2851"/>
                  </a:cubicBezTo>
                  <a:cubicBezTo>
                    <a:pt x="1480" y="2851"/>
                    <a:pt x="1519" y="2822"/>
                    <a:pt x="1532" y="2778"/>
                  </a:cubicBezTo>
                  <a:cubicBezTo>
                    <a:pt x="1553" y="2693"/>
                    <a:pt x="1574" y="2602"/>
                    <a:pt x="1590" y="2512"/>
                  </a:cubicBezTo>
                  <a:lnTo>
                    <a:pt x="1590" y="2507"/>
                  </a:lnTo>
                  <a:lnTo>
                    <a:pt x="1617" y="2512"/>
                  </a:lnTo>
                  <a:cubicBezTo>
                    <a:pt x="1755" y="2544"/>
                    <a:pt x="1904" y="2560"/>
                    <a:pt x="2047" y="2560"/>
                  </a:cubicBezTo>
                  <a:lnTo>
                    <a:pt x="2047" y="2783"/>
                  </a:lnTo>
                  <a:cubicBezTo>
                    <a:pt x="2047" y="2842"/>
                    <a:pt x="2090" y="2884"/>
                    <a:pt x="2143" y="2884"/>
                  </a:cubicBezTo>
                  <a:cubicBezTo>
                    <a:pt x="2201" y="2884"/>
                    <a:pt x="2244" y="2842"/>
                    <a:pt x="2244" y="2783"/>
                  </a:cubicBezTo>
                  <a:lnTo>
                    <a:pt x="2244" y="2555"/>
                  </a:lnTo>
                  <a:cubicBezTo>
                    <a:pt x="2403" y="2539"/>
                    <a:pt x="2563" y="2512"/>
                    <a:pt x="2717" y="2464"/>
                  </a:cubicBezTo>
                  <a:cubicBezTo>
                    <a:pt x="2738" y="2544"/>
                    <a:pt x="2759" y="2624"/>
                    <a:pt x="2781" y="2698"/>
                  </a:cubicBezTo>
                  <a:cubicBezTo>
                    <a:pt x="2786" y="2725"/>
                    <a:pt x="2802" y="2746"/>
                    <a:pt x="2828" y="2757"/>
                  </a:cubicBezTo>
                  <a:cubicBezTo>
                    <a:pt x="2842" y="2767"/>
                    <a:pt x="2858" y="2773"/>
                    <a:pt x="2875" y="2773"/>
                  </a:cubicBezTo>
                  <a:cubicBezTo>
                    <a:pt x="2884" y="2773"/>
                    <a:pt x="2893" y="2771"/>
                    <a:pt x="2903" y="2767"/>
                  </a:cubicBezTo>
                  <a:cubicBezTo>
                    <a:pt x="2956" y="2751"/>
                    <a:pt x="2988" y="2698"/>
                    <a:pt x="2972" y="2645"/>
                  </a:cubicBezTo>
                  <a:lnTo>
                    <a:pt x="2908" y="2411"/>
                  </a:lnTo>
                  <a:cubicBezTo>
                    <a:pt x="2908" y="2406"/>
                    <a:pt x="2908" y="2406"/>
                    <a:pt x="2903" y="2400"/>
                  </a:cubicBezTo>
                  <a:cubicBezTo>
                    <a:pt x="2988" y="2369"/>
                    <a:pt x="3073" y="2331"/>
                    <a:pt x="3153" y="2289"/>
                  </a:cubicBezTo>
                  <a:cubicBezTo>
                    <a:pt x="3158" y="2299"/>
                    <a:pt x="3163" y="2310"/>
                    <a:pt x="3174" y="2321"/>
                  </a:cubicBezTo>
                  <a:cubicBezTo>
                    <a:pt x="3201" y="2353"/>
                    <a:pt x="3232" y="2379"/>
                    <a:pt x="3259" y="2411"/>
                  </a:cubicBezTo>
                  <a:cubicBezTo>
                    <a:pt x="3270" y="2422"/>
                    <a:pt x="3280" y="2427"/>
                    <a:pt x="3291" y="2432"/>
                  </a:cubicBezTo>
                  <a:cubicBezTo>
                    <a:pt x="3304" y="2438"/>
                    <a:pt x="3317" y="2440"/>
                    <a:pt x="3331" y="2440"/>
                  </a:cubicBezTo>
                  <a:cubicBezTo>
                    <a:pt x="3344" y="2440"/>
                    <a:pt x="3357" y="2438"/>
                    <a:pt x="3371" y="2432"/>
                  </a:cubicBezTo>
                  <a:cubicBezTo>
                    <a:pt x="3381" y="2427"/>
                    <a:pt x="3392" y="2422"/>
                    <a:pt x="3402" y="2411"/>
                  </a:cubicBezTo>
                  <a:lnTo>
                    <a:pt x="3418" y="2390"/>
                  </a:lnTo>
                  <a:cubicBezTo>
                    <a:pt x="3424" y="2374"/>
                    <a:pt x="3429" y="2358"/>
                    <a:pt x="3429" y="2342"/>
                  </a:cubicBezTo>
                  <a:lnTo>
                    <a:pt x="3429" y="2315"/>
                  </a:lnTo>
                  <a:cubicBezTo>
                    <a:pt x="3424" y="2294"/>
                    <a:pt x="3418" y="2284"/>
                    <a:pt x="3402" y="2268"/>
                  </a:cubicBezTo>
                  <a:cubicBezTo>
                    <a:pt x="3381" y="2241"/>
                    <a:pt x="3355" y="2220"/>
                    <a:pt x="3328" y="2193"/>
                  </a:cubicBezTo>
                  <a:lnTo>
                    <a:pt x="3360" y="2177"/>
                  </a:lnTo>
                  <a:cubicBezTo>
                    <a:pt x="3663" y="1991"/>
                    <a:pt x="3939" y="1779"/>
                    <a:pt x="4189" y="1529"/>
                  </a:cubicBezTo>
                  <a:cubicBezTo>
                    <a:pt x="4210" y="1513"/>
                    <a:pt x="4221" y="1492"/>
                    <a:pt x="4221" y="1470"/>
                  </a:cubicBezTo>
                  <a:cubicBezTo>
                    <a:pt x="4226" y="1438"/>
                    <a:pt x="4216" y="1407"/>
                    <a:pt x="4189" y="1385"/>
                  </a:cubicBezTo>
                  <a:cubicBezTo>
                    <a:pt x="3929" y="1130"/>
                    <a:pt x="3642" y="907"/>
                    <a:pt x="3328" y="721"/>
                  </a:cubicBezTo>
                  <a:lnTo>
                    <a:pt x="3408" y="561"/>
                  </a:lnTo>
                  <a:cubicBezTo>
                    <a:pt x="3450" y="496"/>
                    <a:pt x="3397" y="413"/>
                    <a:pt x="3325" y="413"/>
                  </a:cubicBezTo>
                  <a:cubicBezTo>
                    <a:pt x="3316" y="413"/>
                    <a:pt x="3306" y="415"/>
                    <a:pt x="3296" y="418"/>
                  </a:cubicBezTo>
                  <a:cubicBezTo>
                    <a:pt x="3270" y="423"/>
                    <a:pt x="3248" y="439"/>
                    <a:pt x="3238" y="461"/>
                  </a:cubicBezTo>
                  <a:lnTo>
                    <a:pt x="3153" y="631"/>
                  </a:lnTo>
                  <a:cubicBezTo>
                    <a:pt x="3041" y="572"/>
                    <a:pt x="2929" y="524"/>
                    <a:pt x="2813" y="482"/>
                  </a:cubicBezTo>
                  <a:lnTo>
                    <a:pt x="2887" y="184"/>
                  </a:lnTo>
                  <a:cubicBezTo>
                    <a:pt x="2903" y="131"/>
                    <a:pt x="2871" y="78"/>
                    <a:pt x="2818" y="62"/>
                  </a:cubicBezTo>
                  <a:cubicBezTo>
                    <a:pt x="2809" y="59"/>
                    <a:pt x="2799" y="58"/>
                    <a:pt x="2790" y="58"/>
                  </a:cubicBezTo>
                  <a:cubicBezTo>
                    <a:pt x="2747" y="58"/>
                    <a:pt x="2709" y="87"/>
                    <a:pt x="2696" y="131"/>
                  </a:cubicBezTo>
                  <a:cubicBezTo>
                    <a:pt x="2669" y="227"/>
                    <a:pt x="2648" y="328"/>
                    <a:pt x="2621" y="423"/>
                  </a:cubicBezTo>
                  <a:cubicBezTo>
                    <a:pt x="2472" y="381"/>
                    <a:pt x="2324" y="360"/>
                    <a:pt x="2169" y="354"/>
                  </a:cubicBezTo>
                  <a:lnTo>
                    <a:pt x="2159" y="354"/>
                  </a:lnTo>
                  <a:cubicBezTo>
                    <a:pt x="2175" y="280"/>
                    <a:pt x="2191" y="205"/>
                    <a:pt x="2207" y="126"/>
                  </a:cubicBezTo>
                  <a:cubicBezTo>
                    <a:pt x="2229" y="52"/>
                    <a:pt x="2168" y="1"/>
                    <a:pt x="2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53430" y="10172355"/>
              <a:ext cx="37405" cy="40449"/>
            </a:xfrm>
            <a:custGeom>
              <a:rect b="b" l="l" r="r" t="t"/>
              <a:pathLst>
                <a:path extrusionOk="0" h="598" w="553">
                  <a:moveTo>
                    <a:pt x="234" y="261"/>
                  </a:moveTo>
                  <a:cubicBezTo>
                    <a:pt x="255" y="293"/>
                    <a:pt x="287" y="314"/>
                    <a:pt x="324" y="314"/>
                  </a:cubicBezTo>
                  <a:lnTo>
                    <a:pt x="335" y="314"/>
                  </a:lnTo>
                  <a:lnTo>
                    <a:pt x="346" y="325"/>
                  </a:lnTo>
                  <a:lnTo>
                    <a:pt x="351" y="335"/>
                  </a:lnTo>
                  <a:lnTo>
                    <a:pt x="351" y="341"/>
                  </a:lnTo>
                  <a:lnTo>
                    <a:pt x="351" y="362"/>
                  </a:lnTo>
                  <a:cubicBezTo>
                    <a:pt x="351" y="367"/>
                    <a:pt x="351" y="367"/>
                    <a:pt x="351" y="367"/>
                  </a:cubicBezTo>
                  <a:lnTo>
                    <a:pt x="351" y="373"/>
                  </a:lnTo>
                  <a:lnTo>
                    <a:pt x="346" y="383"/>
                  </a:lnTo>
                  <a:lnTo>
                    <a:pt x="340" y="383"/>
                  </a:lnTo>
                  <a:lnTo>
                    <a:pt x="314" y="389"/>
                  </a:lnTo>
                  <a:lnTo>
                    <a:pt x="287" y="389"/>
                  </a:lnTo>
                  <a:cubicBezTo>
                    <a:pt x="277" y="389"/>
                    <a:pt x="271" y="389"/>
                    <a:pt x="261" y="383"/>
                  </a:cubicBezTo>
                  <a:lnTo>
                    <a:pt x="250" y="383"/>
                  </a:lnTo>
                  <a:lnTo>
                    <a:pt x="245" y="378"/>
                  </a:lnTo>
                  <a:lnTo>
                    <a:pt x="234" y="373"/>
                  </a:lnTo>
                  <a:lnTo>
                    <a:pt x="223" y="357"/>
                  </a:lnTo>
                  <a:lnTo>
                    <a:pt x="223" y="346"/>
                  </a:lnTo>
                  <a:cubicBezTo>
                    <a:pt x="223" y="341"/>
                    <a:pt x="223" y="325"/>
                    <a:pt x="218" y="314"/>
                  </a:cubicBezTo>
                  <a:cubicBezTo>
                    <a:pt x="223" y="304"/>
                    <a:pt x="223" y="293"/>
                    <a:pt x="223" y="282"/>
                  </a:cubicBezTo>
                  <a:lnTo>
                    <a:pt x="229" y="272"/>
                  </a:lnTo>
                  <a:cubicBezTo>
                    <a:pt x="234" y="266"/>
                    <a:pt x="234" y="266"/>
                    <a:pt x="234" y="261"/>
                  </a:cubicBezTo>
                  <a:close/>
                  <a:moveTo>
                    <a:pt x="431" y="1"/>
                  </a:moveTo>
                  <a:lnTo>
                    <a:pt x="436" y="17"/>
                  </a:lnTo>
                  <a:cubicBezTo>
                    <a:pt x="409" y="10"/>
                    <a:pt x="382" y="7"/>
                    <a:pt x="355" y="7"/>
                  </a:cubicBezTo>
                  <a:cubicBezTo>
                    <a:pt x="265" y="7"/>
                    <a:pt x="176" y="41"/>
                    <a:pt x="106" y="107"/>
                  </a:cubicBezTo>
                  <a:cubicBezTo>
                    <a:pt x="27" y="192"/>
                    <a:pt x="0" y="314"/>
                    <a:pt x="43" y="420"/>
                  </a:cubicBezTo>
                  <a:cubicBezTo>
                    <a:pt x="64" y="479"/>
                    <a:pt x="106" y="532"/>
                    <a:pt x="160" y="564"/>
                  </a:cubicBezTo>
                  <a:cubicBezTo>
                    <a:pt x="199" y="586"/>
                    <a:pt x="243" y="597"/>
                    <a:pt x="287" y="597"/>
                  </a:cubicBezTo>
                  <a:cubicBezTo>
                    <a:pt x="296" y="597"/>
                    <a:pt x="305" y="597"/>
                    <a:pt x="314" y="596"/>
                  </a:cubicBezTo>
                  <a:cubicBezTo>
                    <a:pt x="372" y="591"/>
                    <a:pt x="431" y="564"/>
                    <a:pt x="473" y="527"/>
                  </a:cubicBezTo>
                  <a:cubicBezTo>
                    <a:pt x="521" y="484"/>
                    <a:pt x="548" y="426"/>
                    <a:pt x="548" y="367"/>
                  </a:cubicBezTo>
                  <a:cubicBezTo>
                    <a:pt x="553" y="293"/>
                    <a:pt x="521" y="224"/>
                    <a:pt x="463" y="171"/>
                  </a:cubicBezTo>
                  <a:cubicBezTo>
                    <a:pt x="479" y="160"/>
                    <a:pt x="494" y="144"/>
                    <a:pt x="500" y="123"/>
                  </a:cubicBezTo>
                  <a:cubicBezTo>
                    <a:pt x="510" y="70"/>
                    <a:pt x="484" y="17"/>
                    <a:pt x="43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668851" y="10196773"/>
              <a:ext cx="473" cy="812"/>
            </a:xfrm>
            <a:custGeom>
              <a:rect b="b" l="l" r="r" t="t"/>
              <a:pathLst>
                <a:path extrusionOk="0" h="12" w="7">
                  <a:moveTo>
                    <a:pt x="1" y="1"/>
                  </a:moveTo>
                  <a:lnTo>
                    <a:pt x="6" y="12"/>
                  </a:lnTo>
                  <a:cubicBezTo>
                    <a:pt x="6" y="12"/>
                    <a:pt x="6" y="6"/>
                    <a:pt x="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" name="Google Shape;401;p3"/>
          <p:cNvGrpSpPr/>
          <p:nvPr/>
        </p:nvGrpSpPr>
        <p:grpSpPr>
          <a:xfrm flipH="1" rot="-293467">
            <a:off x="3021001" y="2951143"/>
            <a:ext cx="495542" cy="277091"/>
            <a:chOff x="306183" y="11167138"/>
            <a:chExt cx="361739" cy="202244"/>
          </a:xfrm>
        </p:grpSpPr>
        <p:sp>
          <p:nvSpPr>
            <p:cNvPr id="402" name="Google Shape;402;p3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3"/>
          <p:cNvSpPr/>
          <p:nvPr/>
        </p:nvSpPr>
        <p:spPr>
          <a:xfrm flipH="1" rot="1585849">
            <a:off x="2865291" y="1693273"/>
            <a:ext cx="270211" cy="493547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3"/>
          <p:cNvGrpSpPr/>
          <p:nvPr/>
        </p:nvGrpSpPr>
        <p:grpSpPr>
          <a:xfrm flipH="1" rot="-892445">
            <a:off x="658489" y="2131723"/>
            <a:ext cx="343036" cy="339026"/>
            <a:chOff x="1496103" y="9977164"/>
            <a:chExt cx="198862" cy="196562"/>
          </a:xfrm>
        </p:grpSpPr>
        <p:sp>
          <p:nvSpPr>
            <p:cNvPr id="408" name="Google Shape;408;p3"/>
            <p:cNvSpPr/>
            <p:nvPr/>
          </p:nvSpPr>
          <p:spPr>
            <a:xfrm>
              <a:off x="1496103" y="9977164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560969" y="10061510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605340" y="10063133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551634" y="10095803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3"/>
          <p:cNvGrpSpPr/>
          <p:nvPr/>
        </p:nvGrpSpPr>
        <p:grpSpPr>
          <a:xfrm flipH="1">
            <a:off x="6242853" y="1368563"/>
            <a:ext cx="463627" cy="377568"/>
            <a:chOff x="315319" y="11122465"/>
            <a:chExt cx="299153" cy="243639"/>
          </a:xfrm>
        </p:grpSpPr>
        <p:sp>
          <p:nvSpPr>
            <p:cNvPr id="413" name="Google Shape;413;p3"/>
            <p:cNvSpPr/>
            <p:nvPr/>
          </p:nvSpPr>
          <p:spPr>
            <a:xfrm>
              <a:off x="315319" y="11122465"/>
              <a:ext cx="241542" cy="243639"/>
            </a:xfrm>
            <a:custGeom>
              <a:rect b="b" l="l" r="r" t="t"/>
              <a:pathLst>
                <a:path extrusionOk="0" h="3602" w="3571">
                  <a:moveTo>
                    <a:pt x="276" y="2520"/>
                  </a:moveTo>
                  <a:lnTo>
                    <a:pt x="276" y="2520"/>
                  </a:lnTo>
                  <a:cubicBezTo>
                    <a:pt x="276" y="2522"/>
                    <a:pt x="277" y="2524"/>
                    <a:pt x="278" y="2526"/>
                  </a:cubicBezTo>
                  <a:lnTo>
                    <a:pt x="278" y="2526"/>
                  </a:lnTo>
                  <a:cubicBezTo>
                    <a:pt x="278" y="2525"/>
                    <a:pt x="276" y="2523"/>
                    <a:pt x="276" y="2520"/>
                  </a:cubicBezTo>
                  <a:close/>
                  <a:moveTo>
                    <a:pt x="2862" y="1680"/>
                  </a:moveTo>
                  <a:cubicBezTo>
                    <a:pt x="3000" y="1680"/>
                    <a:pt x="3138" y="1689"/>
                    <a:pt x="3274" y="1707"/>
                  </a:cubicBezTo>
                  <a:lnTo>
                    <a:pt x="3332" y="3036"/>
                  </a:lnTo>
                  <a:lnTo>
                    <a:pt x="2429" y="2988"/>
                  </a:lnTo>
                  <a:lnTo>
                    <a:pt x="2429" y="2669"/>
                  </a:lnTo>
                  <a:cubicBezTo>
                    <a:pt x="2429" y="2350"/>
                    <a:pt x="2424" y="2031"/>
                    <a:pt x="2418" y="1712"/>
                  </a:cubicBezTo>
                  <a:cubicBezTo>
                    <a:pt x="2567" y="1690"/>
                    <a:pt x="2715" y="1680"/>
                    <a:pt x="2862" y="1680"/>
                  </a:cubicBezTo>
                  <a:close/>
                  <a:moveTo>
                    <a:pt x="1968" y="203"/>
                  </a:moveTo>
                  <a:cubicBezTo>
                    <a:pt x="2053" y="203"/>
                    <a:pt x="2131" y="321"/>
                    <a:pt x="2153" y="389"/>
                  </a:cubicBezTo>
                  <a:cubicBezTo>
                    <a:pt x="2179" y="522"/>
                    <a:pt x="2190" y="654"/>
                    <a:pt x="2190" y="787"/>
                  </a:cubicBezTo>
                  <a:cubicBezTo>
                    <a:pt x="2200" y="1096"/>
                    <a:pt x="2211" y="1404"/>
                    <a:pt x="2216" y="1712"/>
                  </a:cubicBezTo>
                  <a:cubicBezTo>
                    <a:pt x="2222" y="2015"/>
                    <a:pt x="2227" y="2307"/>
                    <a:pt x="2222" y="2610"/>
                  </a:cubicBezTo>
                  <a:cubicBezTo>
                    <a:pt x="2222" y="2759"/>
                    <a:pt x="2222" y="2908"/>
                    <a:pt x="2216" y="3052"/>
                  </a:cubicBezTo>
                  <a:cubicBezTo>
                    <a:pt x="2216" y="3158"/>
                    <a:pt x="2206" y="3296"/>
                    <a:pt x="2110" y="3354"/>
                  </a:cubicBezTo>
                  <a:cubicBezTo>
                    <a:pt x="2094" y="3365"/>
                    <a:pt x="2083" y="3381"/>
                    <a:pt x="2073" y="3397"/>
                  </a:cubicBezTo>
                  <a:cubicBezTo>
                    <a:pt x="2062" y="3386"/>
                    <a:pt x="2046" y="3381"/>
                    <a:pt x="2030" y="3381"/>
                  </a:cubicBezTo>
                  <a:cubicBezTo>
                    <a:pt x="1698" y="3381"/>
                    <a:pt x="1362" y="3399"/>
                    <a:pt x="1029" y="3399"/>
                  </a:cubicBezTo>
                  <a:cubicBezTo>
                    <a:pt x="962" y="3399"/>
                    <a:pt x="896" y="3399"/>
                    <a:pt x="829" y="3397"/>
                  </a:cubicBezTo>
                  <a:cubicBezTo>
                    <a:pt x="664" y="3392"/>
                    <a:pt x="473" y="3360"/>
                    <a:pt x="367" y="3216"/>
                  </a:cubicBezTo>
                  <a:cubicBezTo>
                    <a:pt x="292" y="3131"/>
                    <a:pt x="271" y="2935"/>
                    <a:pt x="409" y="2881"/>
                  </a:cubicBezTo>
                  <a:cubicBezTo>
                    <a:pt x="478" y="2850"/>
                    <a:pt x="494" y="2759"/>
                    <a:pt x="441" y="2706"/>
                  </a:cubicBezTo>
                  <a:cubicBezTo>
                    <a:pt x="436" y="2674"/>
                    <a:pt x="420" y="2648"/>
                    <a:pt x="393" y="2637"/>
                  </a:cubicBezTo>
                  <a:cubicBezTo>
                    <a:pt x="383" y="2632"/>
                    <a:pt x="372" y="2626"/>
                    <a:pt x="356" y="2616"/>
                  </a:cubicBezTo>
                  <a:cubicBezTo>
                    <a:pt x="351" y="2616"/>
                    <a:pt x="345" y="2610"/>
                    <a:pt x="340" y="2605"/>
                  </a:cubicBezTo>
                  <a:cubicBezTo>
                    <a:pt x="337" y="2605"/>
                    <a:pt x="331" y="2598"/>
                    <a:pt x="332" y="2598"/>
                  </a:cubicBezTo>
                  <a:cubicBezTo>
                    <a:pt x="332" y="2598"/>
                    <a:pt x="335" y="2600"/>
                    <a:pt x="340" y="2605"/>
                  </a:cubicBezTo>
                  <a:cubicBezTo>
                    <a:pt x="330" y="2594"/>
                    <a:pt x="324" y="2589"/>
                    <a:pt x="314" y="2578"/>
                  </a:cubicBezTo>
                  <a:lnTo>
                    <a:pt x="303" y="2568"/>
                  </a:lnTo>
                  <a:cubicBezTo>
                    <a:pt x="298" y="2557"/>
                    <a:pt x="292" y="2547"/>
                    <a:pt x="287" y="2536"/>
                  </a:cubicBezTo>
                  <a:cubicBezTo>
                    <a:pt x="284" y="2533"/>
                    <a:pt x="280" y="2529"/>
                    <a:pt x="278" y="2526"/>
                  </a:cubicBezTo>
                  <a:lnTo>
                    <a:pt x="278" y="2526"/>
                  </a:lnTo>
                  <a:cubicBezTo>
                    <a:pt x="278" y="2526"/>
                    <a:pt x="279" y="2526"/>
                    <a:pt x="279" y="2526"/>
                  </a:cubicBezTo>
                  <a:cubicBezTo>
                    <a:pt x="279" y="2526"/>
                    <a:pt x="279" y="2525"/>
                    <a:pt x="276" y="2520"/>
                  </a:cubicBezTo>
                  <a:lnTo>
                    <a:pt x="276" y="2520"/>
                  </a:lnTo>
                  <a:cubicBezTo>
                    <a:pt x="276" y="2520"/>
                    <a:pt x="276" y="2520"/>
                    <a:pt x="276" y="2520"/>
                  </a:cubicBezTo>
                  <a:cubicBezTo>
                    <a:pt x="271" y="2509"/>
                    <a:pt x="266" y="2493"/>
                    <a:pt x="266" y="2483"/>
                  </a:cubicBezTo>
                  <a:cubicBezTo>
                    <a:pt x="266" y="2472"/>
                    <a:pt x="266" y="2467"/>
                    <a:pt x="266" y="2462"/>
                  </a:cubicBezTo>
                  <a:lnTo>
                    <a:pt x="266" y="2424"/>
                  </a:lnTo>
                  <a:cubicBezTo>
                    <a:pt x="266" y="2419"/>
                    <a:pt x="266" y="2414"/>
                    <a:pt x="266" y="2408"/>
                  </a:cubicBezTo>
                  <a:cubicBezTo>
                    <a:pt x="266" y="2398"/>
                    <a:pt x="271" y="2392"/>
                    <a:pt x="271" y="2387"/>
                  </a:cubicBezTo>
                  <a:cubicBezTo>
                    <a:pt x="271" y="2381"/>
                    <a:pt x="273" y="2377"/>
                    <a:pt x="273" y="2377"/>
                  </a:cubicBezTo>
                  <a:cubicBezTo>
                    <a:pt x="274" y="2377"/>
                    <a:pt x="273" y="2380"/>
                    <a:pt x="271" y="2387"/>
                  </a:cubicBezTo>
                  <a:cubicBezTo>
                    <a:pt x="276" y="2377"/>
                    <a:pt x="282" y="2366"/>
                    <a:pt x="292" y="2350"/>
                  </a:cubicBezTo>
                  <a:cubicBezTo>
                    <a:pt x="292" y="2345"/>
                    <a:pt x="298" y="2339"/>
                    <a:pt x="303" y="2334"/>
                  </a:cubicBezTo>
                  <a:cubicBezTo>
                    <a:pt x="308" y="2323"/>
                    <a:pt x="319" y="2318"/>
                    <a:pt x="330" y="2307"/>
                  </a:cubicBezTo>
                  <a:lnTo>
                    <a:pt x="340" y="2297"/>
                  </a:lnTo>
                  <a:cubicBezTo>
                    <a:pt x="351" y="2286"/>
                    <a:pt x="367" y="2281"/>
                    <a:pt x="377" y="2276"/>
                  </a:cubicBezTo>
                  <a:cubicBezTo>
                    <a:pt x="425" y="2244"/>
                    <a:pt x="441" y="2185"/>
                    <a:pt x="415" y="2137"/>
                  </a:cubicBezTo>
                  <a:cubicBezTo>
                    <a:pt x="377" y="2116"/>
                    <a:pt x="356" y="2074"/>
                    <a:pt x="351" y="2031"/>
                  </a:cubicBezTo>
                  <a:cubicBezTo>
                    <a:pt x="271" y="1967"/>
                    <a:pt x="250" y="1856"/>
                    <a:pt x="298" y="1765"/>
                  </a:cubicBezTo>
                  <a:cubicBezTo>
                    <a:pt x="356" y="1654"/>
                    <a:pt x="468" y="1574"/>
                    <a:pt x="595" y="1563"/>
                  </a:cubicBezTo>
                  <a:cubicBezTo>
                    <a:pt x="652" y="1556"/>
                    <a:pt x="708" y="1552"/>
                    <a:pt x="765" y="1552"/>
                  </a:cubicBezTo>
                  <a:cubicBezTo>
                    <a:pt x="863" y="1552"/>
                    <a:pt x="960" y="1562"/>
                    <a:pt x="1058" y="1579"/>
                  </a:cubicBezTo>
                  <a:cubicBezTo>
                    <a:pt x="1145" y="1598"/>
                    <a:pt x="1234" y="1606"/>
                    <a:pt x="1323" y="1606"/>
                  </a:cubicBezTo>
                  <a:cubicBezTo>
                    <a:pt x="1385" y="1606"/>
                    <a:pt x="1448" y="1602"/>
                    <a:pt x="1509" y="1595"/>
                  </a:cubicBezTo>
                  <a:cubicBezTo>
                    <a:pt x="1521" y="1600"/>
                    <a:pt x="1534" y="1603"/>
                    <a:pt x="1546" y="1603"/>
                  </a:cubicBezTo>
                  <a:cubicBezTo>
                    <a:pt x="1573" y="1603"/>
                    <a:pt x="1599" y="1592"/>
                    <a:pt x="1621" y="1574"/>
                  </a:cubicBezTo>
                  <a:cubicBezTo>
                    <a:pt x="1648" y="1558"/>
                    <a:pt x="1669" y="1531"/>
                    <a:pt x="1674" y="1505"/>
                  </a:cubicBezTo>
                  <a:cubicBezTo>
                    <a:pt x="1791" y="1298"/>
                    <a:pt x="1754" y="1048"/>
                    <a:pt x="1717" y="819"/>
                  </a:cubicBezTo>
                  <a:cubicBezTo>
                    <a:pt x="1690" y="654"/>
                    <a:pt x="1648" y="373"/>
                    <a:pt x="1796" y="245"/>
                  </a:cubicBezTo>
                  <a:cubicBezTo>
                    <a:pt x="1810" y="251"/>
                    <a:pt x="1825" y="254"/>
                    <a:pt x="1839" y="254"/>
                  </a:cubicBezTo>
                  <a:cubicBezTo>
                    <a:pt x="1863" y="254"/>
                    <a:pt x="1886" y="246"/>
                    <a:pt x="1903" y="229"/>
                  </a:cubicBezTo>
                  <a:cubicBezTo>
                    <a:pt x="1924" y="211"/>
                    <a:pt x="1947" y="203"/>
                    <a:pt x="1968" y="203"/>
                  </a:cubicBezTo>
                  <a:close/>
                  <a:moveTo>
                    <a:pt x="1858" y="1"/>
                  </a:moveTo>
                  <a:cubicBezTo>
                    <a:pt x="1848" y="1"/>
                    <a:pt x="1838" y="2"/>
                    <a:pt x="1828" y="6"/>
                  </a:cubicBezTo>
                  <a:cubicBezTo>
                    <a:pt x="1573" y="107"/>
                    <a:pt x="1478" y="378"/>
                    <a:pt x="1499" y="628"/>
                  </a:cubicBezTo>
                  <a:cubicBezTo>
                    <a:pt x="1515" y="856"/>
                    <a:pt x="1632" y="1159"/>
                    <a:pt x="1509" y="1393"/>
                  </a:cubicBezTo>
                  <a:cubicBezTo>
                    <a:pt x="1465" y="1401"/>
                    <a:pt x="1419" y="1404"/>
                    <a:pt x="1374" y="1404"/>
                  </a:cubicBezTo>
                  <a:cubicBezTo>
                    <a:pt x="1229" y="1404"/>
                    <a:pt x="1082" y="1373"/>
                    <a:pt x="941" y="1361"/>
                  </a:cubicBezTo>
                  <a:cubicBezTo>
                    <a:pt x="883" y="1352"/>
                    <a:pt x="825" y="1347"/>
                    <a:pt x="767" y="1347"/>
                  </a:cubicBezTo>
                  <a:cubicBezTo>
                    <a:pt x="638" y="1347"/>
                    <a:pt x="511" y="1370"/>
                    <a:pt x="393" y="1415"/>
                  </a:cubicBezTo>
                  <a:cubicBezTo>
                    <a:pt x="244" y="1478"/>
                    <a:pt x="138" y="1606"/>
                    <a:pt x="101" y="1760"/>
                  </a:cubicBezTo>
                  <a:cubicBezTo>
                    <a:pt x="58" y="1898"/>
                    <a:pt x="96" y="2042"/>
                    <a:pt x="191" y="2148"/>
                  </a:cubicBezTo>
                  <a:cubicBezTo>
                    <a:pt x="0" y="2318"/>
                    <a:pt x="27" y="2626"/>
                    <a:pt x="239" y="2770"/>
                  </a:cubicBezTo>
                  <a:cubicBezTo>
                    <a:pt x="144" y="2860"/>
                    <a:pt x="96" y="2998"/>
                    <a:pt x="117" y="3131"/>
                  </a:cubicBezTo>
                  <a:cubicBezTo>
                    <a:pt x="144" y="3328"/>
                    <a:pt x="314" y="3471"/>
                    <a:pt x="494" y="3540"/>
                  </a:cubicBezTo>
                  <a:cubicBezTo>
                    <a:pt x="620" y="3590"/>
                    <a:pt x="755" y="3601"/>
                    <a:pt x="890" y="3601"/>
                  </a:cubicBezTo>
                  <a:cubicBezTo>
                    <a:pt x="1002" y="3601"/>
                    <a:pt x="1114" y="3594"/>
                    <a:pt x="1222" y="3594"/>
                  </a:cubicBezTo>
                  <a:lnTo>
                    <a:pt x="2030" y="3578"/>
                  </a:lnTo>
                  <a:cubicBezTo>
                    <a:pt x="2062" y="3572"/>
                    <a:pt x="2094" y="3551"/>
                    <a:pt x="2110" y="3519"/>
                  </a:cubicBezTo>
                  <a:cubicBezTo>
                    <a:pt x="2126" y="3535"/>
                    <a:pt x="2146" y="3543"/>
                    <a:pt x="2167" y="3543"/>
                  </a:cubicBezTo>
                  <a:cubicBezTo>
                    <a:pt x="2183" y="3543"/>
                    <a:pt x="2198" y="3539"/>
                    <a:pt x="2211" y="3530"/>
                  </a:cubicBezTo>
                  <a:cubicBezTo>
                    <a:pt x="2323" y="3450"/>
                    <a:pt x="2397" y="3328"/>
                    <a:pt x="2408" y="3190"/>
                  </a:cubicBezTo>
                  <a:lnTo>
                    <a:pt x="3449" y="3243"/>
                  </a:lnTo>
                  <a:cubicBezTo>
                    <a:pt x="3452" y="3243"/>
                    <a:pt x="3454" y="3243"/>
                    <a:pt x="3456" y="3243"/>
                  </a:cubicBezTo>
                  <a:cubicBezTo>
                    <a:pt x="3527" y="3243"/>
                    <a:pt x="3570" y="3166"/>
                    <a:pt x="3534" y="3105"/>
                  </a:cubicBezTo>
                  <a:lnTo>
                    <a:pt x="3476" y="1622"/>
                  </a:lnTo>
                  <a:cubicBezTo>
                    <a:pt x="3476" y="1595"/>
                    <a:pt x="3460" y="1563"/>
                    <a:pt x="3433" y="1547"/>
                  </a:cubicBezTo>
                  <a:cubicBezTo>
                    <a:pt x="3423" y="1537"/>
                    <a:pt x="3407" y="1526"/>
                    <a:pt x="3391" y="1521"/>
                  </a:cubicBezTo>
                  <a:cubicBezTo>
                    <a:pt x="3231" y="1497"/>
                    <a:pt x="3069" y="1485"/>
                    <a:pt x="2907" y="1485"/>
                  </a:cubicBezTo>
                  <a:cubicBezTo>
                    <a:pt x="2744" y="1485"/>
                    <a:pt x="2580" y="1497"/>
                    <a:pt x="2418" y="1521"/>
                  </a:cubicBezTo>
                  <a:lnTo>
                    <a:pt x="2418" y="1489"/>
                  </a:lnTo>
                  <a:cubicBezTo>
                    <a:pt x="2413" y="1292"/>
                    <a:pt x="2408" y="1096"/>
                    <a:pt x="2397" y="899"/>
                  </a:cubicBezTo>
                  <a:cubicBezTo>
                    <a:pt x="2397" y="724"/>
                    <a:pt x="2386" y="554"/>
                    <a:pt x="2360" y="383"/>
                  </a:cubicBezTo>
                  <a:cubicBezTo>
                    <a:pt x="2321" y="186"/>
                    <a:pt x="2152" y="11"/>
                    <a:pt x="1967" y="11"/>
                  </a:cubicBezTo>
                  <a:cubicBezTo>
                    <a:pt x="1947" y="11"/>
                    <a:pt x="1928" y="13"/>
                    <a:pt x="1908" y="17"/>
                  </a:cubicBezTo>
                  <a:cubicBezTo>
                    <a:pt x="1894" y="6"/>
                    <a:pt x="1876" y="1"/>
                    <a:pt x="185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597900" y="11254428"/>
              <a:ext cx="16572" cy="13731"/>
            </a:xfrm>
            <a:custGeom>
              <a:rect b="b" l="l" r="r" t="t"/>
              <a:pathLst>
                <a:path extrusionOk="0" h="203" w="245">
                  <a:moveTo>
                    <a:pt x="108" y="1"/>
                  </a:moveTo>
                  <a:cubicBezTo>
                    <a:pt x="53" y="1"/>
                    <a:pt x="1" y="46"/>
                    <a:pt x="8" y="112"/>
                  </a:cubicBezTo>
                  <a:cubicBezTo>
                    <a:pt x="13" y="160"/>
                    <a:pt x="50" y="197"/>
                    <a:pt x="98" y="202"/>
                  </a:cubicBezTo>
                  <a:cubicBezTo>
                    <a:pt x="102" y="203"/>
                    <a:pt x="106" y="203"/>
                    <a:pt x="110" y="203"/>
                  </a:cubicBezTo>
                  <a:cubicBezTo>
                    <a:pt x="198" y="203"/>
                    <a:pt x="244" y="93"/>
                    <a:pt x="178" y="32"/>
                  </a:cubicBezTo>
                  <a:cubicBezTo>
                    <a:pt x="158" y="10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3"/>
          <p:cNvGrpSpPr/>
          <p:nvPr/>
        </p:nvGrpSpPr>
        <p:grpSpPr>
          <a:xfrm flipH="1" rot="-1398537">
            <a:off x="4395331" y="1175495"/>
            <a:ext cx="278766" cy="476967"/>
            <a:chOff x="316587" y="9755293"/>
            <a:chExt cx="193789" cy="331571"/>
          </a:xfrm>
        </p:grpSpPr>
        <p:sp>
          <p:nvSpPr>
            <p:cNvPr id="416" name="Google Shape;416;p3"/>
            <p:cNvSpPr/>
            <p:nvPr/>
          </p:nvSpPr>
          <p:spPr>
            <a:xfrm>
              <a:off x="316587" y="9755293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346416" y="9816641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387270" y="9786948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393154" y="10023888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381994" y="9902746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392749" y="9876840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392072" y="9934739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" name="Google Shape;423;p3"/>
          <p:cNvGrpSpPr/>
          <p:nvPr/>
        </p:nvGrpSpPr>
        <p:grpSpPr>
          <a:xfrm flipH="1">
            <a:off x="2319913" y="3688723"/>
            <a:ext cx="417006" cy="385139"/>
            <a:chOff x="-2439074" y="11152150"/>
            <a:chExt cx="417800" cy="385873"/>
          </a:xfrm>
        </p:grpSpPr>
        <p:sp>
          <p:nvSpPr>
            <p:cNvPr id="424" name="Google Shape;424;p3"/>
            <p:cNvSpPr/>
            <p:nvPr/>
          </p:nvSpPr>
          <p:spPr>
            <a:xfrm rot="-472652">
              <a:off x="-2417707" y="11176260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 rot="-472652">
              <a:off x="-2316028" y="11303385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 rot="-472652">
              <a:off x="-2256316" y="11295426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 rot="-472652">
              <a:off x="-2193104" y="11286422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8" name="Google Shape;428;p3"/>
          <p:cNvSpPr/>
          <p:nvPr/>
        </p:nvSpPr>
        <p:spPr>
          <a:xfrm flipH="1" rot="-705357">
            <a:off x="607280" y="3443175"/>
            <a:ext cx="267476" cy="431710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"/>
          <p:cNvSpPr/>
          <p:nvPr/>
        </p:nvSpPr>
        <p:spPr>
          <a:xfrm flipH="1" rot="-524861">
            <a:off x="1194153" y="4009489"/>
            <a:ext cx="378056" cy="341461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"/>
          <p:cNvSpPr/>
          <p:nvPr/>
        </p:nvSpPr>
        <p:spPr>
          <a:xfrm flipH="1">
            <a:off x="7187403" y="1127627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"/>
          <p:cNvSpPr/>
          <p:nvPr/>
        </p:nvSpPr>
        <p:spPr>
          <a:xfrm flipH="1" rot="-906625">
            <a:off x="979378" y="1335465"/>
            <a:ext cx="807615" cy="291374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"/>
          <p:cNvSpPr/>
          <p:nvPr/>
        </p:nvSpPr>
        <p:spPr>
          <a:xfrm rot="1118803">
            <a:off x="1852747" y="2142399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"/>
          <p:cNvSpPr/>
          <p:nvPr/>
        </p:nvSpPr>
        <p:spPr>
          <a:xfrm rot="1277494">
            <a:off x="4429925" y="2472558"/>
            <a:ext cx="270214" cy="493548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"/>
          <p:cNvSpPr/>
          <p:nvPr/>
        </p:nvSpPr>
        <p:spPr>
          <a:xfrm flipH="1" rot="627847">
            <a:off x="3197795" y="4266933"/>
            <a:ext cx="378052" cy="341459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5" name="Google Shape;435;p3"/>
          <p:cNvGrpSpPr/>
          <p:nvPr/>
        </p:nvGrpSpPr>
        <p:grpSpPr>
          <a:xfrm flipH="1">
            <a:off x="4291721" y="4147669"/>
            <a:ext cx="417006" cy="385139"/>
            <a:chOff x="-2210041" y="11304839"/>
            <a:chExt cx="417800" cy="385873"/>
          </a:xfrm>
        </p:grpSpPr>
        <p:sp>
          <p:nvSpPr>
            <p:cNvPr id="436" name="Google Shape;436;p3"/>
            <p:cNvSpPr/>
            <p:nvPr/>
          </p:nvSpPr>
          <p:spPr>
            <a:xfrm rot="-472652">
              <a:off x="-2188673" y="11328949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 rot="-472652">
              <a:off x="-2086995" y="11456074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 rot="-472652">
              <a:off x="-2027282" y="11448115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 rot="-472652">
              <a:off x="-1964071" y="11439111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" name="Google Shape;440;p3"/>
          <p:cNvGrpSpPr/>
          <p:nvPr/>
        </p:nvGrpSpPr>
        <p:grpSpPr>
          <a:xfrm flipH="1" rot="-652735">
            <a:off x="5424109" y="3829410"/>
            <a:ext cx="483137" cy="458078"/>
            <a:chOff x="1905969" y="9058125"/>
            <a:chExt cx="351656" cy="333398"/>
          </a:xfrm>
        </p:grpSpPr>
        <p:sp>
          <p:nvSpPr>
            <p:cNvPr id="441" name="Google Shape;441;p3"/>
            <p:cNvSpPr/>
            <p:nvPr/>
          </p:nvSpPr>
          <p:spPr>
            <a:xfrm>
              <a:off x="1986865" y="9058125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2021496" y="9164184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032522" y="9113928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1916865" y="9071405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1905969" y="9135843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212644" y="9102159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2209398" y="9155999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2214403" y="9209840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912530" y="9181499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3"/>
          <p:cNvGrpSpPr/>
          <p:nvPr/>
        </p:nvGrpSpPr>
        <p:grpSpPr>
          <a:xfrm flipH="1" rot="-892445">
            <a:off x="5294329" y="2130483"/>
            <a:ext cx="343036" cy="339026"/>
            <a:chOff x="1740934" y="9866422"/>
            <a:chExt cx="198862" cy="196562"/>
          </a:xfrm>
        </p:grpSpPr>
        <p:sp>
          <p:nvSpPr>
            <p:cNvPr id="451" name="Google Shape;451;p3"/>
            <p:cNvSpPr/>
            <p:nvPr/>
          </p:nvSpPr>
          <p:spPr>
            <a:xfrm>
              <a:off x="1740934" y="9866422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805800" y="9950768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850171" y="9952392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1796466" y="9985061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" name="Google Shape;455;p3"/>
          <p:cNvSpPr/>
          <p:nvPr/>
        </p:nvSpPr>
        <p:spPr>
          <a:xfrm flipH="1" rot="992800">
            <a:off x="5918476" y="2744500"/>
            <a:ext cx="807617" cy="291375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"/>
          <p:cNvSpPr/>
          <p:nvPr/>
        </p:nvSpPr>
        <p:spPr>
          <a:xfrm flipH="1" rot="597260">
            <a:off x="7600142" y="2209845"/>
            <a:ext cx="270218" cy="493554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"/>
          <p:cNvSpPr/>
          <p:nvPr/>
        </p:nvSpPr>
        <p:spPr>
          <a:xfrm flipH="1" rot="-3469497">
            <a:off x="6436438" y="4161243"/>
            <a:ext cx="267478" cy="431712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8" name="Google Shape;458;p3"/>
          <p:cNvGrpSpPr/>
          <p:nvPr/>
        </p:nvGrpSpPr>
        <p:grpSpPr>
          <a:xfrm flipH="1" rot="-293467">
            <a:off x="6761716" y="3328603"/>
            <a:ext cx="495542" cy="277091"/>
            <a:chOff x="306183" y="11167138"/>
            <a:chExt cx="361739" cy="202244"/>
          </a:xfrm>
        </p:grpSpPr>
        <p:sp>
          <p:nvSpPr>
            <p:cNvPr id="459" name="Google Shape;459;p3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" name="Google Shape;463;p3"/>
          <p:cNvGrpSpPr/>
          <p:nvPr/>
        </p:nvGrpSpPr>
        <p:grpSpPr>
          <a:xfrm flipH="1" rot="645224">
            <a:off x="7953043" y="1242677"/>
            <a:ext cx="278758" cy="476953"/>
            <a:chOff x="524756" y="9794821"/>
            <a:chExt cx="193789" cy="331571"/>
          </a:xfrm>
        </p:grpSpPr>
        <p:sp>
          <p:nvSpPr>
            <p:cNvPr id="464" name="Google Shape;464;p3"/>
            <p:cNvSpPr/>
            <p:nvPr/>
          </p:nvSpPr>
          <p:spPr>
            <a:xfrm>
              <a:off x="524756" y="9794821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554585" y="9856169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595439" y="9826476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601324" y="10063416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590163" y="9942274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600918" y="9916368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600242" y="9974267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3"/>
          <p:cNvSpPr/>
          <p:nvPr/>
        </p:nvSpPr>
        <p:spPr>
          <a:xfrm flipH="1" rot="-785066">
            <a:off x="7708336" y="4091286"/>
            <a:ext cx="374354" cy="377577"/>
          </a:xfrm>
          <a:custGeom>
            <a:rect b="b" l="l" r="r" t="t"/>
            <a:pathLst>
              <a:path extrusionOk="0" h="3602" w="3571">
                <a:moveTo>
                  <a:pt x="276" y="2520"/>
                </a:moveTo>
                <a:lnTo>
                  <a:pt x="276" y="2520"/>
                </a:lnTo>
                <a:cubicBezTo>
                  <a:pt x="276" y="2522"/>
                  <a:pt x="277" y="2524"/>
                  <a:pt x="278" y="2526"/>
                </a:cubicBezTo>
                <a:lnTo>
                  <a:pt x="278" y="2526"/>
                </a:lnTo>
                <a:cubicBezTo>
                  <a:pt x="278" y="2525"/>
                  <a:pt x="276" y="2523"/>
                  <a:pt x="276" y="2520"/>
                </a:cubicBezTo>
                <a:close/>
                <a:moveTo>
                  <a:pt x="2862" y="1680"/>
                </a:moveTo>
                <a:cubicBezTo>
                  <a:pt x="3000" y="1680"/>
                  <a:pt x="3138" y="1689"/>
                  <a:pt x="3274" y="1707"/>
                </a:cubicBezTo>
                <a:lnTo>
                  <a:pt x="3332" y="3036"/>
                </a:lnTo>
                <a:lnTo>
                  <a:pt x="2429" y="2988"/>
                </a:lnTo>
                <a:lnTo>
                  <a:pt x="2429" y="2669"/>
                </a:lnTo>
                <a:cubicBezTo>
                  <a:pt x="2429" y="2350"/>
                  <a:pt x="2424" y="2031"/>
                  <a:pt x="2418" y="1712"/>
                </a:cubicBezTo>
                <a:cubicBezTo>
                  <a:pt x="2567" y="1690"/>
                  <a:pt x="2715" y="1680"/>
                  <a:pt x="2862" y="1680"/>
                </a:cubicBezTo>
                <a:close/>
                <a:moveTo>
                  <a:pt x="1968" y="203"/>
                </a:moveTo>
                <a:cubicBezTo>
                  <a:pt x="2053" y="203"/>
                  <a:pt x="2131" y="321"/>
                  <a:pt x="2153" y="389"/>
                </a:cubicBezTo>
                <a:cubicBezTo>
                  <a:pt x="2179" y="522"/>
                  <a:pt x="2190" y="654"/>
                  <a:pt x="2190" y="787"/>
                </a:cubicBezTo>
                <a:cubicBezTo>
                  <a:pt x="2200" y="1096"/>
                  <a:pt x="2211" y="1404"/>
                  <a:pt x="2216" y="1712"/>
                </a:cubicBezTo>
                <a:cubicBezTo>
                  <a:pt x="2222" y="2015"/>
                  <a:pt x="2227" y="2307"/>
                  <a:pt x="2222" y="2610"/>
                </a:cubicBezTo>
                <a:cubicBezTo>
                  <a:pt x="2222" y="2759"/>
                  <a:pt x="2222" y="2908"/>
                  <a:pt x="2216" y="3052"/>
                </a:cubicBezTo>
                <a:cubicBezTo>
                  <a:pt x="2216" y="3158"/>
                  <a:pt x="2206" y="3296"/>
                  <a:pt x="2110" y="3354"/>
                </a:cubicBezTo>
                <a:cubicBezTo>
                  <a:pt x="2094" y="3365"/>
                  <a:pt x="2083" y="3381"/>
                  <a:pt x="2073" y="3397"/>
                </a:cubicBezTo>
                <a:cubicBezTo>
                  <a:pt x="2062" y="3386"/>
                  <a:pt x="2046" y="3381"/>
                  <a:pt x="2030" y="3381"/>
                </a:cubicBezTo>
                <a:cubicBezTo>
                  <a:pt x="1698" y="3381"/>
                  <a:pt x="1362" y="3399"/>
                  <a:pt x="1029" y="3399"/>
                </a:cubicBezTo>
                <a:cubicBezTo>
                  <a:pt x="962" y="3399"/>
                  <a:pt x="896" y="3399"/>
                  <a:pt x="829" y="3397"/>
                </a:cubicBezTo>
                <a:cubicBezTo>
                  <a:pt x="664" y="3392"/>
                  <a:pt x="473" y="3360"/>
                  <a:pt x="367" y="3216"/>
                </a:cubicBezTo>
                <a:cubicBezTo>
                  <a:pt x="292" y="3131"/>
                  <a:pt x="271" y="2935"/>
                  <a:pt x="409" y="2881"/>
                </a:cubicBezTo>
                <a:cubicBezTo>
                  <a:pt x="478" y="2850"/>
                  <a:pt x="494" y="2759"/>
                  <a:pt x="441" y="2706"/>
                </a:cubicBezTo>
                <a:cubicBezTo>
                  <a:pt x="436" y="2674"/>
                  <a:pt x="420" y="2648"/>
                  <a:pt x="393" y="2637"/>
                </a:cubicBezTo>
                <a:cubicBezTo>
                  <a:pt x="383" y="2632"/>
                  <a:pt x="372" y="2626"/>
                  <a:pt x="356" y="2616"/>
                </a:cubicBezTo>
                <a:cubicBezTo>
                  <a:pt x="351" y="2616"/>
                  <a:pt x="345" y="2610"/>
                  <a:pt x="340" y="2605"/>
                </a:cubicBezTo>
                <a:cubicBezTo>
                  <a:pt x="337" y="2605"/>
                  <a:pt x="331" y="2598"/>
                  <a:pt x="332" y="2598"/>
                </a:cubicBezTo>
                <a:cubicBezTo>
                  <a:pt x="332" y="2598"/>
                  <a:pt x="335" y="2600"/>
                  <a:pt x="340" y="2605"/>
                </a:cubicBezTo>
                <a:cubicBezTo>
                  <a:pt x="330" y="2594"/>
                  <a:pt x="324" y="2589"/>
                  <a:pt x="314" y="2578"/>
                </a:cubicBezTo>
                <a:lnTo>
                  <a:pt x="303" y="2568"/>
                </a:lnTo>
                <a:cubicBezTo>
                  <a:pt x="298" y="2557"/>
                  <a:pt x="292" y="2547"/>
                  <a:pt x="287" y="2536"/>
                </a:cubicBezTo>
                <a:cubicBezTo>
                  <a:pt x="284" y="2533"/>
                  <a:pt x="280" y="2529"/>
                  <a:pt x="278" y="2526"/>
                </a:cubicBezTo>
                <a:lnTo>
                  <a:pt x="278" y="2526"/>
                </a:lnTo>
                <a:cubicBezTo>
                  <a:pt x="278" y="2526"/>
                  <a:pt x="279" y="2526"/>
                  <a:pt x="279" y="2526"/>
                </a:cubicBezTo>
                <a:cubicBezTo>
                  <a:pt x="279" y="2526"/>
                  <a:pt x="279" y="2525"/>
                  <a:pt x="276" y="2520"/>
                </a:cubicBezTo>
                <a:lnTo>
                  <a:pt x="276" y="2520"/>
                </a:lnTo>
                <a:cubicBezTo>
                  <a:pt x="276" y="2520"/>
                  <a:pt x="276" y="2520"/>
                  <a:pt x="276" y="2520"/>
                </a:cubicBezTo>
                <a:cubicBezTo>
                  <a:pt x="271" y="2509"/>
                  <a:pt x="266" y="2493"/>
                  <a:pt x="266" y="2483"/>
                </a:cubicBezTo>
                <a:cubicBezTo>
                  <a:pt x="266" y="2472"/>
                  <a:pt x="266" y="2467"/>
                  <a:pt x="266" y="2462"/>
                </a:cubicBezTo>
                <a:lnTo>
                  <a:pt x="266" y="2424"/>
                </a:lnTo>
                <a:cubicBezTo>
                  <a:pt x="266" y="2419"/>
                  <a:pt x="266" y="2414"/>
                  <a:pt x="266" y="2408"/>
                </a:cubicBezTo>
                <a:cubicBezTo>
                  <a:pt x="266" y="2398"/>
                  <a:pt x="271" y="2392"/>
                  <a:pt x="271" y="2387"/>
                </a:cubicBezTo>
                <a:cubicBezTo>
                  <a:pt x="271" y="2381"/>
                  <a:pt x="273" y="2377"/>
                  <a:pt x="273" y="2377"/>
                </a:cubicBezTo>
                <a:cubicBezTo>
                  <a:pt x="274" y="2377"/>
                  <a:pt x="273" y="2380"/>
                  <a:pt x="271" y="2387"/>
                </a:cubicBezTo>
                <a:cubicBezTo>
                  <a:pt x="276" y="2377"/>
                  <a:pt x="282" y="2366"/>
                  <a:pt x="292" y="2350"/>
                </a:cubicBezTo>
                <a:cubicBezTo>
                  <a:pt x="292" y="2345"/>
                  <a:pt x="298" y="2339"/>
                  <a:pt x="303" y="2334"/>
                </a:cubicBezTo>
                <a:cubicBezTo>
                  <a:pt x="308" y="2323"/>
                  <a:pt x="319" y="2318"/>
                  <a:pt x="330" y="2307"/>
                </a:cubicBezTo>
                <a:lnTo>
                  <a:pt x="340" y="2297"/>
                </a:lnTo>
                <a:cubicBezTo>
                  <a:pt x="351" y="2286"/>
                  <a:pt x="367" y="2281"/>
                  <a:pt x="377" y="2276"/>
                </a:cubicBezTo>
                <a:cubicBezTo>
                  <a:pt x="425" y="2244"/>
                  <a:pt x="441" y="2185"/>
                  <a:pt x="415" y="2137"/>
                </a:cubicBezTo>
                <a:cubicBezTo>
                  <a:pt x="377" y="2116"/>
                  <a:pt x="356" y="2074"/>
                  <a:pt x="351" y="2031"/>
                </a:cubicBezTo>
                <a:cubicBezTo>
                  <a:pt x="271" y="1967"/>
                  <a:pt x="250" y="1856"/>
                  <a:pt x="298" y="1765"/>
                </a:cubicBezTo>
                <a:cubicBezTo>
                  <a:pt x="356" y="1654"/>
                  <a:pt x="468" y="1574"/>
                  <a:pt x="595" y="1563"/>
                </a:cubicBezTo>
                <a:cubicBezTo>
                  <a:pt x="652" y="1556"/>
                  <a:pt x="708" y="1552"/>
                  <a:pt x="765" y="1552"/>
                </a:cubicBezTo>
                <a:cubicBezTo>
                  <a:pt x="863" y="1552"/>
                  <a:pt x="960" y="1562"/>
                  <a:pt x="1058" y="1579"/>
                </a:cubicBezTo>
                <a:cubicBezTo>
                  <a:pt x="1145" y="1598"/>
                  <a:pt x="1234" y="1606"/>
                  <a:pt x="1323" y="1606"/>
                </a:cubicBezTo>
                <a:cubicBezTo>
                  <a:pt x="1385" y="1606"/>
                  <a:pt x="1448" y="1602"/>
                  <a:pt x="1509" y="1595"/>
                </a:cubicBezTo>
                <a:cubicBezTo>
                  <a:pt x="1521" y="1600"/>
                  <a:pt x="1534" y="1603"/>
                  <a:pt x="1546" y="1603"/>
                </a:cubicBezTo>
                <a:cubicBezTo>
                  <a:pt x="1573" y="1603"/>
                  <a:pt x="1599" y="1592"/>
                  <a:pt x="1621" y="1574"/>
                </a:cubicBezTo>
                <a:cubicBezTo>
                  <a:pt x="1648" y="1558"/>
                  <a:pt x="1669" y="1531"/>
                  <a:pt x="1674" y="1505"/>
                </a:cubicBezTo>
                <a:cubicBezTo>
                  <a:pt x="1791" y="1298"/>
                  <a:pt x="1754" y="1048"/>
                  <a:pt x="1717" y="819"/>
                </a:cubicBezTo>
                <a:cubicBezTo>
                  <a:pt x="1690" y="654"/>
                  <a:pt x="1648" y="373"/>
                  <a:pt x="1796" y="245"/>
                </a:cubicBezTo>
                <a:cubicBezTo>
                  <a:pt x="1810" y="251"/>
                  <a:pt x="1825" y="254"/>
                  <a:pt x="1839" y="254"/>
                </a:cubicBezTo>
                <a:cubicBezTo>
                  <a:pt x="1863" y="254"/>
                  <a:pt x="1886" y="246"/>
                  <a:pt x="1903" y="229"/>
                </a:cubicBezTo>
                <a:cubicBezTo>
                  <a:pt x="1924" y="211"/>
                  <a:pt x="1947" y="203"/>
                  <a:pt x="1968" y="203"/>
                </a:cubicBezTo>
                <a:close/>
                <a:moveTo>
                  <a:pt x="1858" y="1"/>
                </a:moveTo>
                <a:cubicBezTo>
                  <a:pt x="1848" y="1"/>
                  <a:pt x="1838" y="2"/>
                  <a:pt x="1828" y="6"/>
                </a:cubicBezTo>
                <a:cubicBezTo>
                  <a:pt x="1573" y="107"/>
                  <a:pt x="1478" y="378"/>
                  <a:pt x="1499" y="628"/>
                </a:cubicBezTo>
                <a:cubicBezTo>
                  <a:pt x="1515" y="856"/>
                  <a:pt x="1632" y="1159"/>
                  <a:pt x="1509" y="1393"/>
                </a:cubicBezTo>
                <a:cubicBezTo>
                  <a:pt x="1465" y="1401"/>
                  <a:pt x="1419" y="1404"/>
                  <a:pt x="1374" y="1404"/>
                </a:cubicBezTo>
                <a:cubicBezTo>
                  <a:pt x="1229" y="1404"/>
                  <a:pt x="1082" y="1373"/>
                  <a:pt x="941" y="1361"/>
                </a:cubicBezTo>
                <a:cubicBezTo>
                  <a:pt x="883" y="1352"/>
                  <a:pt x="825" y="1347"/>
                  <a:pt x="767" y="1347"/>
                </a:cubicBezTo>
                <a:cubicBezTo>
                  <a:pt x="638" y="1347"/>
                  <a:pt x="511" y="1370"/>
                  <a:pt x="393" y="1415"/>
                </a:cubicBezTo>
                <a:cubicBezTo>
                  <a:pt x="244" y="1478"/>
                  <a:pt x="138" y="1606"/>
                  <a:pt x="101" y="1760"/>
                </a:cubicBezTo>
                <a:cubicBezTo>
                  <a:pt x="58" y="1898"/>
                  <a:pt x="96" y="2042"/>
                  <a:pt x="191" y="2148"/>
                </a:cubicBezTo>
                <a:cubicBezTo>
                  <a:pt x="0" y="2318"/>
                  <a:pt x="27" y="2626"/>
                  <a:pt x="239" y="2770"/>
                </a:cubicBezTo>
                <a:cubicBezTo>
                  <a:pt x="144" y="2860"/>
                  <a:pt x="96" y="2998"/>
                  <a:pt x="117" y="3131"/>
                </a:cubicBezTo>
                <a:cubicBezTo>
                  <a:pt x="144" y="3328"/>
                  <a:pt x="314" y="3471"/>
                  <a:pt x="494" y="3540"/>
                </a:cubicBezTo>
                <a:cubicBezTo>
                  <a:pt x="620" y="3590"/>
                  <a:pt x="755" y="3601"/>
                  <a:pt x="890" y="3601"/>
                </a:cubicBezTo>
                <a:cubicBezTo>
                  <a:pt x="1002" y="3601"/>
                  <a:pt x="1114" y="3594"/>
                  <a:pt x="1222" y="3594"/>
                </a:cubicBezTo>
                <a:lnTo>
                  <a:pt x="2030" y="3578"/>
                </a:lnTo>
                <a:cubicBezTo>
                  <a:pt x="2062" y="3572"/>
                  <a:pt x="2094" y="3551"/>
                  <a:pt x="2110" y="3519"/>
                </a:cubicBezTo>
                <a:cubicBezTo>
                  <a:pt x="2126" y="3535"/>
                  <a:pt x="2146" y="3543"/>
                  <a:pt x="2167" y="3543"/>
                </a:cubicBezTo>
                <a:cubicBezTo>
                  <a:pt x="2183" y="3543"/>
                  <a:pt x="2198" y="3539"/>
                  <a:pt x="2211" y="3530"/>
                </a:cubicBezTo>
                <a:cubicBezTo>
                  <a:pt x="2323" y="3450"/>
                  <a:pt x="2397" y="3328"/>
                  <a:pt x="2408" y="3190"/>
                </a:cubicBezTo>
                <a:lnTo>
                  <a:pt x="3449" y="3243"/>
                </a:lnTo>
                <a:cubicBezTo>
                  <a:pt x="3452" y="3243"/>
                  <a:pt x="3454" y="3243"/>
                  <a:pt x="3456" y="3243"/>
                </a:cubicBezTo>
                <a:cubicBezTo>
                  <a:pt x="3527" y="3243"/>
                  <a:pt x="3570" y="3166"/>
                  <a:pt x="3534" y="3105"/>
                </a:cubicBezTo>
                <a:lnTo>
                  <a:pt x="3476" y="1622"/>
                </a:lnTo>
                <a:cubicBezTo>
                  <a:pt x="3476" y="1595"/>
                  <a:pt x="3460" y="1563"/>
                  <a:pt x="3433" y="1547"/>
                </a:cubicBezTo>
                <a:cubicBezTo>
                  <a:pt x="3423" y="1537"/>
                  <a:pt x="3407" y="1526"/>
                  <a:pt x="3391" y="1521"/>
                </a:cubicBezTo>
                <a:cubicBezTo>
                  <a:pt x="3231" y="1497"/>
                  <a:pt x="3069" y="1485"/>
                  <a:pt x="2907" y="1485"/>
                </a:cubicBezTo>
                <a:cubicBezTo>
                  <a:pt x="2744" y="1485"/>
                  <a:pt x="2580" y="1497"/>
                  <a:pt x="2418" y="1521"/>
                </a:cubicBezTo>
                <a:lnTo>
                  <a:pt x="2418" y="1489"/>
                </a:lnTo>
                <a:cubicBezTo>
                  <a:pt x="2413" y="1292"/>
                  <a:pt x="2408" y="1096"/>
                  <a:pt x="2397" y="899"/>
                </a:cubicBezTo>
                <a:cubicBezTo>
                  <a:pt x="2397" y="724"/>
                  <a:pt x="2386" y="554"/>
                  <a:pt x="2360" y="383"/>
                </a:cubicBezTo>
                <a:cubicBezTo>
                  <a:pt x="2321" y="186"/>
                  <a:pt x="2152" y="11"/>
                  <a:pt x="1967" y="11"/>
                </a:cubicBezTo>
                <a:cubicBezTo>
                  <a:pt x="1947" y="11"/>
                  <a:pt x="1928" y="13"/>
                  <a:pt x="1908" y="17"/>
                </a:cubicBezTo>
                <a:cubicBezTo>
                  <a:pt x="1894" y="6"/>
                  <a:pt x="1876" y="1"/>
                  <a:pt x="185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2" name="Google Shape;472;p3"/>
          <p:cNvGrpSpPr/>
          <p:nvPr/>
        </p:nvGrpSpPr>
        <p:grpSpPr>
          <a:xfrm flipH="1" rot="292372">
            <a:off x="7992479" y="3465442"/>
            <a:ext cx="490744" cy="334961"/>
            <a:chOff x="527553" y="10096667"/>
            <a:chExt cx="285914" cy="195141"/>
          </a:xfrm>
        </p:grpSpPr>
        <p:sp>
          <p:nvSpPr>
            <p:cNvPr id="473" name="Google Shape;473;p3"/>
            <p:cNvSpPr/>
            <p:nvPr/>
          </p:nvSpPr>
          <p:spPr>
            <a:xfrm>
              <a:off x="527553" y="10096667"/>
              <a:ext cx="285914" cy="195141"/>
            </a:xfrm>
            <a:custGeom>
              <a:rect b="b" l="l" r="r" t="t"/>
              <a:pathLst>
                <a:path extrusionOk="0" h="2885" w="4227">
                  <a:moveTo>
                    <a:pt x="2781" y="673"/>
                  </a:moveTo>
                  <a:cubicBezTo>
                    <a:pt x="3227" y="854"/>
                    <a:pt x="3636" y="1120"/>
                    <a:pt x="3982" y="1454"/>
                  </a:cubicBezTo>
                  <a:cubicBezTo>
                    <a:pt x="3642" y="1789"/>
                    <a:pt x="3238" y="2055"/>
                    <a:pt x="2797" y="2236"/>
                  </a:cubicBezTo>
                  <a:cubicBezTo>
                    <a:pt x="3078" y="1997"/>
                    <a:pt x="3201" y="1619"/>
                    <a:pt x="3115" y="1263"/>
                  </a:cubicBezTo>
                  <a:cubicBezTo>
                    <a:pt x="3068" y="1035"/>
                    <a:pt x="2951" y="833"/>
                    <a:pt x="2781" y="673"/>
                  </a:cubicBezTo>
                  <a:close/>
                  <a:moveTo>
                    <a:pt x="2143" y="551"/>
                  </a:moveTo>
                  <a:cubicBezTo>
                    <a:pt x="2462" y="625"/>
                    <a:pt x="2728" y="843"/>
                    <a:pt x="2860" y="1141"/>
                  </a:cubicBezTo>
                  <a:cubicBezTo>
                    <a:pt x="3004" y="1454"/>
                    <a:pt x="2929" y="1821"/>
                    <a:pt x="2685" y="2060"/>
                  </a:cubicBezTo>
                  <a:cubicBezTo>
                    <a:pt x="2545" y="2191"/>
                    <a:pt x="2384" y="2246"/>
                    <a:pt x="2222" y="2246"/>
                  </a:cubicBezTo>
                  <a:cubicBezTo>
                    <a:pt x="1744" y="2246"/>
                    <a:pt x="1258" y="1757"/>
                    <a:pt x="1298" y="1252"/>
                  </a:cubicBezTo>
                  <a:cubicBezTo>
                    <a:pt x="1328" y="929"/>
                    <a:pt x="1612" y="649"/>
                    <a:pt x="1937" y="649"/>
                  </a:cubicBezTo>
                  <a:cubicBezTo>
                    <a:pt x="1954" y="649"/>
                    <a:pt x="1971" y="650"/>
                    <a:pt x="1989" y="652"/>
                  </a:cubicBezTo>
                  <a:cubicBezTo>
                    <a:pt x="1992" y="652"/>
                    <a:pt x="1996" y="653"/>
                    <a:pt x="1999" y="653"/>
                  </a:cubicBezTo>
                  <a:cubicBezTo>
                    <a:pt x="2037" y="653"/>
                    <a:pt x="2069" y="627"/>
                    <a:pt x="2079" y="588"/>
                  </a:cubicBezTo>
                  <a:cubicBezTo>
                    <a:pt x="2090" y="577"/>
                    <a:pt x="2100" y="567"/>
                    <a:pt x="2111" y="551"/>
                  </a:cubicBezTo>
                  <a:close/>
                  <a:moveTo>
                    <a:pt x="1372" y="689"/>
                  </a:moveTo>
                  <a:lnTo>
                    <a:pt x="1372" y="689"/>
                  </a:lnTo>
                  <a:cubicBezTo>
                    <a:pt x="1266" y="795"/>
                    <a:pt x="1186" y="923"/>
                    <a:pt x="1138" y="1072"/>
                  </a:cubicBezTo>
                  <a:cubicBezTo>
                    <a:pt x="1021" y="1460"/>
                    <a:pt x="1202" y="1890"/>
                    <a:pt x="1494" y="2151"/>
                  </a:cubicBezTo>
                  <a:cubicBezTo>
                    <a:pt x="1579" y="2230"/>
                    <a:pt x="1680" y="2294"/>
                    <a:pt x="1787" y="2342"/>
                  </a:cubicBezTo>
                  <a:cubicBezTo>
                    <a:pt x="1186" y="2241"/>
                    <a:pt x="617" y="1864"/>
                    <a:pt x="176" y="1460"/>
                  </a:cubicBezTo>
                  <a:cubicBezTo>
                    <a:pt x="522" y="1130"/>
                    <a:pt x="931" y="870"/>
                    <a:pt x="1372" y="689"/>
                  </a:cubicBezTo>
                  <a:close/>
                  <a:moveTo>
                    <a:pt x="2108" y="1"/>
                  </a:moveTo>
                  <a:cubicBezTo>
                    <a:pt x="2069" y="1"/>
                    <a:pt x="2030" y="22"/>
                    <a:pt x="2015" y="73"/>
                  </a:cubicBezTo>
                  <a:cubicBezTo>
                    <a:pt x="1994" y="168"/>
                    <a:pt x="1973" y="264"/>
                    <a:pt x="1952" y="360"/>
                  </a:cubicBezTo>
                  <a:cubicBezTo>
                    <a:pt x="1819" y="370"/>
                    <a:pt x="1691" y="391"/>
                    <a:pt x="1558" y="429"/>
                  </a:cubicBezTo>
                  <a:lnTo>
                    <a:pt x="1558" y="99"/>
                  </a:lnTo>
                  <a:cubicBezTo>
                    <a:pt x="1558" y="46"/>
                    <a:pt x="1516" y="3"/>
                    <a:pt x="1463" y="3"/>
                  </a:cubicBezTo>
                  <a:cubicBezTo>
                    <a:pt x="1409" y="3"/>
                    <a:pt x="1362" y="46"/>
                    <a:pt x="1362" y="99"/>
                  </a:cubicBezTo>
                  <a:lnTo>
                    <a:pt x="1362" y="487"/>
                  </a:lnTo>
                  <a:cubicBezTo>
                    <a:pt x="1261" y="519"/>
                    <a:pt x="1160" y="561"/>
                    <a:pt x="1059" y="609"/>
                  </a:cubicBezTo>
                  <a:lnTo>
                    <a:pt x="1059" y="397"/>
                  </a:lnTo>
                  <a:cubicBezTo>
                    <a:pt x="1067" y="325"/>
                    <a:pt x="1013" y="289"/>
                    <a:pt x="960" y="289"/>
                  </a:cubicBezTo>
                  <a:cubicBezTo>
                    <a:pt x="907" y="289"/>
                    <a:pt x="854" y="325"/>
                    <a:pt x="862" y="397"/>
                  </a:cubicBezTo>
                  <a:lnTo>
                    <a:pt x="862" y="710"/>
                  </a:lnTo>
                  <a:cubicBezTo>
                    <a:pt x="554" y="886"/>
                    <a:pt x="272" y="1093"/>
                    <a:pt x="12" y="1332"/>
                  </a:cubicBezTo>
                  <a:cubicBezTo>
                    <a:pt x="1" y="1417"/>
                    <a:pt x="1" y="1502"/>
                    <a:pt x="12" y="1582"/>
                  </a:cubicBezTo>
                  <a:cubicBezTo>
                    <a:pt x="288" y="1837"/>
                    <a:pt x="586" y="2060"/>
                    <a:pt x="910" y="2241"/>
                  </a:cubicBezTo>
                  <a:lnTo>
                    <a:pt x="788" y="2438"/>
                  </a:lnTo>
                  <a:cubicBezTo>
                    <a:pt x="740" y="2518"/>
                    <a:pt x="805" y="2591"/>
                    <a:pt x="873" y="2591"/>
                  </a:cubicBezTo>
                  <a:cubicBezTo>
                    <a:pt x="904" y="2591"/>
                    <a:pt x="936" y="2575"/>
                    <a:pt x="958" y="2539"/>
                  </a:cubicBezTo>
                  <a:lnTo>
                    <a:pt x="1091" y="2326"/>
                  </a:lnTo>
                  <a:cubicBezTo>
                    <a:pt x="1191" y="2374"/>
                    <a:pt x="1292" y="2416"/>
                    <a:pt x="1399" y="2454"/>
                  </a:cubicBezTo>
                  <a:cubicBezTo>
                    <a:pt x="1399" y="2454"/>
                    <a:pt x="1399" y="2459"/>
                    <a:pt x="1399" y="2459"/>
                  </a:cubicBezTo>
                  <a:cubicBezTo>
                    <a:pt x="1383" y="2549"/>
                    <a:pt x="1362" y="2640"/>
                    <a:pt x="1340" y="2725"/>
                  </a:cubicBezTo>
                  <a:cubicBezTo>
                    <a:pt x="1335" y="2751"/>
                    <a:pt x="1340" y="2778"/>
                    <a:pt x="1351" y="2804"/>
                  </a:cubicBezTo>
                  <a:cubicBezTo>
                    <a:pt x="1367" y="2826"/>
                    <a:pt x="1388" y="2842"/>
                    <a:pt x="1409" y="2847"/>
                  </a:cubicBezTo>
                  <a:cubicBezTo>
                    <a:pt x="1419" y="2850"/>
                    <a:pt x="1428" y="2851"/>
                    <a:pt x="1437" y="2851"/>
                  </a:cubicBezTo>
                  <a:cubicBezTo>
                    <a:pt x="1480" y="2851"/>
                    <a:pt x="1519" y="2822"/>
                    <a:pt x="1532" y="2778"/>
                  </a:cubicBezTo>
                  <a:cubicBezTo>
                    <a:pt x="1553" y="2693"/>
                    <a:pt x="1574" y="2602"/>
                    <a:pt x="1590" y="2512"/>
                  </a:cubicBezTo>
                  <a:lnTo>
                    <a:pt x="1590" y="2507"/>
                  </a:lnTo>
                  <a:lnTo>
                    <a:pt x="1617" y="2512"/>
                  </a:lnTo>
                  <a:cubicBezTo>
                    <a:pt x="1755" y="2544"/>
                    <a:pt x="1904" y="2560"/>
                    <a:pt x="2047" y="2560"/>
                  </a:cubicBezTo>
                  <a:lnTo>
                    <a:pt x="2047" y="2783"/>
                  </a:lnTo>
                  <a:cubicBezTo>
                    <a:pt x="2047" y="2842"/>
                    <a:pt x="2090" y="2884"/>
                    <a:pt x="2143" y="2884"/>
                  </a:cubicBezTo>
                  <a:cubicBezTo>
                    <a:pt x="2201" y="2884"/>
                    <a:pt x="2244" y="2842"/>
                    <a:pt x="2244" y="2783"/>
                  </a:cubicBezTo>
                  <a:lnTo>
                    <a:pt x="2244" y="2555"/>
                  </a:lnTo>
                  <a:cubicBezTo>
                    <a:pt x="2403" y="2539"/>
                    <a:pt x="2563" y="2512"/>
                    <a:pt x="2717" y="2464"/>
                  </a:cubicBezTo>
                  <a:cubicBezTo>
                    <a:pt x="2738" y="2544"/>
                    <a:pt x="2759" y="2624"/>
                    <a:pt x="2781" y="2698"/>
                  </a:cubicBezTo>
                  <a:cubicBezTo>
                    <a:pt x="2786" y="2725"/>
                    <a:pt x="2802" y="2746"/>
                    <a:pt x="2828" y="2757"/>
                  </a:cubicBezTo>
                  <a:cubicBezTo>
                    <a:pt x="2842" y="2767"/>
                    <a:pt x="2858" y="2773"/>
                    <a:pt x="2875" y="2773"/>
                  </a:cubicBezTo>
                  <a:cubicBezTo>
                    <a:pt x="2884" y="2773"/>
                    <a:pt x="2893" y="2771"/>
                    <a:pt x="2903" y="2767"/>
                  </a:cubicBezTo>
                  <a:cubicBezTo>
                    <a:pt x="2956" y="2751"/>
                    <a:pt x="2988" y="2698"/>
                    <a:pt x="2972" y="2645"/>
                  </a:cubicBezTo>
                  <a:lnTo>
                    <a:pt x="2908" y="2411"/>
                  </a:lnTo>
                  <a:cubicBezTo>
                    <a:pt x="2908" y="2406"/>
                    <a:pt x="2908" y="2406"/>
                    <a:pt x="2903" y="2400"/>
                  </a:cubicBezTo>
                  <a:cubicBezTo>
                    <a:pt x="2988" y="2369"/>
                    <a:pt x="3073" y="2331"/>
                    <a:pt x="3153" y="2289"/>
                  </a:cubicBezTo>
                  <a:cubicBezTo>
                    <a:pt x="3158" y="2299"/>
                    <a:pt x="3163" y="2310"/>
                    <a:pt x="3174" y="2321"/>
                  </a:cubicBezTo>
                  <a:cubicBezTo>
                    <a:pt x="3201" y="2353"/>
                    <a:pt x="3232" y="2379"/>
                    <a:pt x="3259" y="2411"/>
                  </a:cubicBezTo>
                  <a:cubicBezTo>
                    <a:pt x="3270" y="2422"/>
                    <a:pt x="3280" y="2427"/>
                    <a:pt x="3291" y="2432"/>
                  </a:cubicBezTo>
                  <a:cubicBezTo>
                    <a:pt x="3304" y="2438"/>
                    <a:pt x="3317" y="2440"/>
                    <a:pt x="3331" y="2440"/>
                  </a:cubicBezTo>
                  <a:cubicBezTo>
                    <a:pt x="3344" y="2440"/>
                    <a:pt x="3357" y="2438"/>
                    <a:pt x="3371" y="2432"/>
                  </a:cubicBezTo>
                  <a:cubicBezTo>
                    <a:pt x="3381" y="2427"/>
                    <a:pt x="3392" y="2422"/>
                    <a:pt x="3402" y="2411"/>
                  </a:cubicBezTo>
                  <a:lnTo>
                    <a:pt x="3418" y="2390"/>
                  </a:lnTo>
                  <a:cubicBezTo>
                    <a:pt x="3424" y="2374"/>
                    <a:pt x="3429" y="2358"/>
                    <a:pt x="3429" y="2342"/>
                  </a:cubicBezTo>
                  <a:lnTo>
                    <a:pt x="3429" y="2315"/>
                  </a:lnTo>
                  <a:cubicBezTo>
                    <a:pt x="3424" y="2294"/>
                    <a:pt x="3418" y="2284"/>
                    <a:pt x="3402" y="2268"/>
                  </a:cubicBezTo>
                  <a:cubicBezTo>
                    <a:pt x="3381" y="2241"/>
                    <a:pt x="3355" y="2220"/>
                    <a:pt x="3328" y="2193"/>
                  </a:cubicBezTo>
                  <a:lnTo>
                    <a:pt x="3360" y="2177"/>
                  </a:lnTo>
                  <a:cubicBezTo>
                    <a:pt x="3663" y="1991"/>
                    <a:pt x="3939" y="1779"/>
                    <a:pt x="4189" y="1529"/>
                  </a:cubicBezTo>
                  <a:cubicBezTo>
                    <a:pt x="4210" y="1513"/>
                    <a:pt x="4221" y="1492"/>
                    <a:pt x="4221" y="1470"/>
                  </a:cubicBezTo>
                  <a:cubicBezTo>
                    <a:pt x="4226" y="1438"/>
                    <a:pt x="4216" y="1407"/>
                    <a:pt x="4189" y="1385"/>
                  </a:cubicBezTo>
                  <a:cubicBezTo>
                    <a:pt x="3929" y="1130"/>
                    <a:pt x="3642" y="907"/>
                    <a:pt x="3328" y="721"/>
                  </a:cubicBezTo>
                  <a:lnTo>
                    <a:pt x="3408" y="561"/>
                  </a:lnTo>
                  <a:cubicBezTo>
                    <a:pt x="3450" y="496"/>
                    <a:pt x="3397" y="413"/>
                    <a:pt x="3325" y="413"/>
                  </a:cubicBezTo>
                  <a:cubicBezTo>
                    <a:pt x="3316" y="413"/>
                    <a:pt x="3306" y="415"/>
                    <a:pt x="3296" y="418"/>
                  </a:cubicBezTo>
                  <a:cubicBezTo>
                    <a:pt x="3270" y="423"/>
                    <a:pt x="3248" y="439"/>
                    <a:pt x="3238" y="461"/>
                  </a:cubicBezTo>
                  <a:lnTo>
                    <a:pt x="3153" y="631"/>
                  </a:lnTo>
                  <a:cubicBezTo>
                    <a:pt x="3041" y="572"/>
                    <a:pt x="2929" y="524"/>
                    <a:pt x="2813" y="482"/>
                  </a:cubicBezTo>
                  <a:lnTo>
                    <a:pt x="2887" y="184"/>
                  </a:lnTo>
                  <a:cubicBezTo>
                    <a:pt x="2903" y="131"/>
                    <a:pt x="2871" y="78"/>
                    <a:pt x="2818" y="62"/>
                  </a:cubicBezTo>
                  <a:cubicBezTo>
                    <a:pt x="2809" y="59"/>
                    <a:pt x="2799" y="58"/>
                    <a:pt x="2790" y="58"/>
                  </a:cubicBezTo>
                  <a:cubicBezTo>
                    <a:pt x="2747" y="58"/>
                    <a:pt x="2709" y="87"/>
                    <a:pt x="2696" y="131"/>
                  </a:cubicBezTo>
                  <a:cubicBezTo>
                    <a:pt x="2669" y="227"/>
                    <a:pt x="2648" y="328"/>
                    <a:pt x="2621" y="423"/>
                  </a:cubicBezTo>
                  <a:cubicBezTo>
                    <a:pt x="2472" y="381"/>
                    <a:pt x="2324" y="360"/>
                    <a:pt x="2169" y="354"/>
                  </a:cubicBezTo>
                  <a:lnTo>
                    <a:pt x="2159" y="354"/>
                  </a:lnTo>
                  <a:cubicBezTo>
                    <a:pt x="2175" y="280"/>
                    <a:pt x="2191" y="205"/>
                    <a:pt x="2207" y="126"/>
                  </a:cubicBezTo>
                  <a:cubicBezTo>
                    <a:pt x="2229" y="52"/>
                    <a:pt x="2168" y="1"/>
                    <a:pt x="2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653430" y="10172355"/>
              <a:ext cx="37405" cy="40449"/>
            </a:xfrm>
            <a:custGeom>
              <a:rect b="b" l="l" r="r" t="t"/>
              <a:pathLst>
                <a:path extrusionOk="0" h="598" w="553">
                  <a:moveTo>
                    <a:pt x="234" y="261"/>
                  </a:moveTo>
                  <a:cubicBezTo>
                    <a:pt x="255" y="293"/>
                    <a:pt x="287" y="314"/>
                    <a:pt x="324" y="314"/>
                  </a:cubicBezTo>
                  <a:lnTo>
                    <a:pt x="335" y="314"/>
                  </a:lnTo>
                  <a:lnTo>
                    <a:pt x="346" y="325"/>
                  </a:lnTo>
                  <a:lnTo>
                    <a:pt x="351" y="335"/>
                  </a:lnTo>
                  <a:lnTo>
                    <a:pt x="351" y="341"/>
                  </a:lnTo>
                  <a:lnTo>
                    <a:pt x="351" y="362"/>
                  </a:lnTo>
                  <a:cubicBezTo>
                    <a:pt x="351" y="367"/>
                    <a:pt x="351" y="367"/>
                    <a:pt x="351" y="367"/>
                  </a:cubicBezTo>
                  <a:lnTo>
                    <a:pt x="351" y="373"/>
                  </a:lnTo>
                  <a:lnTo>
                    <a:pt x="346" y="383"/>
                  </a:lnTo>
                  <a:lnTo>
                    <a:pt x="340" y="383"/>
                  </a:lnTo>
                  <a:lnTo>
                    <a:pt x="314" y="389"/>
                  </a:lnTo>
                  <a:lnTo>
                    <a:pt x="287" y="389"/>
                  </a:lnTo>
                  <a:cubicBezTo>
                    <a:pt x="277" y="389"/>
                    <a:pt x="271" y="389"/>
                    <a:pt x="261" y="383"/>
                  </a:cubicBezTo>
                  <a:lnTo>
                    <a:pt x="250" y="383"/>
                  </a:lnTo>
                  <a:lnTo>
                    <a:pt x="245" y="378"/>
                  </a:lnTo>
                  <a:lnTo>
                    <a:pt x="234" y="373"/>
                  </a:lnTo>
                  <a:lnTo>
                    <a:pt x="223" y="357"/>
                  </a:lnTo>
                  <a:lnTo>
                    <a:pt x="223" y="346"/>
                  </a:lnTo>
                  <a:cubicBezTo>
                    <a:pt x="223" y="341"/>
                    <a:pt x="223" y="325"/>
                    <a:pt x="218" y="314"/>
                  </a:cubicBezTo>
                  <a:cubicBezTo>
                    <a:pt x="223" y="304"/>
                    <a:pt x="223" y="293"/>
                    <a:pt x="223" y="282"/>
                  </a:cubicBezTo>
                  <a:lnTo>
                    <a:pt x="229" y="272"/>
                  </a:lnTo>
                  <a:cubicBezTo>
                    <a:pt x="234" y="266"/>
                    <a:pt x="234" y="266"/>
                    <a:pt x="234" y="261"/>
                  </a:cubicBezTo>
                  <a:close/>
                  <a:moveTo>
                    <a:pt x="431" y="1"/>
                  </a:moveTo>
                  <a:lnTo>
                    <a:pt x="436" y="17"/>
                  </a:lnTo>
                  <a:cubicBezTo>
                    <a:pt x="409" y="10"/>
                    <a:pt x="382" y="7"/>
                    <a:pt x="355" y="7"/>
                  </a:cubicBezTo>
                  <a:cubicBezTo>
                    <a:pt x="265" y="7"/>
                    <a:pt x="176" y="41"/>
                    <a:pt x="106" y="107"/>
                  </a:cubicBezTo>
                  <a:cubicBezTo>
                    <a:pt x="27" y="192"/>
                    <a:pt x="0" y="314"/>
                    <a:pt x="43" y="420"/>
                  </a:cubicBezTo>
                  <a:cubicBezTo>
                    <a:pt x="64" y="479"/>
                    <a:pt x="106" y="532"/>
                    <a:pt x="160" y="564"/>
                  </a:cubicBezTo>
                  <a:cubicBezTo>
                    <a:pt x="199" y="586"/>
                    <a:pt x="243" y="597"/>
                    <a:pt x="287" y="597"/>
                  </a:cubicBezTo>
                  <a:cubicBezTo>
                    <a:pt x="296" y="597"/>
                    <a:pt x="305" y="597"/>
                    <a:pt x="314" y="596"/>
                  </a:cubicBezTo>
                  <a:cubicBezTo>
                    <a:pt x="372" y="591"/>
                    <a:pt x="431" y="564"/>
                    <a:pt x="473" y="527"/>
                  </a:cubicBezTo>
                  <a:cubicBezTo>
                    <a:pt x="521" y="484"/>
                    <a:pt x="548" y="426"/>
                    <a:pt x="548" y="367"/>
                  </a:cubicBezTo>
                  <a:cubicBezTo>
                    <a:pt x="553" y="293"/>
                    <a:pt x="521" y="224"/>
                    <a:pt x="463" y="171"/>
                  </a:cubicBezTo>
                  <a:cubicBezTo>
                    <a:pt x="479" y="160"/>
                    <a:pt x="494" y="144"/>
                    <a:pt x="500" y="123"/>
                  </a:cubicBezTo>
                  <a:cubicBezTo>
                    <a:pt x="510" y="70"/>
                    <a:pt x="484" y="17"/>
                    <a:pt x="43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668851" y="10196773"/>
              <a:ext cx="473" cy="812"/>
            </a:xfrm>
            <a:custGeom>
              <a:rect b="b" l="l" r="r" t="t"/>
              <a:pathLst>
                <a:path extrusionOk="0" h="12" w="7">
                  <a:moveTo>
                    <a:pt x="1" y="1"/>
                  </a:moveTo>
                  <a:lnTo>
                    <a:pt x="6" y="12"/>
                  </a:lnTo>
                  <a:cubicBezTo>
                    <a:pt x="6" y="12"/>
                    <a:pt x="6" y="6"/>
                    <a:pt x="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6" name="Google Shape;476;p3"/>
          <p:cNvSpPr/>
          <p:nvPr/>
        </p:nvSpPr>
        <p:spPr>
          <a:xfrm rot="1118803">
            <a:off x="5438698" y="1094049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"/>
          <p:cNvSpPr/>
          <p:nvPr/>
        </p:nvSpPr>
        <p:spPr>
          <a:xfrm flipH="1">
            <a:off x="8292668" y="2523258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"/>
          <p:cNvSpPr/>
          <p:nvPr/>
        </p:nvSpPr>
        <p:spPr>
          <a:xfrm>
            <a:off x="456600" y="361713"/>
            <a:ext cx="8226000" cy="483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"/>
          <p:cNvSpPr txBox="1"/>
          <p:nvPr>
            <p:ph type="title"/>
          </p:nvPr>
        </p:nvSpPr>
        <p:spPr>
          <a:xfrm>
            <a:off x="796726" y="2951367"/>
            <a:ext cx="4110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0" name="Google Shape;480;p3"/>
          <p:cNvSpPr txBox="1"/>
          <p:nvPr>
            <p:ph hasCustomPrompt="1" idx="2" type="title"/>
          </p:nvPr>
        </p:nvSpPr>
        <p:spPr>
          <a:xfrm>
            <a:off x="2040226" y="1477307"/>
            <a:ext cx="1623300" cy="13905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1" name="Google Shape;481;p3"/>
          <p:cNvSpPr txBox="1"/>
          <p:nvPr>
            <p:ph idx="1" type="subTitle"/>
          </p:nvPr>
        </p:nvSpPr>
        <p:spPr>
          <a:xfrm>
            <a:off x="796726" y="3866847"/>
            <a:ext cx="41103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82" name="Google Shape;482;p3"/>
          <p:cNvGrpSpPr/>
          <p:nvPr/>
        </p:nvGrpSpPr>
        <p:grpSpPr>
          <a:xfrm>
            <a:off x="2487083" y="968444"/>
            <a:ext cx="417006" cy="385139"/>
            <a:chOff x="-2210041" y="11304839"/>
            <a:chExt cx="417800" cy="385873"/>
          </a:xfrm>
        </p:grpSpPr>
        <p:sp>
          <p:nvSpPr>
            <p:cNvPr id="483" name="Google Shape;483;p3"/>
            <p:cNvSpPr/>
            <p:nvPr/>
          </p:nvSpPr>
          <p:spPr>
            <a:xfrm rot="-472652">
              <a:off x="-2188673" y="11328949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 rot="-472652">
              <a:off x="-2086995" y="11456074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 rot="-472652">
              <a:off x="-2027282" y="11448115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 rot="-472652">
              <a:off x="-1964071" y="11439111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" name="Google Shape;487;p3"/>
          <p:cNvGrpSpPr/>
          <p:nvPr/>
        </p:nvGrpSpPr>
        <p:grpSpPr>
          <a:xfrm flipH="1">
            <a:off x="2136504" y="4068730"/>
            <a:ext cx="2786284" cy="1026155"/>
            <a:chOff x="4341776" y="4068730"/>
            <a:chExt cx="2786284" cy="1026155"/>
          </a:xfrm>
        </p:grpSpPr>
        <p:sp>
          <p:nvSpPr>
            <p:cNvPr id="488" name="Google Shape;488;p3"/>
            <p:cNvSpPr/>
            <p:nvPr/>
          </p:nvSpPr>
          <p:spPr>
            <a:xfrm rot="5400000">
              <a:off x="7058906" y="4076091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9" name="Google Shape;489;p3"/>
            <p:cNvGrpSpPr/>
            <p:nvPr/>
          </p:nvGrpSpPr>
          <p:grpSpPr>
            <a:xfrm>
              <a:off x="4341776" y="4266639"/>
              <a:ext cx="2786284" cy="828246"/>
              <a:chOff x="4341776" y="4266639"/>
              <a:chExt cx="2786284" cy="828246"/>
            </a:xfrm>
          </p:grpSpPr>
          <p:sp>
            <p:nvSpPr>
              <p:cNvPr id="490" name="Google Shape;490;p3"/>
              <p:cNvSpPr/>
              <p:nvPr/>
            </p:nvSpPr>
            <p:spPr>
              <a:xfrm rot="5400000">
                <a:off x="4280805" y="4572001"/>
                <a:ext cx="583856" cy="461913"/>
              </a:xfrm>
              <a:custGeom>
                <a:rect b="b" l="l" r="r" t="t"/>
                <a:pathLst>
                  <a:path extrusionOk="0" h="10951" w="13842">
                    <a:moveTo>
                      <a:pt x="8860" y="3787"/>
                    </a:moveTo>
                    <a:cubicBezTo>
                      <a:pt x="9079" y="3859"/>
                      <a:pt x="9241" y="3969"/>
                      <a:pt x="9193" y="4222"/>
                    </a:cubicBezTo>
                    <a:cubicBezTo>
                      <a:pt x="9185" y="4253"/>
                      <a:pt x="9092" y="4291"/>
                      <a:pt x="9029" y="4291"/>
                    </a:cubicBezTo>
                    <a:cubicBezTo>
                      <a:pt x="9014" y="4291"/>
                      <a:pt x="9001" y="4289"/>
                      <a:pt x="8992" y="4284"/>
                    </a:cubicBezTo>
                    <a:cubicBezTo>
                      <a:pt x="8730" y="4185"/>
                      <a:pt x="8761" y="4000"/>
                      <a:pt x="8860" y="3787"/>
                    </a:cubicBezTo>
                    <a:close/>
                    <a:moveTo>
                      <a:pt x="8629" y="5022"/>
                    </a:moveTo>
                    <a:cubicBezTo>
                      <a:pt x="8707" y="5022"/>
                      <a:pt x="8756" y="5101"/>
                      <a:pt x="8714" y="5166"/>
                    </a:cubicBezTo>
                    <a:cubicBezTo>
                      <a:pt x="8688" y="5196"/>
                      <a:pt x="8647" y="5215"/>
                      <a:pt x="8607" y="5215"/>
                    </a:cubicBezTo>
                    <a:cubicBezTo>
                      <a:pt x="8603" y="5215"/>
                      <a:pt x="8598" y="5215"/>
                      <a:pt x="8594" y="5214"/>
                    </a:cubicBezTo>
                    <a:cubicBezTo>
                      <a:pt x="8565" y="5205"/>
                      <a:pt x="8551" y="5143"/>
                      <a:pt x="8527" y="5104"/>
                    </a:cubicBezTo>
                    <a:lnTo>
                      <a:pt x="8527" y="5104"/>
                    </a:lnTo>
                    <a:cubicBezTo>
                      <a:pt x="8558" y="5075"/>
                      <a:pt x="8586" y="5027"/>
                      <a:pt x="8623" y="5023"/>
                    </a:cubicBezTo>
                    <a:cubicBezTo>
                      <a:pt x="8625" y="5022"/>
                      <a:pt x="8627" y="5022"/>
                      <a:pt x="8629" y="5022"/>
                    </a:cubicBezTo>
                    <a:close/>
                    <a:moveTo>
                      <a:pt x="12059" y="6896"/>
                    </a:moveTo>
                    <a:cubicBezTo>
                      <a:pt x="12179" y="6901"/>
                      <a:pt x="12265" y="6973"/>
                      <a:pt x="12246" y="7083"/>
                    </a:cubicBezTo>
                    <a:cubicBezTo>
                      <a:pt x="12222" y="7232"/>
                      <a:pt x="12169" y="7400"/>
                      <a:pt x="11997" y="7433"/>
                    </a:cubicBezTo>
                    <a:cubicBezTo>
                      <a:pt x="11984" y="7436"/>
                      <a:pt x="11972" y="7437"/>
                      <a:pt x="11962" y="7437"/>
                    </a:cubicBezTo>
                    <a:cubicBezTo>
                      <a:pt x="11861" y="7437"/>
                      <a:pt x="11833" y="7323"/>
                      <a:pt x="11829" y="7232"/>
                    </a:cubicBezTo>
                    <a:cubicBezTo>
                      <a:pt x="11819" y="7064"/>
                      <a:pt x="11848" y="6916"/>
                      <a:pt x="12059" y="6896"/>
                    </a:cubicBezTo>
                    <a:close/>
                    <a:moveTo>
                      <a:pt x="6284" y="3134"/>
                    </a:moveTo>
                    <a:lnTo>
                      <a:pt x="6221" y="3206"/>
                    </a:lnTo>
                    <a:lnTo>
                      <a:pt x="6221" y="3518"/>
                    </a:lnTo>
                    <a:cubicBezTo>
                      <a:pt x="6432" y="3518"/>
                      <a:pt x="6538" y="3633"/>
                      <a:pt x="6543" y="3839"/>
                    </a:cubicBezTo>
                    <a:lnTo>
                      <a:pt x="6864" y="3839"/>
                    </a:lnTo>
                    <a:cubicBezTo>
                      <a:pt x="7937" y="3863"/>
                      <a:pt x="8455" y="4476"/>
                      <a:pt x="8239" y="5526"/>
                    </a:cubicBezTo>
                    <a:cubicBezTo>
                      <a:pt x="8134" y="6048"/>
                      <a:pt x="7841" y="6518"/>
                      <a:pt x="7956" y="7093"/>
                    </a:cubicBezTo>
                    <a:cubicBezTo>
                      <a:pt x="7988" y="7239"/>
                      <a:pt x="7880" y="7339"/>
                      <a:pt x="7758" y="7339"/>
                    </a:cubicBezTo>
                    <a:cubicBezTo>
                      <a:pt x="7696" y="7339"/>
                      <a:pt x="7631" y="7314"/>
                      <a:pt x="7578" y="7256"/>
                    </a:cubicBezTo>
                    <a:cubicBezTo>
                      <a:pt x="7242" y="6877"/>
                      <a:pt x="6777" y="6901"/>
                      <a:pt x="6322" y="6753"/>
                    </a:cubicBezTo>
                    <a:cubicBezTo>
                      <a:pt x="6231" y="7079"/>
                      <a:pt x="6145" y="7376"/>
                      <a:pt x="6063" y="7673"/>
                    </a:cubicBezTo>
                    <a:cubicBezTo>
                      <a:pt x="5631" y="7525"/>
                      <a:pt x="5443" y="6963"/>
                      <a:pt x="4912" y="6963"/>
                    </a:cubicBezTo>
                    <a:cubicBezTo>
                      <a:pt x="4908" y="6963"/>
                      <a:pt x="4903" y="6963"/>
                      <a:pt x="4899" y="6964"/>
                    </a:cubicBezTo>
                    <a:cubicBezTo>
                      <a:pt x="4841" y="6916"/>
                      <a:pt x="4812" y="6844"/>
                      <a:pt x="4812" y="6767"/>
                    </a:cubicBezTo>
                    <a:cubicBezTo>
                      <a:pt x="5110" y="6211"/>
                      <a:pt x="4726" y="5904"/>
                      <a:pt x="4328" y="5554"/>
                    </a:cubicBezTo>
                    <a:lnTo>
                      <a:pt x="4328" y="5554"/>
                    </a:lnTo>
                    <a:cubicBezTo>
                      <a:pt x="4396" y="5561"/>
                      <a:pt x="4459" y="5564"/>
                      <a:pt x="4519" y="5564"/>
                    </a:cubicBezTo>
                    <a:cubicBezTo>
                      <a:pt x="4830" y="5564"/>
                      <a:pt x="5051" y="5472"/>
                      <a:pt x="5268" y="5190"/>
                    </a:cubicBezTo>
                    <a:cubicBezTo>
                      <a:pt x="5339" y="5100"/>
                      <a:pt x="5455" y="5061"/>
                      <a:pt x="5586" y="5061"/>
                    </a:cubicBezTo>
                    <a:cubicBezTo>
                      <a:pt x="5880" y="5061"/>
                      <a:pt x="6252" y="5255"/>
                      <a:pt x="6384" y="5507"/>
                    </a:cubicBezTo>
                    <a:cubicBezTo>
                      <a:pt x="6442" y="5622"/>
                      <a:pt x="6451" y="5765"/>
                      <a:pt x="6624" y="5785"/>
                    </a:cubicBezTo>
                    <a:cubicBezTo>
                      <a:pt x="6768" y="5593"/>
                      <a:pt x="6715" y="5382"/>
                      <a:pt x="6648" y="5190"/>
                    </a:cubicBezTo>
                    <a:cubicBezTo>
                      <a:pt x="6552" y="4931"/>
                      <a:pt x="6485" y="4697"/>
                      <a:pt x="6705" y="4457"/>
                    </a:cubicBezTo>
                    <a:cubicBezTo>
                      <a:pt x="6955" y="4193"/>
                      <a:pt x="6456" y="4088"/>
                      <a:pt x="6547" y="3844"/>
                    </a:cubicBezTo>
                    <a:cubicBezTo>
                      <a:pt x="6341" y="3839"/>
                      <a:pt x="6236" y="3733"/>
                      <a:pt x="6226" y="3527"/>
                    </a:cubicBezTo>
                    <a:cubicBezTo>
                      <a:pt x="6106" y="3503"/>
                      <a:pt x="5958" y="3494"/>
                      <a:pt x="5987" y="3321"/>
                    </a:cubicBezTo>
                    <a:cubicBezTo>
                      <a:pt x="6006" y="3216"/>
                      <a:pt x="6126" y="3206"/>
                      <a:pt x="6226" y="3197"/>
                    </a:cubicBezTo>
                    <a:lnTo>
                      <a:pt x="6284" y="3134"/>
                    </a:lnTo>
                    <a:close/>
                    <a:moveTo>
                      <a:pt x="6888" y="7572"/>
                    </a:moveTo>
                    <a:cubicBezTo>
                      <a:pt x="6979" y="7639"/>
                      <a:pt x="7031" y="7754"/>
                      <a:pt x="7022" y="7869"/>
                    </a:cubicBezTo>
                    <a:cubicBezTo>
                      <a:pt x="7017" y="8147"/>
                      <a:pt x="7405" y="8310"/>
                      <a:pt x="7300" y="8574"/>
                    </a:cubicBezTo>
                    <a:cubicBezTo>
                      <a:pt x="7261" y="8672"/>
                      <a:pt x="7189" y="8695"/>
                      <a:pt x="7103" y="8695"/>
                    </a:cubicBezTo>
                    <a:cubicBezTo>
                      <a:pt x="7028" y="8695"/>
                      <a:pt x="6942" y="8677"/>
                      <a:pt x="6860" y="8677"/>
                    </a:cubicBezTo>
                    <a:cubicBezTo>
                      <a:pt x="6771" y="8677"/>
                      <a:pt x="6687" y="8698"/>
                      <a:pt x="6624" y="8785"/>
                    </a:cubicBezTo>
                    <a:cubicBezTo>
                      <a:pt x="6560" y="8876"/>
                      <a:pt x="6451" y="8947"/>
                      <a:pt x="6342" y="8947"/>
                    </a:cubicBezTo>
                    <a:cubicBezTo>
                      <a:pt x="6296" y="8947"/>
                      <a:pt x="6250" y="8935"/>
                      <a:pt x="6207" y="8905"/>
                    </a:cubicBezTo>
                    <a:cubicBezTo>
                      <a:pt x="5972" y="8732"/>
                      <a:pt x="6236" y="8598"/>
                      <a:pt x="6289" y="8449"/>
                    </a:cubicBezTo>
                    <a:cubicBezTo>
                      <a:pt x="6394" y="8143"/>
                      <a:pt x="5939" y="7994"/>
                      <a:pt x="6063" y="7673"/>
                    </a:cubicBezTo>
                    <a:lnTo>
                      <a:pt x="6063" y="7673"/>
                    </a:lnTo>
                    <a:cubicBezTo>
                      <a:pt x="6108" y="7680"/>
                      <a:pt x="6152" y="7683"/>
                      <a:pt x="6196" y="7683"/>
                    </a:cubicBezTo>
                    <a:cubicBezTo>
                      <a:pt x="6435" y="7683"/>
                      <a:pt x="6665" y="7588"/>
                      <a:pt x="6888" y="7572"/>
                    </a:cubicBezTo>
                    <a:close/>
                    <a:moveTo>
                      <a:pt x="3832" y="0"/>
                    </a:moveTo>
                    <a:cubicBezTo>
                      <a:pt x="3743" y="0"/>
                      <a:pt x="3656" y="42"/>
                      <a:pt x="3590" y="158"/>
                    </a:cubicBezTo>
                    <a:cubicBezTo>
                      <a:pt x="4808" y="954"/>
                      <a:pt x="5047" y="1193"/>
                      <a:pt x="5306" y="1888"/>
                    </a:cubicBezTo>
                    <a:cubicBezTo>
                      <a:pt x="4980" y="1802"/>
                      <a:pt x="4664" y="1720"/>
                      <a:pt x="4371" y="1653"/>
                    </a:cubicBezTo>
                    <a:cubicBezTo>
                      <a:pt x="4318" y="1641"/>
                      <a:pt x="4266" y="1635"/>
                      <a:pt x="4217" y="1635"/>
                    </a:cubicBezTo>
                    <a:cubicBezTo>
                      <a:pt x="4000" y="1635"/>
                      <a:pt x="3823" y="1749"/>
                      <a:pt x="3686" y="1936"/>
                    </a:cubicBezTo>
                    <a:cubicBezTo>
                      <a:pt x="3514" y="2171"/>
                      <a:pt x="3480" y="2406"/>
                      <a:pt x="3686" y="2665"/>
                    </a:cubicBezTo>
                    <a:cubicBezTo>
                      <a:pt x="3854" y="2875"/>
                      <a:pt x="4070" y="3110"/>
                      <a:pt x="3883" y="3518"/>
                    </a:cubicBezTo>
                    <a:cubicBezTo>
                      <a:pt x="3609" y="3216"/>
                      <a:pt x="3274" y="3072"/>
                      <a:pt x="3169" y="2674"/>
                    </a:cubicBezTo>
                    <a:cubicBezTo>
                      <a:pt x="3111" y="2456"/>
                      <a:pt x="2982" y="2202"/>
                      <a:pt x="2756" y="2202"/>
                    </a:cubicBezTo>
                    <a:cubicBezTo>
                      <a:pt x="2719" y="2202"/>
                      <a:pt x="2679" y="2209"/>
                      <a:pt x="2637" y="2224"/>
                    </a:cubicBezTo>
                    <a:cubicBezTo>
                      <a:pt x="2363" y="2315"/>
                      <a:pt x="2191" y="2588"/>
                      <a:pt x="2234" y="2933"/>
                    </a:cubicBezTo>
                    <a:cubicBezTo>
                      <a:pt x="2263" y="3192"/>
                      <a:pt x="2915" y="4189"/>
                      <a:pt x="3140" y="4270"/>
                    </a:cubicBezTo>
                    <a:cubicBezTo>
                      <a:pt x="3189" y="4288"/>
                      <a:pt x="3244" y="4301"/>
                      <a:pt x="3295" y="4301"/>
                    </a:cubicBezTo>
                    <a:cubicBezTo>
                      <a:pt x="3353" y="4301"/>
                      <a:pt x="3406" y="4285"/>
                      <a:pt x="3442" y="4241"/>
                    </a:cubicBezTo>
                    <a:cubicBezTo>
                      <a:pt x="3552" y="4111"/>
                      <a:pt x="3662" y="4065"/>
                      <a:pt x="3770" y="4065"/>
                    </a:cubicBezTo>
                    <a:cubicBezTo>
                      <a:pt x="3964" y="4065"/>
                      <a:pt x="4153" y="4210"/>
                      <a:pt x="4328" y="4275"/>
                    </a:cubicBezTo>
                    <a:cubicBezTo>
                      <a:pt x="4582" y="3959"/>
                      <a:pt x="4348" y="3599"/>
                      <a:pt x="4549" y="3316"/>
                    </a:cubicBezTo>
                    <a:lnTo>
                      <a:pt x="4549" y="3316"/>
                    </a:lnTo>
                    <a:cubicBezTo>
                      <a:pt x="4956" y="3518"/>
                      <a:pt x="5589" y="3470"/>
                      <a:pt x="5507" y="4222"/>
                    </a:cubicBezTo>
                    <a:cubicBezTo>
                      <a:pt x="5287" y="4361"/>
                      <a:pt x="5028" y="4419"/>
                      <a:pt x="4774" y="4491"/>
                    </a:cubicBezTo>
                    <a:cubicBezTo>
                      <a:pt x="4443" y="4586"/>
                      <a:pt x="4165" y="4821"/>
                      <a:pt x="4017" y="5138"/>
                    </a:cubicBezTo>
                    <a:cubicBezTo>
                      <a:pt x="3931" y="5315"/>
                      <a:pt x="4070" y="5593"/>
                      <a:pt x="3830" y="5708"/>
                    </a:cubicBezTo>
                    <a:cubicBezTo>
                      <a:pt x="3748" y="5746"/>
                      <a:pt x="3663" y="5760"/>
                      <a:pt x="3576" y="5760"/>
                    </a:cubicBezTo>
                    <a:cubicBezTo>
                      <a:pt x="3454" y="5760"/>
                      <a:pt x="3330" y="5732"/>
                      <a:pt x="3207" y="5698"/>
                    </a:cubicBezTo>
                    <a:cubicBezTo>
                      <a:pt x="3129" y="5676"/>
                      <a:pt x="3062" y="5666"/>
                      <a:pt x="3005" y="5666"/>
                    </a:cubicBezTo>
                    <a:cubicBezTo>
                      <a:pt x="2788" y="5666"/>
                      <a:pt x="2722" y="5822"/>
                      <a:pt x="2809" y="6110"/>
                    </a:cubicBezTo>
                    <a:cubicBezTo>
                      <a:pt x="2847" y="6245"/>
                      <a:pt x="2876" y="6369"/>
                      <a:pt x="2752" y="6489"/>
                    </a:cubicBezTo>
                    <a:cubicBezTo>
                      <a:pt x="2359" y="6432"/>
                      <a:pt x="1966" y="6441"/>
                      <a:pt x="1592" y="6192"/>
                    </a:cubicBezTo>
                    <a:cubicBezTo>
                      <a:pt x="1343" y="6029"/>
                      <a:pt x="997" y="5971"/>
                      <a:pt x="686" y="5967"/>
                    </a:cubicBezTo>
                    <a:cubicBezTo>
                      <a:pt x="683" y="5967"/>
                      <a:pt x="679" y="5967"/>
                      <a:pt x="676" y="5967"/>
                    </a:cubicBezTo>
                    <a:cubicBezTo>
                      <a:pt x="374" y="5967"/>
                      <a:pt x="564" y="6404"/>
                      <a:pt x="327" y="6513"/>
                    </a:cubicBezTo>
                    <a:cubicBezTo>
                      <a:pt x="303" y="6523"/>
                      <a:pt x="279" y="6537"/>
                      <a:pt x="255" y="6547"/>
                    </a:cubicBezTo>
                    <a:cubicBezTo>
                      <a:pt x="125" y="6594"/>
                      <a:pt x="1" y="6662"/>
                      <a:pt x="82" y="6825"/>
                    </a:cubicBezTo>
                    <a:cubicBezTo>
                      <a:pt x="141" y="6945"/>
                      <a:pt x="263" y="7031"/>
                      <a:pt x="367" y="7031"/>
                    </a:cubicBezTo>
                    <a:cubicBezTo>
                      <a:pt x="407" y="7031"/>
                      <a:pt x="445" y="7017"/>
                      <a:pt x="475" y="6987"/>
                    </a:cubicBezTo>
                    <a:cubicBezTo>
                      <a:pt x="757" y="6715"/>
                      <a:pt x="1043" y="6615"/>
                      <a:pt x="1334" y="6615"/>
                    </a:cubicBezTo>
                    <a:cubicBezTo>
                      <a:pt x="1642" y="6615"/>
                      <a:pt x="1954" y="6727"/>
                      <a:pt x="2272" y="6868"/>
                    </a:cubicBezTo>
                    <a:cubicBezTo>
                      <a:pt x="2284" y="6872"/>
                      <a:pt x="2297" y="6874"/>
                      <a:pt x="2311" y="6874"/>
                    </a:cubicBezTo>
                    <a:cubicBezTo>
                      <a:pt x="2325" y="6874"/>
                      <a:pt x="2339" y="6872"/>
                      <a:pt x="2354" y="6872"/>
                    </a:cubicBezTo>
                    <a:cubicBezTo>
                      <a:pt x="2459" y="6882"/>
                      <a:pt x="2574" y="6882"/>
                      <a:pt x="2617" y="7002"/>
                    </a:cubicBezTo>
                    <a:cubicBezTo>
                      <a:pt x="2680" y="7160"/>
                      <a:pt x="2560" y="7241"/>
                      <a:pt x="2454" y="7318"/>
                    </a:cubicBezTo>
                    <a:cubicBezTo>
                      <a:pt x="2224" y="7486"/>
                      <a:pt x="1860" y="7596"/>
                      <a:pt x="1994" y="7965"/>
                    </a:cubicBezTo>
                    <a:cubicBezTo>
                      <a:pt x="2129" y="8329"/>
                      <a:pt x="1985" y="8679"/>
                      <a:pt x="1985" y="9063"/>
                    </a:cubicBezTo>
                    <a:cubicBezTo>
                      <a:pt x="2228" y="9059"/>
                      <a:pt x="2416" y="8798"/>
                      <a:pt x="2624" y="8798"/>
                    </a:cubicBezTo>
                    <a:cubicBezTo>
                      <a:pt x="2702" y="8798"/>
                      <a:pt x="2783" y="8836"/>
                      <a:pt x="2871" y="8938"/>
                    </a:cubicBezTo>
                    <a:lnTo>
                      <a:pt x="3178" y="8948"/>
                    </a:lnTo>
                    <a:lnTo>
                      <a:pt x="3341" y="8948"/>
                    </a:lnTo>
                    <a:cubicBezTo>
                      <a:pt x="3360" y="8483"/>
                      <a:pt x="3950" y="8684"/>
                      <a:pt x="4065" y="8325"/>
                    </a:cubicBezTo>
                    <a:cubicBezTo>
                      <a:pt x="4094" y="8090"/>
                      <a:pt x="3701" y="8219"/>
                      <a:pt x="3748" y="7946"/>
                    </a:cubicBezTo>
                    <a:cubicBezTo>
                      <a:pt x="3892" y="7778"/>
                      <a:pt x="4117" y="7764"/>
                      <a:pt x="4304" y="7697"/>
                    </a:cubicBezTo>
                    <a:cubicBezTo>
                      <a:pt x="4520" y="7621"/>
                      <a:pt x="4698" y="7581"/>
                      <a:pt x="4845" y="7581"/>
                    </a:cubicBezTo>
                    <a:cubicBezTo>
                      <a:pt x="5224" y="7581"/>
                      <a:pt x="5386" y="7849"/>
                      <a:pt x="5421" y="8444"/>
                    </a:cubicBezTo>
                    <a:cubicBezTo>
                      <a:pt x="5431" y="8622"/>
                      <a:pt x="5368" y="8804"/>
                      <a:pt x="5340" y="8981"/>
                    </a:cubicBezTo>
                    <a:cubicBezTo>
                      <a:pt x="5704" y="9197"/>
                      <a:pt x="6074" y="9322"/>
                      <a:pt x="6473" y="9322"/>
                    </a:cubicBezTo>
                    <a:cubicBezTo>
                      <a:pt x="6613" y="9322"/>
                      <a:pt x="6758" y="9306"/>
                      <a:pt x="6907" y="9274"/>
                    </a:cubicBezTo>
                    <a:cubicBezTo>
                      <a:pt x="6962" y="9261"/>
                      <a:pt x="7015" y="9255"/>
                      <a:pt x="7068" y="9255"/>
                    </a:cubicBezTo>
                    <a:cubicBezTo>
                      <a:pt x="7291" y="9255"/>
                      <a:pt x="7497" y="9363"/>
                      <a:pt x="7702" y="9518"/>
                    </a:cubicBezTo>
                    <a:cubicBezTo>
                      <a:pt x="8175" y="9875"/>
                      <a:pt x="8659" y="10246"/>
                      <a:pt x="9275" y="10246"/>
                    </a:cubicBezTo>
                    <a:cubicBezTo>
                      <a:pt x="9370" y="10246"/>
                      <a:pt x="9469" y="10237"/>
                      <a:pt x="9571" y="10218"/>
                    </a:cubicBezTo>
                    <a:lnTo>
                      <a:pt x="9571" y="9921"/>
                    </a:lnTo>
                    <a:cubicBezTo>
                      <a:pt x="9543" y="9913"/>
                      <a:pt x="9515" y="9910"/>
                      <a:pt x="9486" y="9910"/>
                    </a:cubicBezTo>
                    <a:cubicBezTo>
                      <a:pt x="9368" y="9910"/>
                      <a:pt x="9247" y="9962"/>
                      <a:pt x="9129" y="9962"/>
                    </a:cubicBezTo>
                    <a:cubicBezTo>
                      <a:pt x="9076" y="9962"/>
                      <a:pt x="9024" y="9951"/>
                      <a:pt x="8972" y="9921"/>
                    </a:cubicBezTo>
                    <a:cubicBezTo>
                      <a:pt x="8982" y="9302"/>
                      <a:pt x="8987" y="9317"/>
                      <a:pt x="9452" y="9077"/>
                    </a:cubicBezTo>
                    <a:cubicBezTo>
                      <a:pt x="9730" y="8938"/>
                      <a:pt x="9984" y="8751"/>
                      <a:pt x="10252" y="8583"/>
                    </a:cubicBezTo>
                    <a:cubicBezTo>
                      <a:pt x="10353" y="8535"/>
                      <a:pt x="10386" y="8406"/>
                      <a:pt x="10329" y="8310"/>
                    </a:cubicBezTo>
                    <a:cubicBezTo>
                      <a:pt x="10073" y="7963"/>
                      <a:pt x="10257" y="7886"/>
                      <a:pt x="10451" y="7886"/>
                    </a:cubicBezTo>
                    <a:cubicBezTo>
                      <a:pt x="10511" y="7886"/>
                      <a:pt x="10572" y="7894"/>
                      <a:pt x="10621" y="7903"/>
                    </a:cubicBezTo>
                    <a:cubicBezTo>
                      <a:pt x="10910" y="7958"/>
                      <a:pt x="11182" y="8079"/>
                      <a:pt x="11490" y="8079"/>
                    </a:cubicBezTo>
                    <a:cubicBezTo>
                      <a:pt x="11555" y="8079"/>
                      <a:pt x="11621" y="8074"/>
                      <a:pt x="11690" y="8061"/>
                    </a:cubicBezTo>
                    <a:cubicBezTo>
                      <a:pt x="11702" y="8059"/>
                      <a:pt x="11713" y="8058"/>
                      <a:pt x="11725" y="8058"/>
                    </a:cubicBezTo>
                    <a:cubicBezTo>
                      <a:pt x="11897" y="8058"/>
                      <a:pt x="12012" y="8289"/>
                      <a:pt x="11949" y="8468"/>
                    </a:cubicBezTo>
                    <a:cubicBezTo>
                      <a:pt x="11766" y="8986"/>
                      <a:pt x="12112" y="9044"/>
                      <a:pt x="12466" y="9106"/>
                    </a:cubicBezTo>
                    <a:cubicBezTo>
                      <a:pt x="12502" y="9113"/>
                      <a:pt x="12538" y="9114"/>
                      <a:pt x="12575" y="9114"/>
                    </a:cubicBezTo>
                    <a:cubicBezTo>
                      <a:pt x="12621" y="9114"/>
                      <a:pt x="12668" y="9112"/>
                      <a:pt x="12714" y="9112"/>
                    </a:cubicBezTo>
                    <a:cubicBezTo>
                      <a:pt x="12812" y="9112"/>
                      <a:pt x="12910" y="9125"/>
                      <a:pt x="12998" y="9211"/>
                    </a:cubicBezTo>
                    <a:cubicBezTo>
                      <a:pt x="13080" y="9422"/>
                      <a:pt x="12711" y="9523"/>
                      <a:pt x="12874" y="9777"/>
                    </a:cubicBezTo>
                    <a:cubicBezTo>
                      <a:pt x="13113" y="10170"/>
                      <a:pt x="13482" y="10481"/>
                      <a:pt x="13626" y="10951"/>
                    </a:cubicBezTo>
                    <a:cubicBezTo>
                      <a:pt x="13722" y="10539"/>
                      <a:pt x="13842" y="10151"/>
                      <a:pt x="13540" y="9801"/>
                    </a:cubicBezTo>
                    <a:cubicBezTo>
                      <a:pt x="13415" y="9657"/>
                      <a:pt x="13501" y="9532"/>
                      <a:pt x="13545" y="9369"/>
                    </a:cubicBezTo>
                    <a:cubicBezTo>
                      <a:pt x="13626" y="9063"/>
                      <a:pt x="13775" y="8588"/>
                      <a:pt x="13636" y="8449"/>
                    </a:cubicBezTo>
                    <a:cubicBezTo>
                      <a:pt x="13367" y="8186"/>
                      <a:pt x="13243" y="7726"/>
                      <a:pt x="12792" y="7654"/>
                    </a:cubicBezTo>
                    <a:cubicBezTo>
                      <a:pt x="12711" y="7644"/>
                      <a:pt x="12677" y="7563"/>
                      <a:pt x="12701" y="7467"/>
                    </a:cubicBezTo>
                    <a:cubicBezTo>
                      <a:pt x="12741" y="7423"/>
                      <a:pt x="12783" y="7408"/>
                      <a:pt x="12827" y="7408"/>
                    </a:cubicBezTo>
                    <a:cubicBezTo>
                      <a:pt x="12932" y="7408"/>
                      <a:pt x="13045" y="7499"/>
                      <a:pt x="13153" y="7499"/>
                    </a:cubicBezTo>
                    <a:cubicBezTo>
                      <a:pt x="13197" y="7499"/>
                      <a:pt x="13239" y="7484"/>
                      <a:pt x="13281" y="7443"/>
                    </a:cubicBezTo>
                    <a:cubicBezTo>
                      <a:pt x="13329" y="7265"/>
                      <a:pt x="13027" y="7131"/>
                      <a:pt x="13190" y="6944"/>
                    </a:cubicBezTo>
                    <a:cubicBezTo>
                      <a:pt x="13477" y="6623"/>
                      <a:pt x="13315" y="6494"/>
                      <a:pt x="12989" y="6412"/>
                    </a:cubicBezTo>
                    <a:cubicBezTo>
                      <a:pt x="12730" y="6360"/>
                      <a:pt x="12476" y="6288"/>
                      <a:pt x="12227" y="6197"/>
                    </a:cubicBezTo>
                    <a:cubicBezTo>
                      <a:pt x="12107" y="6147"/>
                      <a:pt x="11999" y="6118"/>
                      <a:pt x="11902" y="6118"/>
                    </a:cubicBezTo>
                    <a:cubicBezTo>
                      <a:pt x="11737" y="6118"/>
                      <a:pt x="11604" y="6202"/>
                      <a:pt x="11498" y="6412"/>
                    </a:cubicBezTo>
                    <a:cubicBezTo>
                      <a:pt x="11392" y="6621"/>
                      <a:pt x="11234" y="6717"/>
                      <a:pt x="11046" y="6717"/>
                    </a:cubicBezTo>
                    <a:cubicBezTo>
                      <a:pt x="10978" y="6717"/>
                      <a:pt x="10906" y="6705"/>
                      <a:pt x="10832" y="6681"/>
                    </a:cubicBezTo>
                    <a:cubicBezTo>
                      <a:pt x="10731" y="6642"/>
                      <a:pt x="10655" y="6566"/>
                      <a:pt x="10616" y="6465"/>
                    </a:cubicBezTo>
                    <a:cubicBezTo>
                      <a:pt x="10578" y="6360"/>
                      <a:pt x="10659" y="6273"/>
                      <a:pt x="10784" y="6249"/>
                    </a:cubicBezTo>
                    <a:cubicBezTo>
                      <a:pt x="10937" y="6221"/>
                      <a:pt x="11129" y="6211"/>
                      <a:pt x="11177" y="6034"/>
                    </a:cubicBezTo>
                    <a:cubicBezTo>
                      <a:pt x="11302" y="5569"/>
                      <a:pt x="11719" y="5468"/>
                      <a:pt x="12073" y="5296"/>
                    </a:cubicBezTo>
                    <a:cubicBezTo>
                      <a:pt x="12452" y="5109"/>
                      <a:pt x="12514" y="4903"/>
                      <a:pt x="12251" y="4606"/>
                    </a:cubicBezTo>
                    <a:cubicBezTo>
                      <a:pt x="12121" y="4467"/>
                      <a:pt x="11953" y="4371"/>
                      <a:pt x="11771" y="4337"/>
                    </a:cubicBezTo>
                    <a:cubicBezTo>
                      <a:pt x="11489" y="4270"/>
                      <a:pt x="11489" y="4059"/>
                      <a:pt x="11489" y="3844"/>
                    </a:cubicBezTo>
                    <a:cubicBezTo>
                      <a:pt x="11278" y="3522"/>
                      <a:pt x="11249" y="3077"/>
                      <a:pt x="10846" y="2885"/>
                    </a:cubicBezTo>
                    <a:lnTo>
                      <a:pt x="10846" y="2885"/>
                    </a:lnTo>
                    <a:cubicBezTo>
                      <a:pt x="10856" y="3043"/>
                      <a:pt x="10861" y="3197"/>
                      <a:pt x="10856" y="3355"/>
                    </a:cubicBezTo>
                    <a:cubicBezTo>
                      <a:pt x="10848" y="3507"/>
                      <a:pt x="10811" y="3628"/>
                      <a:pt x="10657" y="3628"/>
                    </a:cubicBezTo>
                    <a:cubicBezTo>
                      <a:pt x="10632" y="3628"/>
                      <a:pt x="10604" y="3625"/>
                      <a:pt x="10573" y="3618"/>
                    </a:cubicBezTo>
                    <a:cubicBezTo>
                      <a:pt x="10524" y="3608"/>
                      <a:pt x="10463" y="3592"/>
                      <a:pt x="10412" y="3592"/>
                    </a:cubicBezTo>
                    <a:cubicBezTo>
                      <a:pt x="10390" y="3592"/>
                      <a:pt x="10369" y="3595"/>
                      <a:pt x="10353" y="3604"/>
                    </a:cubicBezTo>
                    <a:cubicBezTo>
                      <a:pt x="10073" y="3768"/>
                      <a:pt x="9895" y="3862"/>
                      <a:pt x="9760" y="3862"/>
                    </a:cubicBezTo>
                    <a:cubicBezTo>
                      <a:pt x="9563" y="3862"/>
                      <a:pt x="9455" y="3666"/>
                      <a:pt x="9250" y="3206"/>
                    </a:cubicBezTo>
                    <a:lnTo>
                      <a:pt x="8953" y="3216"/>
                    </a:lnTo>
                    <a:cubicBezTo>
                      <a:pt x="8886" y="3305"/>
                      <a:pt x="8785" y="3354"/>
                      <a:pt x="8681" y="3354"/>
                    </a:cubicBezTo>
                    <a:cubicBezTo>
                      <a:pt x="8629" y="3354"/>
                      <a:pt x="8576" y="3342"/>
                      <a:pt x="8527" y="3316"/>
                    </a:cubicBezTo>
                    <a:cubicBezTo>
                      <a:pt x="8426" y="3278"/>
                      <a:pt x="8315" y="3215"/>
                      <a:pt x="8214" y="3215"/>
                    </a:cubicBezTo>
                    <a:cubicBezTo>
                      <a:pt x="8165" y="3215"/>
                      <a:pt x="8118" y="3229"/>
                      <a:pt x="8076" y="3268"/>
                    </a:cubicBezTo>
                    <a:cubicBezTo>
                      <a:pt x="7945" y="3393"/>
                      <a:pt x="7832" y="3439"/>
                      <a:pt x="7726" y="3439"/>
                    </a:cubicBezTo>
                    <a:cubicBezTo>
                      <a:pt x="7519" y="3439"/>
                      <a:pt x="7343" y="3260"/>
                      <a:pt x="7127" y="3139"/>
                    </a:cubicBezTo>
                    <a:cubicBezTo>
                      <a:pt x="6840" y="2976"/>
                      <a:pt x="6662" y="2847"/>
                      <a:pt x="6686" y="2497"/>
                    </a:cubicBezTo>
                    <a:cubicBezTo>
                      <a:pt x="6701" y="2262"/>
                      <a:pt x="6490" y="2137"/>
                      <a:pt x="6356" y="1974"/>
                    </a:cubicBezTo>
                    <a:cubicBezTo>
                      <a:pt x="5977" y="1534"/>
                      <a:pt x="5474" y="1232"/>
                      <a:pt x="5076" y="800"/>
                    </a:cubicBezTo>
                    <a:cubicBezTo>
                      <a:pt x="4822" y="532"/>
                      <a:pt x="4419" y="297"/>
                      <a:pt x="4065" y="77"/>
                    </a:cubicBezTo>
                    <a:cubicBezTo>
                      <a:pt x="3995" y="34"/>
                      <a:pt x="3913" y="0"/>
                      <a:pt x="3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"/>
              <p:cNvSpPr/>
              <p:nvPr/>
            </p:nvSpPr>
            <p:spPr>
              <a:xfrm rot="5400000">
                <a:off x="5230909" y="4629998"/>
                <a:ext cx="117092" cy="114434"/>
              </a:xfrm>
              <a:custGeom>
                <a:rect b="b" l="l" r="r" t="t"/>
                <a:pathLst>
                  <a:path extrusionOk="0" h="2713" w="2776">
                    <a:moveTo>
                      <a:pt x="2504" y="1"/>
                    </a:moveTo>
                    <a:cubicBezTo>
                      <a:pt x="2479" y="1"/>
                      <a:pt x="2454" y="9"/>
                      <a:pt x="2431" y="29"/>
                    </a:cubicBezTo>
                    <a:cubicBezTo>
                      <a:pt x="2210" y="228"/>
                      <a:pt x="1966" y="271"/>
                      <a:pt x="1717" y="271"/>
                    </a:cubicBezTo>
                    <a:cubicBezTo>
                      <a:pt x="1530" y="271"/>
                      <a:pt x="1339" y="247"/>
                      <a:pt x="1151" y="247"/>
                    </a:cubicBezTo>
                    <a:cubicBezTo>
                      <a:pt x="1097" y="247"/>
                      <a:pt x="1042" y="249"/>
                      <a:pt x="988" y="254"/>
                    </a:cubicBezTo>
                    <a:cubicBezTo>
                      <a:pt x="951" y="257"/>
                      <a:pt x="914" y="258"/>
                      <a:pt x="875" y="258"/>
                    </a:cubicBezTo>
                    <a:cubicBezTo>
                      <a:pt x="828" y="258"/>
                      <a:pt x="779" y="257"/>
                      <a:pt x="731" y="257"/>
                    </a:cubicBezTo>
                    <a:cubicBezTo>
                      <a:pt x="657" y="257"/>
                      <a:pt x="584" y="260"/>
                      <a:pt x="514" y="278"/>
                    </a:cubicBezTo>
                    <a:cubicBezTo>
                      <a:pt x="197" y="355"/>
                      <a:pt x="1" y="944"/>
                      <a:pt x="260" y="1097"/>
                    </a:cubicBezTo>
                    <a:cubicBezTo>
                      <a:pt x="878" y="1462"/>
                      <a:pt x="1213" y="2056"/>
                      <a:pt x="1635" y="2713"/>
                    </a:cubicBezTo>
                    <a:cubicBezTo>
                      <a:pt x="1937" y="2281"/>
                      <a:pt x="2091" y="1907"/>
                      <a:pt x="2091" y="1572"/>
                    </a:cubicBezTo>
                    <a:cubicBezTo>
                      <a:pt x="2086" y="1059"/>
                      <a:pt x="2172" y="661"/>
                      <a:pt x="2627" y="393"/>
                    </a:cubicBezTo>
                    <a:cubicBezTo>
                      <a:pt x="2733" y="331"/>
                      <a:pt x="2776" y="235"/>
                      <a:pt x="2694" y="129"/>
                    </a:cubicBezTo>
                    <a:cubicBezTo>
                      <a:pt x="2648" y="69"/>
                      <a:pt x="2576" y="1"/>
                      <a:pt x="2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"/>
              <p:cNvSpPr/>
              <p:nvPr/>
            </p:nvSpPr>
            <p:spPr>
              <a:xfrm rot="5400000">
                <a:off x="6453033" y="4365277"/>
                <a:ext cx="144171" cy="102961"/>
              </a:xfrm>
              <a:custGeom>
                <a:rect b="b" l="l" r="r" t="t"/>
                <a:pathLst>
                  <a:path extrusionOk="0" h="2441" w="3418">
                    <a:moveTo>
                      <a:pt x="19" y="1"/>
                    </a:moveTo>
                    <a:lnTo>
                      <a:pt x="19" y="1"/>
                    </a:lnTo>
                    <a:cubicBezTo>
                      <a:pt x="24" y="317"/>
                      <a:pt x="345" y="523"/>
                      <a:pt x="63" y="729"/>
                    </a:cubicBezTo>
                    <a:cubicBezTo>
                      <a:pt x="0" y="792"/>
                      <a:pt x="24" y="892"/>
                      <a:pt x="101" y="921"/>
                    </a:cubicBezTo>
                    <a:cubicBezTo>
                      <a:pt x="743" y="969"/>
                      <a:pt x="1093" y="1611"/>
                      <a:pt x="1668" y="1712"/>
                    </a:cubicBezTo>
                    <a:cubicBezTo>
                      <a:pt x="2123" y="1788"/>
                      <a:pt x="2325" y="2090"/>
                      <a:pt x="2636" y="2440"/>
                    </a:cubicBezTo>
                    <a:cubicBezTo>
                      <a:pt x="2852" y="2172"/>
                      <a:pt x="2933" y="1903"/>
                      <a:pt x="3250" y="1899"/>
                    </a:cubicBezTo>
                    <a:cubicBezTo>
                      <a:pt x="3417" y="1894"/>
                      <a:pt x="3408" y="1726"/>
                      <a:pt x="3350" y="1592"/>
                    </a:cubicBezTo>
                    <a:cubicBezTo>
                      <a:pt x="3276" y="1418"/>
                      <a:pt x="3175" y="1325"/>
                      <a:pt x="3047" y="1325"/>
                    </a:cubicBezTo>
                    <a:cubicBezTo>
                      <a:pt x="2971" y="1325"/>
                      <a:pt x="2885" y="1359"/>
                      <a:pt x="2790" y="1429"/>
                    </a:cubicBezTo>
                    <a:cubicBezTo>
                      <a:pt x="2694" y="1500"/>
                      <a:pt x="2592" y="1577"/>
                      <a:pt x="2491" y="1577"/>
                    </a:cubicBezTo>
                    <a:cubicBezTo>
                      <a:pt x="2430" y="1577"/>
                      <a:pt x="2369" y="1548"/>
                      <a:pt x="2310" y="1472"/>
                    </a:cubicBezTo>
                    <a:cubicBezTo>
                      <a:pt x="1745" y="720"/>
                      <a:pt x="801" y="600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"/>
              <p:cNvSpPr/>
              <p:nvPr/>
            </p:nvSpPr>
            <p:spPr>
              <a:xfrm rot="5400000">
                <a:off x="4927445" y="4284692"/>
                <a:ext cx="95453" cy="59347"/>
              </a:xfrm>
              <a:custGeom>
                <a:rect b="b" l="l" r="r" t="t"/>
                <a:pathLst>
                  <a:path extrusionOk="0" h="1407" w="2263">
                    <a:moveTo>
                      <a:pt x="2158" y="62"/>
                    </a:moveTo>
                    <a:cubicBezTo>
                      <a:pt x="2158" y="62"/>
                      <a:pt x="2157" y="62"/>
                      <a:pt x="2157" y="63"/>
                    </a:cubicBezTo>
                    <a:cubicBezTo>
                      <a:pt x="1788" y="154"/>
                      <a:pt x="1333" y="0"/>
                      <a:pt x="1060" y="307"/>
                    </a:cubicBezTo>
                    <a:cubicBezTo>
                      <a:pt x="917" y="466"/>
                      <a:pt x="837" y="526"/>
                      <a:pt x="653" y="526"/>
                    </a:cubicBezTo>
                    <a:cubicBezTo>
                      <a:pt x="626" y="526"/>
                      <a:pt x="598" y="525"/>
                      <a:pt x="566" y="523"/>
                    </a:cubicBezTo>
                    <a:cubicBezTo>
                      <a:pt x="536" y="520"/>
                      <a:pt x="508" y="519"/>
                      <a:pt x="481" y="519"/>
                    </a:cubicBezTo>
                    <a:cubicBezTo>
                      <a:pt x="177" y="519"/>
                      <a:pt x="89" y="676"/>
                      <a:pt x="0" y="1117"/>
                    </a:cubicBezTo>
                    <a:cubicBezTo>
                      <a:pt x="188" y="942"/>
                      <a:pt x="361" y="841"/>
                      <a:pt x="525" y="841"/>
                    </a:cubicBezTo>
                    <a:cubicBezTo>
                      <a:pt x="677" y="841"/>
                      <a:pt x="821" y="926"/>
                      <a:pt x="964" y="1117"/>
                    </a:cubicBezTo>
                    <a:cubicBezTo>
                      <a:pt x="1050" y="1232"/>
                      <a:pt x="1227" y="1285"/>
                      <a:pt x="1371" y="1357"/>
                    </a:cubicBezTo>
                    <a:cubicBezTo>
                      <a:pt x="1438" y="1390"/>
                      <a:pt x="1503" y="1406"/>
                      <a:pt x="1564" y="1406"/>
                    </a:cubicBezTo>
                    <a:cubicBezTo>
                      <a:pt x="1680" y="1406"/>
                      <a:pt x="1783" y="1348"/>
                      <a:pt x="1855" y="1232"/>
                    </a:cubicBezTo>
                    <a:cubicBezTo>
                      <a:pt x="1989" y="1011"/>
                      <a:pt x="1841" y="892"/>
                      <a:pt x="1659" y="805"/>
                    </a:cubicBezTo>
                    <a:cubicBezTo>
                      <a:pt x="1568" y="767"/>
                      <a:pt x="1448" y="777"/>
                      <a:pt x="1438" y="628"/>
                    </a:cubicBezTo>
                    <a:cubicBezTo>
                      <a:pt x="1592" y="374"/>
                      <a:pt x="1869" y="499"/>
                      <a:pt x="2085" y="422"/>
                    </a:cubicBezTo>
                    <a:cubicBezTo>
                      <a:pt x="2195" y="403"/>
                      <a:pt x="2262" y="293"/>
                      <a:pt x="2239" y="182"/>
                    </a:cubicBezTo>
                    <a:cubicBezTo>
                      <a:pt x="2225" y="140"/>
                      <a:pt x="2174" y="62"/>
                      <a:pt x="2158" y="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"/>
              <p:cNvSpPr/>
              <p:nvPr/>
            </p:nvSpPr>
            <p:spPr>
              <a:xfrm rot="5400000">
                <a:off x="6932683" y="4730619"/>
                <a:ext cx="81112" cy="87861"/>
              </a:xfrm>
              <a:custGeom>
                <a:rect b="b" l="l" r="r" t="t"/>
                <a:pathLst>
                  <a:path extrusionOk="0" h="2083" w="1923">
                    <a:moveTo>
                      <a:pt x="1326" y="0"/>
                    </a:moveTo>
                    <a:cubicBezTo>
                      <a:pt x="1268" y="0"/>
                      <a:pt x="1202" y="13"/>
                      <a:pt x="1127" y="46"/>
                    </a:cubicBezTo>
                    <a:cubicBezTo>
                      <a:pt x="1145" y="555"/>
                      <a:pt x="929" y="903"/>
                      <a:pt x="396" y="903"/>
                    </a:cubicBezTo>
                    <a:cubicBezTo>
                      <a:pt x="347" y="903"/>
                      <a:pt x="295" y="900"/>
                      <a:pt x="241" y="894"/>
                    </a:cubicBezTo>
                    <a:cubicBezTo>
                      <a:pt x="212" y="894"/>
                      <a:pt x="183" y="899"/>
                      <a:pt x="159" y="908"/>
                    </a:cubicBezTo>
                    <a:cubicBezTo>
                      <a:pt x="58" y="952"/>
                      <a:pt x="1" y="1057"/>
                      <a:pt x="20" y="1167"/>
                    </a:cubicBezTo>
                    <a:cubicBezTo>
                      <a:pt x="37" y="1236"/>
                      <a:pt x="93" y="1304"/>
                      <a:pt x="163" y="1304"/>
                    </a:cubicBezTo>
                    <a:cubicBezTo>
                      <a:pt x="171" y="1304"/>
                      <a:pt x="179" y="1304"/>
                      <a:pt x="188" y="1301"/>
                    </a:cubicBezTo>
                    <a:cubicBezTo>
                      <a:pt x="276" y="1277"/>
                      <a:pt x="347" y="1266"/>
                      <a:pt x="405" y="1266"/>
                    </a:cubicBezTo>
                    <a:cubicBezTo>
                      <a:pt x="678" y="1266"/>
                      <a:pt x="635" y="1515"/>
                      <a:pt x="571" y="1781"/>
                    </a:cubicBezTo>
                    <a:cubicBezTo>
                      <a:pt x="542" y="1891"/>
                      <a:pt x="432" y="2030"/>
                      <a:pt x="648" y="2083"/>
                    </a:cubicBezTo>
                    <a:cubicBezTo>
                      <a:pt x="840" y="1987"/>
                      <a:pt x="897" y="1800"/>
                      <a:pt x="955" y="1637"/>
                    </a:cubicBezTo>
                    <a:cubicBezTo>
                      <a:pt x="1122" y="1167"/>
                      <a:pt x="1218" y="678"/>
                      <a:pt x="1745" y="424"/>
                    </a:cubicBezTo>
                    <a:cubicBezTo>
                      <a:pt x="1923" y="338"/>
                      <a:pt x="1856" y="151"/>
                      <a:pt x="1650" y="89"/>
                    </a:cubicBezTo>
                    <a:cubicBezTo>
                      <a:pt x="1551" y="59"/>
                      <a:pt x="1454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"/>
              <p:cNvSpPr/>
              <p:nvPr/>
            </p:nvSpPr>
            <p:spPr>
              <a:xfrm rot="5400000">
                <a:off x="7010695" y="4324657"/>
                <a:ext cx="58251" cy="42855"/>
              </a:xfrm>
              <a:custGeom>
                <a:rect b="b" l="l" r="r" t="t"/>
                <a:pathLst>
                  <a:path extrusionOk="0" h="1016" w="1381">
                    <a:moveTo>
                      <a:pt x="539" y="0"/>
                    </a:moveTo>
                    <a:cubicBezTo>
                      <a:pt x="413" y="0"/>
                      <a:pt x="280" y="47"/>
                      <a:pt x="149" y="113"/>
                    </a:cubicBezTo>
                    <a:cubicBezTo>
                      <a:pt x="49" y="156"/>
                      <a:pt x="1" y="271"/>
                      <a:pt x="39" y="372"/>
                    </a:cubicBezTo>
                    <a:cubicBezTo>
                      <a:pt x="136" y="631"/>
                      <a:pt x="900" y="1016"/>
                      <a:pt x="1336" y="1016"/>
                    </a:cubicBezTo>
                    <a:cubicBezTo>
                      <a:pt x="1351" y="1016"/>
                      <a:pt x="1366" y="1015"/>
                      <a:pt x="1381" y="1014"/>
                    </a:cubicBezTo>
                    <a:cubicBezTo>
                      <a:pt x="1218" y="731"/>
                      <a:pt x="1089" y="449"/>
                      <a:pt x="911" y="204"/>
                    </a:cubicBezTo>
                    <a:cubicBezTo>
                      <a:pt x="806" y="56"/>
                      <a:pt x="677" y="0"/>
                      <a:pt x="5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"/>
              <p:cNvSpPr/>
              <p:nvPr/>
            </p:nvSpPr>
            <p:spPr>
              <a:xfrm rot="5400000">
                <a:off x="5120925" y="4368588"/>
                <a:ext cx="42897" cy="44753"/>
              </a:xfrm>
              <a:custGeom>
                <a:rect b="b" l="l" r="r" t="t"/>
                <a:pathLst>
                  <a:path extrusionOk="0" h="1061" w="1017">
                    <a:moveTo>
                      <a:pt x="240" y="0"/>
                    </a:moveTo>
                    <a:cubicBezTo>
                      <a:pt x="169" y="245"/>
                      <a:pt x="97" y="470"/>
                      <a:pt x="39" y="695"/>
                    </a:cubicBezTo>
                    <a:cubicBezTo>
                      <a:pt x="1" y="829"/>
                      <a:pt x="30" y="973"/>
                      <a:pt x="178" y="1016"/>
                    </a:cubicBezTo>
                    <a:cubicBezTo>
                      <a:pt x="270" y="1043"/>
                      <a:pt x="364" y="1061"/>
                      <a:pt x="454" y="1061"/>
                    </a:cubicBezTo>
                    <a:cubicBezTo>
                      <a:pt x="595" y="1061"/>
                      <a:pt x="729" y="1017"/>
                      <a:pt x="840" y="892"/>
                    </a:cubicBezTo>
                    <a:cubicBezTo>
                      <a:pt x="1017" y="681"/>
                      <a:pt x="907" y="508"/>
                      <a:pt x="729" y="355"/>
                    </a:cubicBezTo>
                    <a:cubicBezTo>
                      <a:pt x="595" y="240"/>
                      <a:pt x="547" y="24"/>
                      <a:pt x="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"/>
              <p:cNvSpPr/>
              <p:nvPr/>
            </p:nvSpPr>
            <p:spPr>
              <a:xfrm rot="5400000">
                <a:off x="5973720" y="4538278"/>
                <a:ext cx="58461" cy="35094"/>
              </a:xfrm>
              <a:custGeom>
                <a:rect b="b" l="l" r="r" t="t"/>
                <a:pathLst>
                  <a:path extrusionOk="0" h="832" w="1386">
                    <a:moveTo>
                      <a:pt x="306" y="1"/>
                    </a:moveTo>
                    <a:cubicBezTo>
                      <a:pt x="216" y="1"/>
                      <a:pt x="153" y="58"/>
                      <a:pt x="116" y="193"/>
                    </a:cubicBezTo>
                    <a:cubicBezTo>
                      <a:pt x="63" y="380"/>
                      <a:pt x="1" y="548"/>
                      <a:pt x="283" y="600"/>
                    </a:cubicBezTo>
                    <a:cubicBezTo>
                      <a:pt x="542" y="653"/>
                      <a:pt x="791" y="739"/>
                      <a:pt x="1065" y="811"/>
                    </a:cubicBezTo>
                    <a:cubicBezTo>
                      <a:pt x="1105" y="820"/>
                      <a:pt x="1149" y="832"/>
                      <a:pt x="1192" y="832"/>
                    </a:cubicBezTo>
                    <a:cubicBezTo>
                      <a:pt x="1260" y="832"/>
                      <a:pt x="1323" y="802"/>
                      <a:pt x="1352" y="687"/>
                    </a:cubicBezTo>
                    <a:cubicBezTo>
                      <a:pt x="1386" y="552"/>
                      <a:pt x="1319" y="413"/>
                      <a:pt x="1194" y="351"/>
                    </a:cubicBezTo>
                    <a:cubicBezTo>
                      <a:pt x="959" y="236"/>
                      <a:pt x="710" y="150"/>
                      <a:pt x="470" y="44"/>
                    </a:cubicBezTo>
                    <a:cubicBezTo>
                      <a:pt x="408" y="16"/>
                      <a:pt x="353" y="1"/>
                      <a:pt x="3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"/>
              <p:cNvSpPr/>
              <p:nvPr/>
            </p:nvSpPr>
            <p:spPr>
              <a:xfrm rot="5400000">
                <a:off x="6708327" y="4585815"/>
                <a:ext cx="38679" cy="46778"/>
              </a:xfrm>
              <a:custGeom>
                <a:rect b="b" l="l" r="r" t="t"/>
                <a:pathLst>
                  <a:path extrusionOk="0" h="1109" w="917">
                    <a:moveTo>
                      <a:pt x="44" y="1"/>
                    </a:moveTo>
                    <a:lnTo>
                      <a:pt x="44" y="6"/>
                    </a:lnTo>
                    <a:cubicBezTo>
                      <a:pt x="1" y="279"/>
                      <a:pt x="389" y="466"/>
                      <a:pt x="164" y="806"/>
                    </a:cubicBezTo>
                    <a:cubicBezTo>
                      <a:pt x="99" y="898"/>
                      <a:pt x="291" y="1109"/>
                      <a:pt x="510" y="1109"/>
                    </a:cubicBezTo>
                    <a:cubicBezTo>
                      <a:pt x="519" y="1109"/>
                      <a:pt x="528" y="1109"/>
                      <a:pt x="538" y="1108"/>
                    </a:cubicBezTo>
                    <a:cubicBezTo>
                      <a:pt x="724" y="1098"/>
                      <a:pt x="811" y="998"/>
                      <a:pt x="839" y="811"/>
                    </a:cubicBezTo>
                    <a:cubicBezTo>
                      <a:pt x="916" y="288"/>
                      <a:pt x="777" y="145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"/>
              <p:cNvSpPr/>
              <p:nvPr/>
            </p:nvSpPr>
            <p:spPr>
              <a:xfrm rot="5400000">
                <a:off x="4567882" y="4546988"/>
                <a:ext cx="52008" cy="25392"/>
              </a:xfrm>
              <a:custGeom>
                <a:rect b="b" l="l" r="r" t="t"/>
                <a:pathLst>
                  <a:path extrusionOk="0" h="602" w="1233">
                    <a:moveTo>
                      <a:pt x="280" y="1"/>
                    </a:moveTo>
                    <a:cubicBezTo>
                      <a:pt x="127" y="1"/>
                      <a:pt x="1" y="126"/>
                      <a:pt x="5" y="282"/>
                    </a:cubicBezTo>
                    <a:cubicBezTo>
                      <a:pt x="0" y="426"/>
                      <a:pt x="106" y="546"/>
                      <a:pt x="245" y="560"/>
                    </a:cubicBezTo>
                    <a:cubicBezTo>
                      <a:pt x="369" y="575"/>
                      <a:pt x="498" y="602"/>
                      <a:pt x="628" y="602"/>
                    </a:cubicBezTo>
                    <a:cubicBezTo>
                      <a:pt x="837" y="602"/>
                      <a:pt x="1045" y="532"/>
                      <a:pt x="1232" y="230"/>
                    </a:cubicBezTo>
                    <a:cubicBezTo>
                      <a:pt x="873" y="134"/>
                      <a:pt x="599" y="43"/>
                      <a:pt x="326" y="4"/>
                    </a:cubicBezTo>
                    <a:cubicBezTo>
                      <a:pt x="311" y="2"/>
                      <a:pt x="295" y="1"/>
                      <a:pt x="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3"/>
              <p:cNvSpPr/>
              <p:nvPr/>
            </p:nvSpPr>
            <p:spPr>
              <a:xfrm rot="5400000">
                <a:off x="7055363" y="4688375"/>
                <a:ext cx="39480" cy="37329"/>
              </a:xfrm>
              <a:custGeom>
                <a:rect b="b" l="l" r="r" t="t"/>
                <a:pathLst>
                  <a:path extrusionOk="0" h="885" w="936">
                    <a:moveTo>
                      <a:pt x="674" y="0"/>
                    </a:moveTo>
                    <a:cubicBezTo>
                      <a:pt x="624" y="0"/>
                      <a:pt x="572" y="16"/>
                      <a:pt x="523" y="45"/>
                    </a:cubicBezTo>
                    <a:cubicBezTo>
                      <a:pt x="389" y="127"/>
                      <a:pt x="260" y="218"/>
                      <a:pt x="135" y="309"/>
                    </a:cubicBezTo>
                    <a:cubicBezTo>
                      <a:pt x="49" y="376"/>
                      <a:pt x="1" y="467"/>
                      <a:pt x="58" y="577"/>
                    </a:cubicBezTo>
                    <a:cubicBezTo>
                      <a:pt x="130" y="721"/>
                      <a:pt x="255" y="831"/>
                      <a:pt x="408" y="884"/>
                    </a:cubicBezTo>
                    <a:cubicBezTo>
                      <a:pt x="691" y="846"/>
                      <a:pt x="609" y="491"/>
                      <a:pt x="835" y="386"/>
                    </a:cubicBezTo>
                    <a:cubicBezTo>
                      <a:pt x="935" y="338"/>
                      <a:pt x="926" y="194"/>
                      <a:pt x="863" y="108"/>
                    </a:cubicBezTo>
                    <a:cubicBezTo>
                      <a:pt x="815" y="34"/>
                      <a:pt x="747" y="0"/>
                      <a:pt x="6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3"/>
              <p:cNvSpPr/>
              <p:nvPr/>
            </p:nvSpPr>
            <p:spPr>
              <a:xfrm rot="5400000">
                <a:off x="7071771" y="4742577"/>
                <a:ext cx="32352" cy="53653"/>
              </a:xfrm>
              <a:custGeom>
                <a:rect b="b" l="l" r="r" t="t"/>
                <a:pathLst>
                  <a:path extrusionOk="0" h="1272" w="767">
                    <a:moveTo>
                      <a:pt x="451" y="0"/>
                    </a:moveTo>
                    <a:cubicBezTo>
                      <a:pt x="220" y="0"/>
                      <a:pt x="161" y="241"/>
                      <a:pt x="0" y="342"/>
                    </a:cubicBezTo>
                    <a:cubicBezTo>
                      <a:pt x="67" y="702"/>
                      <a:pt x="254" y="1027"/>
                      <a:pt x="523" y="1272"/>
                    </a:cubicBezTo>
                    <a:cubicBezTo>
                      <a:pt x="767" y="773"/>
                      <a:pt x="551" y="390"/>
                      <a:pt x="484" y="2"/>
                    </a:cubicBezTo>
                    <a:cubicBezTo>
                      <a:pt x="473" y="1"/>
                      <a:pt x="462" y="0"/>
                      <a:pt x="4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"/>
              <p:cNvSpPr/>
              <p:nvPr/>
            </p:nvSpPr>
            <p:spPr>
              <a:xfrm rot="5400000">
                <a:off x="7091828" y="4737452"/>
                <a:ext cx="44711" cy="27754"/>
              </a:xfrm>
              <a:custGeom>
                <a:rect b="b" l="l" r="r" t="t"/>
                <a:pathLst>
                  <a:path extrusionOk="0" h="658" w="1060">
                    <a:moveTo>
                      <a:pt x="748" y="1"/>
                    </a:moveTo>
                    <a:cubicBezTo>
                      <a:pt x="692" y="105"/>
                      <a:pt x="621" y="137"/>
                      <a:pt x="543" y="137"/>
                    </a:cubicBezTo>
                    <a:cubicBezTo>
                      <a:pt x="421" y="137"/>
                      <a:pt x="282" y="58"/>
                      <a:pt x="162" y="58"/>
                    </a:cubicBezTo>
                    <a:cubicBezTo>
                      <a:pt x="102" y="58"/>
                      <a:pt x="47" y="77"/>
                      <a:pt x="0" y="135"/>
                    </a:cubicBezTo>
                    <a:cubicBezTo>
                      <a:pt x="33" y="507"/>
                      <a:pt x="238" y="657"/>
                      <a:pt x="564" y="657"/>
                    </a:cubicBezTo>
                    <a:cubicBezTo>
                      <a:pt x="570" y="657"/>
                      <a:pt x="575" y="657"/>
                      <a:pt x="580" y="657"/>
                    </a:cubicBezTo>
                    <a:cubicBezTo>
                      <a:pt x="736" y="561"/>
                      <a:pt x="795" y="315"/>
                      <a:pt x="1027" y="315"/>
                    </a:cubicBezTo>
                    <a:cubicBezTo>
                      <a:pt x="1037" y="315"/>
                      <a:pt x="1048" y="316"/>
                      <a:pt x="1059" y="317"/>
                    </a:cubicBezTo>
                    <a:cubicBezTo>
                      <a:pt x="1059" y="211"/>
                      <a:pt x="1054" y="106"/>
                      <a:pt x="10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"/>
              <p:cNvSpPr/>
              <p:nvPr/>
            </p:nvSpPr>
            <p:spPr>
              <a:xfrm rot="5400000">
                <a:off x="6766915" y="4326534"/>
                <a:ext cx="35431" cy="35684"/>
              </a:xfrm>
              <a:custGeom>
                <a:rect b="b" l="l" r="r" t="t"/>
                <a:pathLst>
                  <a:path extrusionOk="0" h="846" w="840">
                    <a:moveTo>
                      <a:pt x="358" y="1"/>
                    </a:moveTo>
                    <a:cubicBezTo>
                      <a:pt x="322" y="1"/>
                      <a:pt x="283" y="13"/>
                      <a:pt x="240" y="41"/>
                    </a:cubicBezTo>
                    <a:cubicBezTo>
                      <a:pt x="92" y="141"/>
                      <a:pt x="1" y="314"/>
                      <a:pt x="116" y="448"/>
                    </a:cubicBezTo>
                    <a:cubicBezTo>
                      <a:pt x="274" y="635"/>
                      <a:pt x="456" y="846"/>
                      <a:pt x="763" y="846"/>
                    </a:cubicBezTo>
                    <a:cubicBezTo>
                      <a:pt x="839" y="549"/>
                      <a:pt x="648" y="371"/>
                      <a:pt x="552" y="165"/>
                    </a:cubicBezTo>
                    <a:cubicBezTo>
                      <a:pt x="508" y="73"/>
                      <a:pt x="444" y="1"/>
                      <a:pt x="3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"/>
              <p:cNvSpPr/>
              <p:nvPr/>
            </p:nvSpPr>
            <p:spPr>
              <a:xfrm rot="5400000">
                <a:off x="4364068" y="4585034"/>
                <a:ext cx="30370" cy="35220"/>
              </a:xfrm>
              <a:custGeom>
                <a:rect b="b" l="l" r="r" t="t"/>
                <a:pathLst>
                  <a:path extrusionOk="0" h="835" w="720">
                    <a:moveTo>
                      <a:pt x="573" y="1"/>
                    </a:moveTo>
                    <a:cubicBezTo>
                      <a:pt x="554" y="1"/>
                      <a:pt x="534" y="6"/>
                      <a:pt x="513" y="17"/>
                    </a:cubicBezTo>
                    <a:cubicBezTo>
                      <a:pt x="273" y="132"/>
                      <a:pt x="63" y="300"/>
                      <a:pt x="0" y="577"/>
                    </a:cubicBezTo>
                    <a:cubicBezTo>
                      <a:pt x="0" y="659"/>
                      <a:pt x="39" y="731"/>
                      <a:pt x="96" y="779"/>
                    </a:cubicBezTo>
                    <a:cubicBezTo>
                      <a:pt x="137" y="808"/>
                      <a:pt x="228" y="835"/>
                      <a:pt x="277" y="835"/>
                    </a:cubicBezTo>
                    <a:cubicBezTo>
                      <a:pt x="292" y="835"/>
                      <a:pt x="302" y="832"/>
                      <a:pt x="307" y="827"/>
                    </a:cubicBezTo>
                    <a:cubicBezTo>
                      <a:pt x="460" y="621"/>
                      <a:pt x="595" y="400"/>
                      <a:pt x="719" y="213"/>
                    </a:cubicBezTo>
                    <a:cubicBezTo>
                      <a:pt x="711" y="80"/>
                      <a:pt x="64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3"/>
              <p:cNvSpPr/>
              <p:nvPr/>
            </p:nvSpPr>
            <p:spPr>
              <a:xfrm rot="5400000">
                <a:off x="4393426" y="4647208"/>
                <a:ext cx="27965" cy="37793"/>
              </a:xfrm>
              <a:custGeom>
                <a:rect b="b" l="l" r="r" t="t"/>
                <a:pathLst>
                  <a:path extrusionOk="0" h="896" w="663">
                    <a:moveTo>
                      <a:pt x="1" y="1"/>
                    </a:moveTo>
                    <a:lnTo>
                      <a:pt x="1" y="1"/>
                    </a:lnTo>
                    <a:cubicBezTo>
                      <a:pt x="58" y="226"/>
                      <a:pt x="116" y="451"/>
                      <a:pt x="169" y="676"/>
                    </a:cubicBezTo>
                    <a:cubicBezTo>
                      <a:pt x="196" y="786"/>
                      <a:pt x="230" y="896"/>
                      <a:pt x="335" y="896"/>
                    </a:cubicBezTo>
                    <a:cubicBezTo>
                      <a:pt x="359" y="896"/>
                      <a:pt x="386" y="890"/>
                      <a:pt x="418" y="878"/>
                    </a:cubicBezTo>
                    <a:cubicBezTo>
                      <a:pt x="590" y="811"/>
                      <a:pt x="662" y="652"/>
                      <a:pt x="547" y="504"/>
                    </a:cubicBezTo>
                    <a:cubicBezTo>
                      <a:pt x="399" y="307"/>
                      <a:pt x="327" y="1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3"/>
              <p:cNvSpPr/>
              <p:nvPr/>
            </p:nvSpPr>
            <p:spPr>
              <a:xfrm rot="5400000">
                <a:off x="4397159" y="4621626"/>
                <a:ext cx="21638" cy="37414"/>
              </a:xfrm>
              <a:custGeom>
                <a:rect b="b" l="l" r="r" t="t"/>
                <a:pathLst>
                  <a:path extrusionOk="0" h="887" w="513">
                    <a:moveTo>
                      <a:pt x="72" y="0"/>
                    </a:moveTo>
                    <a:lnTo>
                      <a:pt x="72" y="0"/>
                    </a:lnTo>
                    <a:cubicBezTo>
                      <a:pt x="86" y="283"/>
                      <a:pt x="0" y="570"/>
                      <a:pt x="149" y="887"/>
                    </a:cubicBezTo>
                    <a:cubicBezTo>
                      <a:pt x="513" y="637"/>
                      <a:pt x="336" y="292"/>
                      <a:pt x="379" y="5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"/>
              <p:cNvSpPr/>
              <p:nvPr/>
            </p:nvSpPr>
            <p:spPr>
              <a:xfrm rot="5400000">
                <a:off x="7091469" y="4791674"/>
                <a:ext cx="21891" cy="25392"/>
              </a:xfrm>
              <a:custGeom>
                <a:rect b="b" l="l" r="r" t="t"/>
                <a:pathLst>
                  <a:path extrusionOk="0" h="602" w="519">
                    <a:moveTo>
                      <a:pt x="341" y="0"/>
                    </a:moveTo>
                    <a:cubicBezTo>
                      <a:pt x="303" y="63"/>
                      <a:pt x="265" y="134"/>
                      <a:pt x="217" y="197"/>
                    </a:cubicBezTo>
                    <a:cubicBezTo>
                      <a:pt x="145" y="297"/>
                      <a:pt x="1" y="403"/>
                      <a:pt x="87" y="523"/>
                    </a:cubicBezTo>
                    <a:cubicBezTo>
                      <a:pt x="127" y="581"/>
                      <a:pt x="169" y="601"/>
                      <a:pt x="212" y="601"/>
                    </a:cubicBezTo>
                    <a:cubicBezTo>
                      <a:pt x="305" y="601"/>
                      <a:pt x="402" y="501"/>
                      <a:pt x="495" y="484"/>
                    </a:cubicBezTo>
                    <a:cubicBezTo>
                      <a:pt x="485" y="312"/>
                      <a:pt x="519" y="120"/>
                      <a:pt x="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"/>
              <p:cNvSpPr/>
              <p:nvPr/>
            </p:nvSpPr>
            <p:spPr>
              <a:xfrm rot="5400000">
                <a:off x="6750423" y="4581175"/>
                <a:ext cx="11136" cy="10376"/>
              </a:xfrm>
              <a:custGeom>
                <a:rect b="b" l="l" r="r" t="t"/>
                <a:pathLst>
                  <a:path extrusionOk="0" h="246" w="264">
                    <a:moveTo>
                      <a:pt x="88" y="0"/>
                    </a:moveTo>
                    <a:cubicBezTo>
                      <a:pt x="80" y="0"/>
                      <a:pt x="71" y="0"/>
                      <a:pt x="62" y="1"/>
                    </a:cubicBezTo>
                    <a:cubicBezTo>
                      <a:pt x="38" y="6"/>
                      <a:pt x="19" y="30"/>
                      <a:pt x="10" y="54"/>
                    </a:cubicBezTo>
                    <a:cubicBezTo>
                      <a:pt x="0" y="231"/>
                      <a:pt x="139" y="231"/>
                      <a:pt x="259" y="246"/>
                    </a:cubicBezTo>
                    <a:lnTo>
                      <a:pt x="264" y="241"/>
                    </a:lnTo>
                    <a:cubicBezTo>
                      <a:pt x="245" y="127"/>
                      <a:pt x="240" y="0"/>
                      <a:pt x="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"/>
              <p:cNvSpPr/>
              <p:nvPr/>
            </p:nvSpPr>
            <p:spPr>
              <a:xfrm rot="5400000">
                <a:off x="5327291" y="4761473"/>
                <a:ext cx="3670" cy="4555"/>
              </a:xfrm>
              <a:custGeom>
                <a:rect b="b" l="l" r="r" t="t"/>
                <a:pathLst>
                  <a:path extrusionOk="0" h="108" w="87">
                    <a:moveTo>
                      <a:pt x="33" y="0"/>
                    </a:moveTo>
                    <a:cubicBezTo>
                      <a:pt x="14" y="0"/>
                      <a:pt x="0" y="20"/>
                      <a:pt x="0" y="60"/>
                    </a:cubicBezTo>
                    <a:cubicBezTo>
                      <a:pt x="0" y="74"/>
                      <a:pt x="19" y="88"/>
                      <a:pt x="34" y="108"/>
                    </a:cubicBezTo>
                    <a:cubicBezTo>
                      <a:pt x="48" y="98"/>
                      <a:pt x="72" y="93"/>
                      <a:pt x="82" y="79"/>
                    </a:cubicBezTo>
                    <a:cubicBezTo>
                      <a:pt x="87" y="60"/>
                      <a:pt x="82" y="36"/>
                      <a:pt x="72" y="21"/>
                    </a:cubicBezTo>
                    <a:cubicBezTo>
                      <a:pt x="58" y="7"/>
                      <a:pt x="44" y="0"/>
                      <a:pt x="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10" name="Google Shape;510;p3"/>
          <p:cNvGrpSpPr/>
          <p:nvPr/>
        </p:nvGrpSpPr>
        <p:grpSpPr>
          <a:xfrm flipH="1">
            <a:off x="403766" y="335855"/>
            <a:ext cx="1411753" cy="573739"/>
            <a:chOff x="7449046" y="335855"/>
            <a:chExt cx="1411753" cy="573739"/>
          </a:xfrm>
        </p:grpSpPr>
        <p:sp>
          <p:nvSpPr>
            <p:cNvPr id="511" name="Google Shape;511;p3"/>
            <p:cNvSpPr/>
            <p:nvPr/>
          </p:nvSpPr>
          <p:spPr>
            <a:xfrm>
              <a:off x="8652980" y="607739"/>
              <a:ext cx="207819" cy="30185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7514737" y="423386"/>
              <a:ext cx="203579" cy="223327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8394977" y="410375"/>
              <a:ext cx="153686" cy="95546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7978236" y="372796"/>
              <a:ext cx="126446" cy="108672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8570038" y="783671"/>
              <a:ext cx="88285" cy="92061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7449046" y="656877"/>
              <a:ext cx="101122" cy="92932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7745499" y="512542"/>
              <a:ext cx="103387" cy="63484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8654955" y="335855"/>
              <a:ext cx="85788" cy="8404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7736670" y="451323"/>
              <a:ext cx="35895" cy="40251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8126114" y="802025"/>
              <a:ext cx="42574" cy="33572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8663841" y="344974"/>
              <a:ext cx="18993" cy="19283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7786157" y="498312"/>
              <a:ext cx="15101" cy="14288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7730804" y="526192"/>
              <a:ext cx="14753" cy="14288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8366866" y="592464"/>
              <a:ext cx="5169" cy="3659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8362219" y="595774"/>
              <a:ext cx="5227" cy="3717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7650360" y="800109"/>
              <a:ext cx="11733" cy="7435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7649140" y="774668"/>
              <a:ext cx="7376" cy="4879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7662034" y="796217"/>
              <a:ext cx="3950" cy="395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8636833" y="382554"/>
              <a:ext cx="8712" cy="923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8206209" y="440810"/>
              <a:ext cx="9526" cy="10281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3"/>
          <p:cNvGrpSpPr/>
          <p:nvPr/>
        </p:nvGrpSpPr>
        <p:grpSpPr>
          <a:xfrm flipH="1">
            <a:off x="7894186" y="3472965"/>
            <a:ext cx="966613" cy="1323526"/>
            <a:chOff x="403766" y="3472965"/>
            <a:chExt cx="966613" cy="1323526"/>
          </a:xfrm>
        </p:grpSpPr>
        <p:sp>
          <p:nvSpPr>
            <p:cNvPr id="532" name="Google Shape;532;p3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3"/>
          <p:cNvGrpSpPr/>
          <p:nvPr/>
        </p:nvGrpSpPr>
        <p:grpSpPr>
          <a:xfrm flipH="1">
            <a:off x="4369879" y="32661"/>
            <a:ext cx="2766417" cy="803782"/>
            <a:chOff x="2128268" y="32661"/>
            <a:chExt cx="2766417" cy="803782"/>
          </a:xfrm>
        </p:grpSpPr>
        <p:sp>
          <p:nvSpPr>
            <p:cNvPr id="588" name="Google Shape;588;p3"/>
            <p:cNvSpPr/>
            <p:nvPr/>
          </p:nvSpPr>
          <p:spPr>
            <a:xfrm flipH="1" rot="5400000">
              <a:off x="4219658" y="436936"/>
              <a:ext cx="144171" cy="102961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 flipH="1" rot="5400000">
              <a:off x="2694070" y="561135"/>
              <a:ext cx="95453" cy="59347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 flipH="1" rot="5400000">
              <a:off x="4825531" y="773827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 flipH="1" rot="5400000">
              <a:off x="4777320" y="537662"/>
              <a:ext cx="58251" cy="42855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 flipH="1" rot="5400000">
              <a:off x="2887550" y="491833"/>
              <a:ext cx="42897" cy="44753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 flipH="1" rot="5400000">
              <a:off x="3740345" y="331802"/>
              <a:ext cx="58461" cy="35094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 flipH="1" rot="5400000">
              <a:off x="4474952" y="272581"/>
              <a:ext cx="38679" cy="46778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 flipH="1" rot="5400000">
              <a:off x="2334507" y="332793"/>
              <a:ext cx="52008" cy="25392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 flipH="1" rot="5400000">
              <a:off x="4858453" y="139967"/>
              <a:ext cx="44711" cy="27754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 flipH="1" rot="5400000">
              <a:off x="4533540" y="542955"/>
              <a:ext cx="35431" cy="35684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 flipH="1" rot="5400000">
              <a:off x="2130693" y="284919"/>
              <a:ext cx="30370" cy="35220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 flipH="1" rot="5400000">
              <a:off x="2160051" y="220173"/>
              <a:ext cx="27965" cy="37793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 flipH="1" rot="5400000">
              <a:off x="2163784" y="246134"/>
              <a:ext cx="21638" cy="3741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 flipH="1" rot="5400000">
              <a:off x="4858094" y="88107"/>
              <a:ext cx="21891" cy="25392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 flipH="1" rot="5400000">
              <a:off x="4517048" y="313622"/>
              <a:ext cx="11136" cy="1037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 flipH="1" rot="5400000">
              <a:off x="4849764" y="32872"/>
              <a:ext cx="8731" cy="8309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6857" name="Shape 6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58" name="Google Shape;6858;p21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59" name="Google Shape;6859;p21"/>
          <p:cNvGrpSpPr/>
          <p:nvPr/>
        </p:nvGrpSpPr>
        <p:grpSpPr>
          <a:xfrm>
            <a:off x="457800" y="361588"/>
            <a:ext cx="8228400" cy="4420200"/>
            <a:chOff x="456600" y="361650"/>
            <a:chExt cx="8228400" cy="4420200"/>
          </a:xfrm>
        </p:grpSpPr>
        <p:sp>
          <p:nvSpPr>
            <p:cNvPr id="6860" name="Google Shape;6860;p21"/>
            <p:cNvSpPr/>
            <p:nvPr/>
          </p:nvSpPr>
          <p:spPr>
            <a:xfrm>
              <a:off x="459000" y="361650"/>
              <a:ext cx="8226000" cy="4420200"/>
            </a:xfrm>
            <a:prstGeom prst="rect">
              <a:avLst/>
            </a:prstGeom>
            <a:solidFill>
              <a:schemeClr val="accent4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21"/>
            <p:cNvSpPr/>
            <p:nvPr/>
          </p:nvSpPr>
          <p:spPr>
            <a:xfrm>
              <a:off x="456600" y="4298675"/>
              <a:ext cx="8226000" cy="4830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2" name="Google Shape;6862;p21"/>
          <p:cNvGrpSpPr/>
          <p:nvPr/>
        </p:nvGrpSpPr>
        <p:grpSpPr>
          <a:xfrm>
            <a:off x="562992" y="1179941"/>
            <a:ext cx="8011875" cy="3149241"/>
            <a:chOff x="-7970886" y="8916825"/>
            <a:chExt cx="7565510" cy="2973788"/>
          </a:xfrm>
        </p:grpSpPr>
        <p:grpSp>
          <p:nvGrpSpPr>
            <p:cNvPr id="6863" name="Google Shape;6863;p21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6864" name="Google Shape;6864;p21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5" name="Google Shape;6865;p21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6" name="Google Shape;6866;p21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7" name="Google Shape;6867;p21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8" name="Google Shape;6868;p21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9" name="Google Shape;6869;p21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0" name="Google Shape;6870;p21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1" name="Google Shape;6871;p21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2" name="Google Shape;6872;p21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73" name="Google Shape;6873;p21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6874" name="Google Shape;6874;p21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5" name="Google Shape;6875;p21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6" name="Google Shape;6876;p21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77" name="Google Shape;6877;p21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6878" name="Google Shape;6878;p21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9" name="Google Shape;6879;p21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0" name="Google Shape;6880;p21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1" name="Google Shape;6881;p21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82" name="Google Shape;6882;p21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83" name="Google Shape;6883;p21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6884" name="Google Shape;6884;p21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5" name="Google Shape;6885;p21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6" name="Google Shape;6886;p21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7" name="Google Shape;6887;p21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88" name="Google Shape;6888;p21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6889" name="Google Shape;6889;p21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0" name="Google Shape;6890;p21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91" name="Google Shape;6891;p21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6892" name="Google Shape;6892;p21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3" name="Google Shape;6893;p21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4" name="Google Shape;6894;p21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5" name="Google Shape;6895;p21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6" name="Google Shape;6896;p21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7" name="Google Shape;6897;p21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8" name="Google Shape;6898;p21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99" name="Google Shape;6899;p21"/>
            <p:cNvGrpSpPr/>
            <p:nvPr/>
          </p:nvGrpSpPr>
          <p:grpSpPr>
            <a:xfrm>
              <a:off x="-2311354" y="11526928"/>
              <a:ext cx="393776" cy="363685"/>
              <a:chOff x="-2286385" y="11533873"/>
              <a:chExt cx="417800" cy="385873"/>
            </a:xfrm>
          </p:grpSpPr>
          <p:sp>
            <p:nvSpPr>
              <p:cNvPr id="6900" name="Google Shape;6900;p21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1" name="Google Shape;6901;p21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2" name="Google Shape;6902;p21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3" name="Google Shape;6903;p21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04" name="Google Shape;6904;p21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21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21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21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21"/>
            <p:cNvSpPr/>
            <p:nvPr/>
          </p:nvSpPr>
          <p:spPr>
            <a:xfrm rot="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21"/>
            <p:cNvSpPr/>
            <p:nvPr/>
          </p:nvSpPr>
          <p:spPr>
            <a:xfrm flipH="1" rot="-1277460">
              <a:off x="-3702152" y="1072430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21"/>
            <p:cNvSpPr/>
            <p:nvPr/>
          </p:nvSpPr>
          <p:spPr>
            <a:xfrm rot="-627843">
              <a:off x="-3175480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11" name="Google Shape;6911;p21"/>
            <p:cNvGrpSpPr/>
            <p:nvPr/>
          </p:nvGrpSpPr>
          <p:grpSpPr>
            <a:xfrm>
              <a:off x="-4475760" y="11476584"/>
              <a:ext cx="393776" cy="363685"/>
              <a:chOff x="-2378259" y="11402361"/>
              <a:chExt cx="417800" cy="385873"/>
            </a:xfrm>
          </p:grpSpPr>
          <p:sp>
            <p:nvSpPr>
              <p:cNvPr id="6912" name="Google Shape;6912;p21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3" name="Google Shape;6913;p21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4" name="Google Shape;6914;p21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5" name="Google Shape;6915;p21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16" name="Google Shape;6916;p21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6917" name="Google Shape;6917;p21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8" name="Google Shape;6918;p21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9" name="Google Shape;6919;p21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0" name="Google Shape;6920;p21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1" name="Google Shape;6921;p21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2" name="Google Shape;6922;p21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3" name="Google Shape;6923;p21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4" name="Google Shape;6924;p21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5" name="Google Shape;6925;p21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6" name="Google Shape;6926;p21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6927" name="Google Shape;6927;p21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8" name="Google Shape;6928;p21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9" name="Google Shape;6929;p21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0" name="Google Shape;6930;p21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31" name="Google Shape;6931;p21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21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21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34" name="Google Shape;6934;p21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6935" name="Google Shape;6935;p21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6" name="Google Shape;6936;p21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7" name="Google Shape;6937;p21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8" name="Google Shape;6938;p21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39" name="Google Shape;6939;p21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6940" name="Google Shape;6940;p21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1" name="Google Shape;6941;p21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2" name="Google Shape;6942;p21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3" name="Google Shape;6943;p21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4" name="Google Shape;6944;p21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5" name="Google Shape;6945;p21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6" name="Google Shape;6946;p21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47" name="Google Shape;6947;p21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6948" name="Google Shape;6948;p21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9" name="Google Shape;6949;p21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50" name="Google Shape;6950;p21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6951" name="Google Shape;6951;p21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2" name="Google Shape;6952;p21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3" name="Google Shape;6953;p21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54" name="Google Shape;6954;p21"/>
            <p:cNvSpPr/>
            <p:nvPr/>
          </p:nvSpPr>
          <p:spPr>
            <a:xfrm rot="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21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56" name="Google Shape;6956;p21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57" name="Google Shape;6957;p21"/>
          <p:cNvGrpSpPr/>
          <p:nvPr/>
        </p:nvGrpSpPr>
        <p:grpSpPr>
          <a:xfrm>
            <a:off x="0" y="3903530"/>
            <a:ext cx="2567433" cy="1301799"/>
            <a:chOff x="-2790825" y="4884605"/>
            <a:chExt cx="2567433" cy="1301799"/>
          </a:xfrm>
        </p:grpSpPr>
        <p:sp>
          <p:nvSpPr>
            <p:cNvPr id="6958" name="Google Shape;6958;p21"/>
            <p:cNvSpPr/>
            <p:nvPr/>
          </p:nvSpPr>
          <p:spPr>
            <a:xfrm rot="10800000">
              <a:off x="-2787092" y="5387394"/>
              <a:ext cx="805478" cy="798228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21"/>
            <p:cNvSpPr/>
            <p:nvPr/>
          </p:nvSpPr>
          <p:spPr>
            <a:xfrm rot="10800000">
              <a:off x="-1989558" y="5979661"/>
              <a:ext cx="535828" cy="206178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21"/>
            <p:cNvSpPr/>
            <p:nvPr/>
          </p:nvSpPr>
          <p:spPr>
            <a:xfrm rot="10800000">
              <a:off x="-1412573" y="6014654"/>
              <a:ext cx="194803" cy="171663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21"/>
            <p:cNvSpPr/>
            <p:nvPr/>
          </p:nvSpPr>
          <p:spPr>
            <a:xfrm rot="10800000">
              <a:off x="-823518" y="5793585"/>
              <a:ext cx="174615" cy="148392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21"/>
            <p:cNvSpPr/>
            <p:nvPr/>
          </p:nvSpPr>
          <p:spPr>
            <a:xfrm rot="10800000">
              <a:off x="-1229883" y="5533485"/>
              <a:ext cx="149044" cy="146439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21"/>
            <p:cNvSpPr/>
            <p:nvPr/>
          </p:nvSpPr>
          <p:spPr>
            <a:xfrm rot="10800000">
              <a:off x="-484577" y="5882412"/>
              <a:ext cx="160288" cy="240389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21"/>
            <p:cNvSpPr/>
            <p:nvPr/>
          </p:nvSpPr>
          <p:spPr>
            <a:xfrm rot="10800000">
              <a:off x="-360323" y="5731241"/>
              <a:ext cx="135889" cy="169536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21"/>
            <p:cNvSpPr/>
            <p:nvPr/>
          </p:nvSpPr>
          <p:spPr>
            <a:xfrm rot="10800000">
              <a:off x="-2538020" y="5145963"/>
              <a:ext cx="188551" cy="145093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21"/>
            <p:cNvSpPr/>
            <p:nvPr/>
          </p:nvSpPr>
          <p:spPr>
            <a:xfrm rot="10800000">
              <a:off x="-2349295" y="5044589"/>
              <a:ext cx="132372" cy="147524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21"/>
            <p:cNvSpPr/>
            <p:nvPr/>
          </p:nvSpPr>
          <p:spPr>
            <a:xfrm rot="10800000">
              <a:off x="-2762953" y="5547161"/>
              <a:ext cx="120737" cy="92648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21"/>
            <p:cNvSpPr/>
            <p:nvPr/>
          </p:nvSpPr>
          <p:spPr>
            <a:xfrm rot="10800000">
              <a:off x="-410511" y="5754989"/>
              <a:ext cx="99724" cy="104891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21"/>
            <p:cNvSpPr/>
            <p:nvPr/>
          </p:nvSpPr>
          <p:spPr>
            <a:xfrm rot="10800000">
              <a:off x="-367834" y="6053988"/>
              <a:ext cx="144442" cy="107582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21"/>
            <p:cNvSpPr/>
            <p:nvPr/>
          </p:nvSpPr>
          <p:spPr>
            <a:xfrm rot="10800000">
              <a:off x="-415895" y="6088416"/>
              <a:ext cx="118827" cy="97988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21"/>
            <p:cNvSpPr/>
            <p:nvPr/>
          </p:nvSpPr>
          <p:spPr>
            <a:xfrm rot="10800000">
              <a:off x="-1959168" y="5076456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21"/>
            <p:cNvSpPr/>
            <p:nvPr/>
          </p:nvSpPr>
          <p:spPr>
            <a:xfrm rot="10800000">
              <a:off x="-1228189" y="5818114"/>
              <a:ext cx="114442" cy="129333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21"/>
            <p:cNvSpPr/>
            <p:nvPr/>
          </p:nvSpPr>
          <p:spPr>
            <a:xfrm rot="10800000">
              <a:off x="-1332038" y="5433110"/>
              <a:ext cx="98682" cy="139232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21"/>
            <p:cNvSpPr/>
            <p:nvPr/>
          </p:nvSpPr>
          <p:spPr>
            <a:xfrm rot="10800000">
              <a:off x="-861984" y="6118633"/>
              <a:ext cx="84312" cy="64992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21"/>
            <p:cNvSpPr/>
            <p:nvPr/>
          </p:nvSpPr>
          <p:spPr>
            <a:xfrm rot="10800000">
              <a:off x="-915080" y="5734627"/>
              <a:ext cx="104283" cy="56005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21"/>
            <p:cNvSpPr/>
            <p:nvPr/>
          </p:nvSpPr>
          <p:spPr>
            <a:xfrm rot="10800000">
              <a:off x="-1046671" y="5903338"/>
              <a:ext cx="97510" cy="5778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21"/>
            <p:cNvSpPr/>
            <p:nvPr/>
          </p:nvSpPr>
          <p:spPr>
            <a:xfrm rot="10800000">
              <a:off x="-1864697" y="5262966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21"/>
            <p:cNvSpPr/>
            <p:nvPr/>
          </p:nvSpPr>
          <p:spPr>
            <a:xfrm rot="10800000">
              <a:off x="-1188899" y="6098618"/>
              <a:ext cx="57264" cy="8709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21"/>
            <p:cNvSpPr/>
            <p:nvPr/>
          </p:nvSpPr>
          <p:spPr>
            <a:xfrm rot="10800000">
              <a:off x="-491437" y="5817550"/>
              <a:ext cx="45195" cy="947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21"/>
            <p:cNvSpPr/>
            <p:nvPr/>
          </p:nvSpPr>
          <p:spPr>
            <a:xfrm rot="10800000">
              <a:off x="-443593" y="6102482"/>
              <a:ext cx="84138" cy="75846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21"/>
            <p:cNvSpPr/>
            <p:nvPr/>
          </p:nvSpPr>
          <p:spPr>
            <a:xfrm rot="10800000">
              <a:off x="-1587145" y="5369898"/>
              <a:ext cx="47062" cy="94688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21"/>
            <p:cNvSpPr/>
            <p:nvPr/>
          </p:nvSpPr>
          <p:spPr>
            <a:xfrm rot="10800000">
              <a:off x="-1346191" y="5665206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21"/>
            <p:cNvSpPr/>
            <p:nvPr/>
          </p:nvSpPr>
          <p:spPr>
            <a:xfrm rot="10800000">
              <a:off x="-2323897" y="5249247"/>
              <a:ext cx="70376" cy="80752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21"/>
            <p:cNvSpPr/>
            <p:nvPr/>
          </p:nvSpPr>
          <p:spPr>
            <a:xfrm rot="10800000">
              <a:off x="-942041" y="5963337"/>
              <a:ext cx="70289" cy="53357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21"/>
            <p:cNvSpPr/>
            <p:nvPr/>
          </p:nvSpPr>
          <p:spPr>
            <a:xfrm rot="10800000">
              <a:off x="-2287689" y="5229841"/>
              <a:ext cx="48277" cy="54399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21"/>
            <p:cNvSpPr/>
            <p:nvPr/>
          </p:nvSpPr>
          <p:spPr>
            <a:xfrm rot="10800000">
              <a:off x="-1788764" y="5493978"/>
              <a:ext cx="62083" cy="57004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21"/>
            <p:cNvSpPr/>
            <p:nvPr/>
          </p:nvSpPr>
          <p:spPr>
            <a:xfrm rot="10800000">
              <a:off x="-355982" y="5935899"/>
              <a:ext cx="47887" cy="85137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21"/>
            <p:cNvSpPr/>
            <p:nvPr/>
          </p:nvSpPr>
          <p:spPr>
            <a:xfrm rot="10800000">
              <a:off x="-1911715" y="5105587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21"/>
            <p:cNvSpPr/>
            <p:nvPr/>
          </p:nvSpPr>
          <p:spPr>
            <a:xfrm rot="10800000">
              <a:off x="-2786658" y="4905053"/>
              <a:ext cx="55788" cy="52749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21"/>
            <p:cNvSpPr/>
            <p:nvPr/>
          </p:nvSpPr>
          <p:spPr>
            <a:xfrm rot="10800000">
              <a:off x="-1249636" y="5479998"/>
              <a:ext cx="63299" cy="36859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21"/>
            <p:cNvSpPr/>
            <p:nvPr/>
          </p:nvSpPr>
          <p:spPr>
            <a:xfrm rot="10800000">
              <a:off x="-1483513" y="5443399"/>
              <a:ext cx="62865" cy="42764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21"/>
            <p:cNvSpPr/>
            <p:nvPr/>
          </p:nvSpPr>
          <p:spPr>
            <a:xfrm rot="10800000">
              <a:off x="-2745457" y="4937007"/>
              <a:ext cx="58697" cy="49276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21"/>
            <p:cNvSpPr/>
            <p:nvPr/>
          </p:nvSpPr>
          <p:spPr>
            <a:xfrm rot="10800000">
              <a:off x="-1071331" y="5457335"/>
              <a:ext cx="48929" cy="54486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21"/>
            <p:cNvSpPr/>
            <p:nvPr/>
          </p:nvSpPr>
          <p:spPr>
            <a:xfrm rot="10800000">
              <a:off x="-1638939" y="6103828"/>
              <a:ext cx="54139" cy="47409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21"/>
            <p:cNvSpPr/>
            <p:nvPr/>
          </p:nvSpPr>
          <p:spPr>
            <a:xfrm rot="10800000">
              <a:off x="-1816419" y="5091521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21"/>
            <p:cNvSpPr/>
            <p:nvPr/>
          </p:nvSpPr>
          <p:spPr>
            <a:xfrm rot="10800000">
              <a:off x="-1850543" y="5040768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21"/>
            <p:cNvSpPr/>
            <p:nvPr/>
          </p:nvSpPr>
          <p:spPr>
            <a:xfrm rot="10800000">
              <a:off x="-517442" y="5852238"/>
              <a:ext cx="41852" cy="5123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21"/>
            <p:cNvSpPr/>
            <p:nvPr/>
          </p:nvSpPr>
          <p:spPr>
            <a:xfrm rot="10800000">
              <a:off x="-2216358" y="5082794"/>
              <a:ext cx="42503" cy="54312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21"/>
            <p:cNvSpPr/>
            <p:nvPr/>
          </p:nvSpPr>
          <p:spPr>
            <a:xfrm rot="10800000">
              <a:off x="-1279593" y="5412054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21"/>
            <p:cNvSpPr/>
            <p:nvPr/>
          </p:nvSpPr>
          <p:spPr>
            <a:xfrm rot="10800000">
              <a:off x="-2051946" y="5079668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21"/>
            <p:cNvSpPr/>
            <p:nvPr/>
          </p:nvSpPr>
          <p:spPr>
            <a:xfrm rot="10800000">
              <a:off x="-1294397" y="5583760"/>
              <a:ext cx="42720" cy="2904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21"/>
            <p:cNvSpPr/>
            <p:nvPr/>
          </p:nvSpPr>
          <p:spPr>
            <a:xfrm rot="10800000">
              <a:off x="-1719256" y="5352879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21"/>
            <p:cNvSpPr/>
            <p:nvPr/>
          </p:nvSpPr>
          <p:spPr>
            <a:xfrm rot="10800000">
              <a:off x="-990796" y="5553673"/>
              <a:ext cx="42634" cy="3039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21"/>
            <p:cNvSpPr/>
            <p:nvPr/>
          </p:nvSpPr>
          <p:spPr>
            <a:xfrm rot="10800000">
              <a:off x="-1233008" y="5425295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21"/>
            <p:cNvSpPr/>
            <p:nvPr/>
          </p:nvSpPr>
          <p:spPr>
            <a:xfrm rot="10800000">
              <a:off x="-1829965" y="5250116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21"/>
            <p:cNvSpPr/>
            <p:nvPr/>
          </p:nvSpPr>
          <p:spPr>
            <a:xfrm rot="10800000">
              <a:off x="-942302" y="5672674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21"/>
            <p:cNvSpPr/>
            <p:nvPr/>
          </p:nvSpPr>
          <p:spPr>
            <a:xfrm rot="10800000">
              <a:off x="-710509" y="5759851"/>
              <a:ext cx="39551" cy="31867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21"/>
            <p:cNvSpPr/>
            <p:nvPr/>
          </p:nvSpPr>
          <p:spPr>
            <a:xfrm rot="10800000">
              <a:off x="-2687194" y="4884605"/>
              <a:ext cx="37684" cy="30521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21"/>
            <p:cNvSpPr/>
            <p:nvPr/>
          </p:nvSpPr>
          <p:spPr>
            <a:xfrm rot="10800000">
              <a:off x="-1503918" y="5321012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21"/>
            <p:cNvSpPr/>
            <p:nvPr/>
          </p:nvSpPr>
          <p:spPr>
            <a:xfrm rot="10800000">
              <a:off x="-983502" y="5500750"/>
              <a:ext cx="20796" cy="29435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21"/>
            <p:cNvSpPr/>
            <p:nvPr/>
          </p:nvSpPr>
          <p:spPr>
            <a:xfrm rot="10800000">
              <a:off x="-2779798" y="5235137"/>
              <a:ext cx="29479" cy="28133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21"/>
            <p:cNvSpPr/>
            <p:nvPr/>
          </p:nvSpPr>
          <p:spPr>
            <a:xfrm rot="10800000">
              <a:off x="-1101895" y="5526973"/>
              <a:ext cx="41635" cy="20926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21"/>
            <p:cNvSpPr/>
            <p:nvPr/>
          </p:nvSpPr>
          <p:spPr>
            <a:xfrm rot="10800000">
              <a:off x="-698005" y="5915277"/>
              <a:ext cx="30608" cy="20058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21"/>
            <p:cNvSpPr/>
            <p:nvPr/>
          </p:nvSpPr>
          <p:spPr>
            <a:xfrm rot="10800000">
              <a:off x="-1932337" y="5417177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21"/>
            <p:cNvSpPr/>
            <p:nvPr/>
          </p:nvSpPr>
          <p:spPr>
            <a:xfrm rot="10800000">
              <a:off x="-1329346" y="5562487"/>
              <a:ext cx="24356" cy="19103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21"/>
            <p:cNvSpPr/>
            <p:nvPr/>
          </p:nvSpPr>
          <p:spPr>
            <a:xfrm rot="10800000">
              <a:off x="-1170143" y="5383834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21"/>
            <p:cNvSpPr/>
            <p:nvPr/>
          </p:nvSpPr>
          <p:spPr>
            <a:xfrm rot="10800000">
              <a:off x="-1709271" y="5591661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21"/>
            <p:cNvSpPr/>
            <p:nvPr/>
          </p:nvSpPr>
          <p:spPr>
            <a:xfrm rot="10800000">
              <a:off x="-1052402" y="5771703"/>
              <a:ext cx="27091" cy="25441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21"/>
            <p:cNvSpPr/>
            <p:nvPr/>
          </p:nvSpPr>
          <p:spPr>
            <a:xfrm rot="10800000">
              <a:off x="-875095" y="5914669"/>
              <a:ext cx="26874" cy="13849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21"/>
            <p:cNvSpPr/>
            <p:nvPr/>
          </p:nvSpPr>
          <p:spPr>
            <a:xfrm rot="10800000">
              <a:off x="-1814986" y="5277554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21"/>
            <p:cNvSpPr/>
            <p:nvPr/>
          </p:nvSpPr>
          <p:spPr>
            <a:xfrm rot="10800000">
              <a:off x="-1260881" y="5461503"/>
              <a:ext cx="13589" cy="23531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21"/>
            <p:cNvSpPr/>
            <p:nvPr/>
          </p:nvSpPr>
          <p:spPr>
            <a:xfrm rot="10800000">
              <a:off x="-1989558" y="5058091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21"/>
            <p:cNvSpPr/>
            <p:nvPr/>
          </p:nvSpPr>
          <p:spPr>
            <a:xfrm rot="10800000">
              <a:off x="-1958343" y="5124212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21"/>
            <p:cNvSpPr/>
            <p:nvPr/>
          </p:nvSpPr>
          <p:spPr>
            <a:xfrm rot="10800000">
              <a:off x="-1792932" y="5333646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21"/>
            <p:cNvSpPr/>
            <p:nvPr/>
          </p:nvSpPr>
          <p:spPr>
            <a:xfrm rot="10800000">
              <a:off x="-921289" y="6153582"/>
              <a:ext cx="18538" cy="16932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21"/>
            <p:cNvSpPr/>
            <p:nvPr/>
          </p:nvSpPr>
          <p:spPr>
            <a:xfrm rot="10800000">
              <a:off x="-1220114" y="5377452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21"/>
            <p:cNvSpPr/>
            <p:nvPr/>
          </p:nvSpPr>
          <p:spPr>
            <a:xfrm rot="10800000">
              <a:off x="-692014" y="6058025"/>
              <a:ext cx="12938" cy="19797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21"/>
            <p:cNvSpPr/>
            <p:nvPr/>
          </p:nvSpPr>
          <p:spPr>
            <a:xfrm rot="10800000">
              <a:off x="-884039" y="5876160"/>
              <a:ext cx="16888" cy="15629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21"/>
            <p:cNvSpPr/>
            <p:nvPr/>
          </p:nvSpPr>
          <p:spPr>
            <a:xfrm rot="10800000">
              <a:off x="-913604" y="5876811"/>
              <a:ext cx="13372" cy="18668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21"/>
            <p:cNvSpPr/>
            <p:nvPr/>
          </p:nvSpPr>
          <p:spPr>
            <a:xfrm rot="10800000">
              <a:off x="-2765862" y="4945169"/>
              <a:ext cx="20448" cy="12634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21"/>
            <p:cNvSpPr/>
            <p:nvPr/>
          </p:nvSpPr>
          <p:spPr>
            <a:xfrm rot="10800000">
              <a:off x="-401351" y="6171773"/>
              <a:ext cx="21273" cy="13545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21"/>
            <p:cNvSpPr/>
            <p:nvPr/>
          </p:nvSpPr>
          <p:spPr>
            <a:xfrm rot="10800000">
              <a:off x="-904227" y="5909242"/>
              <a:ext cx="15412" cy="11548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21"/>
            <p:cNvSpPr/>
            <p:nvPr/>
          </p:nvSpPr>
          <p:spPr>
            <a:xfrm rot="10800000">
              <a:off x="-2336184" y="5165196"/>
              <a:ext cx="20448" cy="14501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21"/>
            <p:cNvSpPr/>
            <p:nvPr/>
          </p:nvSpPr>
          <p:spPr>
            <a:xfrm rot="10800000">
              <a:off x="-934226" y="5911413"/>
              <a:ext cx="12113" cy="14327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21"/>
            <p:cNvSpPr/>
            <p:nvPr/>
          </p:nvSpPr>
          <p:spPr>
            <a:xfrm rot="10800000">
              <a:off x="-414983" y="5855234"/>
              <a:ext cx="12460" cy="12938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21"/>
            <p:cNvSpPr/>
            <p:nvPr/>
          </p:nvSpPr>
          <p:spPr>
            <a:xfrm rot="10800000">
              <a:off x="-2635790" y="5041376"/>
              <a:ext cx="14978" cy="20448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21"/>
            <p:cNvSpPr/>
            <p:nvPr/>
          </p:nvSpPr>
          <p:spPr>
            <a:xfrm rot="10800000">
              <a:off x="-460656" y="6139993"/>
              <a:ext cx="8596" cy="8379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21"/>
            <p:cNvSpPr/>
            <p:nvPr/>
          </p:nvSpPr>
          <p:spPr>
            <a:xfrm rot="10800000">
              <a:off x="-565069" y="5862745"/>
              <a:ext cx="8336" cy="794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21"/>
            <p:cNvSpPr/>
            <p:nvPr/>
          </p:nvSpPr>
          <p:spPr>
            <a:xfrm rot="10800000">
              <a:off x="-731565" y="5779344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21"/>
            <p:cNvSpPr/>
            <p:nvPr/>
          </p:nvSpPr>
          <p:spPr>
            <a:xfrm rot="10800000">
              <a:off x="-335794" y="5724077"/>
              <a:ext cx="10854" cy="10637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21"/>
            <p:cNvSpPr/>
            <p:nvPr/>
          </p:nvSpPr>
          <p:spPr>
            <a:xfrm rot="10800000">
              <a:off x="-1358478" y="5712833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21"/>
            <p:cNvSpPr/>
            <p:nvPr/>
          </p:nvSpPr>
          <p:spPr>
            <a:xfrm rot="10800000">
              <a:off x="-1328087" y="5626263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21"/>
            <p:cNvSpPr/>
            <p:nvPr/>
          </p:nvSpPr>
          <p:spPr>
            <a:xfrm rot="10800000">
              <a:off x="-1869082" y="508557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21"/>
            <p:cNvSpPr/>
            <p:nvPr/>
          </p:nvSpPr>
          <p:spPr>
            <a:xfrm rot="10800000">
              <a:off x="-2784183" y="5099856"/>
              <a:ext cx="11071" cy="10637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21"/>
            <p:cNvSpPr/>
            <p:nvPr/>
          </p:nvSpPr>
          <p:spPr>
            <a:xfrm rot="10800000">
              <a:off x="-1757548" y="5154950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21"/>
            <p:cNvSpPr/>
            <p:nvPr/>
          </p:nvSpPr>
          <p:spPr>
            <a:xfrm rot="10800000">
              <a:off x="-1973104" y="5217554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21"/>
            <p:cNvSpPr/>
            <p:nvPr/>
          </p:nvSpPr>
          <p:spPr>
            <a:xfrm rot="10800000">
              <a:off x="-2790825" y="5249030"/>
              <a:ext cx="17930" cy="1398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21"/>
            <p:cNvSpPr/>
            <p:nvPr/>
          </p:nvSpPr>
          <p:spPr>
            <a:xfrm rot="10800000">
              <a:off x="-1878416" y="5270043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21"/>
            <p:cNvSpPr/>
            <p:nvPr/>
          </p:nvSpPr>
          <p:spPr>
            <a:xfrm rot="10800000">
              <a:off x="-1265266" y="5307901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21"/>
            <p:cNvSpPr/>
            <p:nvPr/>
          </p:nvSpPr>
          <p:spPr>
            <a:xfrm rot="10800000">
              <a:off x="-1647057" y="5495063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21"/>
            <p:cNvSpPr/>
            <p:nvPr/>
          </p:nvSpPr>
          <p:spPr>
            <a:xfrm rot="10800000">
              <a:off x="-1785855" y="5474267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21"/>
            <p:cNvSpPr/>
            <p:nvPr/>
          </p:nvSpPr>
          <p:spPr>
            <a:xfrm rot="10800000">
              <a:off x="-1514945" y="5360173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21"/>
            <p:cNvSpPr/>
            <p:nvPr/>
          </p:nvSpPr>
          <p:spPr>
            <a:xfrm rot="10800000">
              <a:off x="-1195975" y="5411533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21"/>
            <p:cNvSpPr/>
            <p:nvPr/>
          </p:nvSpPr>
          <p:spPr>
            <a:xfrm rot="10800000">
              <a:off x="-1018495" y="5486858"/>
              <a:ext cx="14023" cy="11722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21"/>
            <p:cNvSpPr/>
            <p:nvPr/>
          </p:nvSpPr>
          <p:spPr>
            <a:xfrm rot="10800000">
              <a:off x="-2671608" y="4963967"/>
              <a:ext cx="9812" cy="6208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21"/>
            <p:cNvSpPr/>
            <p:nvPr/>
          </p:nvSpPr>
          <p:spPr>
            <a:xfrm rot="10800000">
              <a:off x="-2655371" y="4943996"/>
              <a:ext cx="7728" cy="14414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21"/>
            <p:cNvSpPr/>
            <p:nvPr/>
          </p:nvSpPr>
          <p:spPr>
            <a:xfrm rot="10800000">
              <a:off x="-2738597" y="4930494"/>
              <a:ext cx="7120" cy="6686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21"/>
            <p:cNvSpPr/>
            <p:nvPr/>
          </p:nvSpPr>
          <p:spPr>
            <a:xfrm rot="10800000">
              <a:off x="-1587535" y="5443399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21"/>
            <p:cNvSpPr/>
            <p:nvPr/>
          </p:nvSpPr>
          <p:spPr>
            <a:xfrm rot="10800000">
              <a:off x="-1590053" y="5443573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21"/>
            <p:cNvSpPr/>
            <p:nvPr/>
          </p:nvSpPr>
          <p:spPr>
            <a:xfrm rot="10800000">
              <a:off x="-1351401" y="5426728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21"/>
            <p:cNvSpPr/>
            <p:nvPr/>
          </p:nvSpPr>
          <p:spPr>
            <a:xfrm rot="10800000">
              <a:off x="-1899255" y="5450476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21"/>
            <p:cNvSpPr/>
            <p:nvPr/>
          </p:nvSpPr>
          <p:spPr>
            <a:xfrm rot="10800000">
              <a:off x="-2082119" y="5858881"/>
              <a:ext cx="290273" cy="185252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21"/>
            <p:cNvSpPr/>
            <p:nvPr/>
          </p:nvSpPr>
          <p:spPr>
            <a:xfrm rot="10800000">
              <a:off x="-1974971" y="5819460"/>
              <a:ext cx="150259" cy="114181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21"/>
            <p:cNvSpPr/>
            <p:nvPr/>
          </p:nvSpPr>
          <p:spPr>
            <a:xfrm rot="10800000">
              <a:off x="-1488940" y="5911717"/>
              <a:ext cx="109276" cy="132112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21"/>
            <p:cNvSpPr/>
            <p:nvPr/>
          </p:nvSpPr>
          <p:spPr>
            <a:xfrm rot="10800000">
              <a:off x="-2346386" y="5451214"/>
              <a:ext cx="145918" cy="91866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21"/>
            <p:cNvSpPr/>
            <p:nvPr/>
          </p:nvSpPr>
          <p:spPr>
            <a:xfrm rot="10800000">
              <a:off x="-2751926" y="5194718"/>
              <a:ext cx="99073" cy="110361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21"/>
            <p:cNvSpPr/>
            <p:nvPr/>
          </p:nvSpPr>
          <p:spPr>
            <a:xfrm rot="10800000">
              <a:off x="-1771485" y="5887708"/>
              <a:ext cx="97640" cy="128943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21"/>
            <p:cNvSpPr/>
            <p:nvPr/>
          </p:nvSpPr>
          <p:spPr>
            <a:xfrm rot="10800000">
              <a:off x="-2441074" y="5393863"/>
              <a:ext cx="110535" cy="75586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21"/>
            <p:cNvSpPr/>
            <p:nvPr/>
          </p:nvSpPr>
          <p:spPr>
            <a:xfrm rot="10800000">
              <a:off x="-2055896" y="5734670"/>
              <a:ext cx="154601" cy="89478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21"/>
            <p:cNvSpPr/>
            <p:nvPr/>
          </p:nvSpPr>
          <p:spPr>
            <a:xfrm rot="10800000">
              <a:off x="-1769401" y="5762369"/>
              <a:ext cx="90954" cy="88046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21"/>
            <p:cNvSpPr/>
            <p:nvPr/>
          </p:nvSpPr>
          <p:spPr>
            <a:xfrm rot="10800000">
              <a:off x="-2211973" y="5280159"/>
              <a:ext cx="84312" cy="95687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21"/>
            <p:cNvSpPr/>
            <p:nvPr/>
          </p:nvSpPr>
          <p:spPr>
            <a:xfrm rot="10800000">
              <a:off x="-1837649" y="5769967"/>
              <a:ext cx="70159" cy="81924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21"/>
            <p:cNvSpPr/>
            <p:nvPr/>
          </p:nvSpPr>
          <p:spPr>
            <a:xfrm rot="10800000">
              <a:off x="-1549894" y="5717956"/>
              <a:ext cx="71852" cy="104543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21"/>
            <p:cNvSpPr/>
            <p:nvPr/>
          </p:nvSpPr>
          <p:spPr>
            <a:xfrm rot="10800000">
              <a:off x="-2232769" y="5488247"/>
              <a:ext cx="80969" cy="65036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21"/>
            <p:cNvSpPr/>
            <p:nvPr/>
          </p:nvSpPr>
          <p:spPr>
            <a:xfrm rot="10800000">
              <a:off x="-2649770" y="5223025"/>
              <a:ext cx="79970" cy="51664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21"/>
            <p:cNvSpPr/>
            <p:nvPr/>
          </p:nvSpPr>
          <p:spPr>
            <a:xfrm rot="10800000">
              <a:off x="-2251915" y="5556712"/>
              <a:ext cx="50188" cy="69204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21"/>
            <p:cNvSpPr/>
            <p:nvPr/>
          </p:nvSpPr>
          <p:spPr>
            <a:xfrm rot="10800000">
              <a:off x="-1486856" y="5727464"/>
              <a:ext cx="92213" cy="66772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21"/>
            <p:cNvSpPr/>
            <p:nvPr/>
          </p:nvSpPr>
          <p:spPr>
            <a:xfrm rot="10800000">
              <a:off x="-1322877" y="5772745"/>
              <a:ext cx="87438" cy="87438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21"/>
            <p:cNvSpPr/>
            <p:nvPr/>
          </p:nvSpPr>
          <p:spPr>
            <a:xfrm rot="10800000">
              <a:off x="-2320380" y="5688607"/>
              <a:ext cx="94949" cy="40289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21"/>
            <p:cNvSpPr/>
            <p:nvPr/>
          </p:nvSpPr>
          <p:spPr>
            <a:xfrm rot="10800000">
              <a:off x="-2023031" y="5353096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21"/>
            <p:cNvSpPr/>
            <p:nvPr/>
          </p:nvSpPr>
          <p:spPr>
            <a:xfrm rot="10800000">
              <a:off x="-1483513" y="5816464"/>
              <a:ext cx="58306" cy="90347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21"/>
            <p:cNvSpPr/>
            <p:nvPr/>
          </p:nvSpPr>
          <p:spPr>
            <a:xfrm rot="10800000">
              <a:off x="-2316430" y="5602038"/>
              <a:ext cx="49797" cy="50275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21"/>
            <p:cNvSpPr/>
            <p:nvPr/>
          </p:nvSpPr>
          <p:spPr>
            <a:xfrm rot="10800000">
              <a:off x="-2183450" y="5432806"/>
              <a:ext cx="44327" cy="49146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21"/>
            <p:cNvSpPr/>
            <p:nvPr/>
          </p:nvSpPr>
          <p:spPr>
            <a:xfrm rot="10800000">
              <a:off x="-2274404" y="5367423"/>
              <a:ext cx="57699" cy="52141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21"/>
            <p:cNvSpPr/>
            <p:nvPr/>
          </p:nvSpPr>
          <p:spPr>
            <a:xfrm rot="10800000">
              <a:off x="-2135606" y="5751125"/>
              <a:ext cx="66425" cy="53097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21"/>
            <p:cNvSpPr/>
            <p:nvPr/>
          </p:nvSpPr>
          <p:spPr>
            <a:xfrm rot="10800000">
              <a:off x="-1309766" y="5869908"/>
              <a:ext cx="41027" cy="69160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21"/>
            <p:cNvSpPr/>
            <p:nvPr/>
          </p:nvSpPr>
          <p:spPr>
            <a:xfrm rot="10800000">
              <a:off x="-1666811" y="5628347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21"/>
            <p:cNvSpPr/>
            <p:nvPr/>
          </p:nvSpPr>
          <p:spPr>
            <a:xfrm rot="10800000">
              <a:off x="-1115831" y="5834351"/>
              <a:ext cx="41201" cy="53097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21"/>
            <p:cNvSpPr/>
            <p:nvPr/>
          </p:nvSpPr>
          <p:spPr>
            <a:xfrm rot="10800000">
              <a:off x="-1842642" y="6069878"/>
              <a:ext cx="33560" cy="54139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21"/>
            <p:cNvSpPr/>
            <p:nvPr/>
          </p:nvSpPr>
          <p:spPr>
            <a:xfrm rot="10800000">
              <a:off x="-2698221" y="4979597"/>
              <a:ext cx="31650" cy="58306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21"/>
            <p:cNvSpPr/>
            <p:nvPr/>
          </p:nvSpPr>
          <p:spPr>
            <a:xfrm rot="10800000">
              <a:off x="-1580893" y="5515294"/>
              <a:ext cx="40636" cy="30608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21"/>
            <p:cNvSpPr/>
            <p:nvPr/>
          </p:nvSpPr>
          <p:spPr>
            <a:xfrm rot="10800000">
              <a:off x="-2646601" y="5061998"/>
              <a:ext cx="53270" cy="40246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21"/>
            <p:cNvSpPr/>
            <p:nvPr/>
          </p:nvSpPr>
          <p:spPr>
            <a:xfrm rot="10800000">
              <a:off x="-1544077" y="5623875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21"/>
            <p:cNvSpPr/>
            <p:nvPr/>
          </p:nvSpPr>
          <p:spPr>
            <a:xfrm rot="10800000">
              <a:off x="-1386350" y="5758158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21"/>
            <p:cNvSpPr/>
            <p:nvPr/>
          </p:nvSpPr>
          <p:spPr>
            <a:xfrm rot="10800000">
              <a:off x="-1912974" y="5711096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21"/>
            <p:cNvSpPr/>
            <p:nvPr/>
          </p:nvSpPr>
          <p:spPr>
            <a:xfrm rot="10800000">
              <a:off x="-2695747" y="5151911"/>
              <a:ext cx="48538" cy="19363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21"/>
            <p:cNvSpPr/>
            <p:nvPr/>
          </p:nvSpPr>
          <p:spPr>
            <a:xfrm rot="10800000">
              <a:off x="-1771268" y="5865784"/>
              <a:ext cx="32171" cy="32388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21"/>
            <p:cNvSpPr/>
            <p:nvPr/>
          </p:nvSpPr>
          <p:spPr>
            <a:xfrm rot="10800000">
              <a:off x="-1919573" y="5772224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21"/>
            <p:cNvSpPr/>
            <p:nvPr/>
          </p:nvSpPr>
          <p:spPr>
            <a:xfrm rot="10800000">
              <a:off x="-1970629" y="5699027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21"/>
            <p:cNvSpPr/>
            <p:nvPr/>
          </p:nvSpPr>
          <p:spPr>
            <a:xfrm rot="10800000">
              <a:off x="-2426487" y="5548246"/>
              <a:ext cx="51230" cy="19754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21"/>
            <p:cNvSpPr/>
            <p:nvPr/>
          </p:nvSpPr>
          <p:spPr>
            <a:xfrm rot="10800000">
              <a:off x="-2069963" y="6129660"/>
              <a:ext cx="34298" cy="1754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21"/>
            <p:cNvSpPr/>
            <p:nvPr/>
          </p:nvSpPr>
          <p:spPr>
            <a:xfrm rot="10800000">
              <a:off x="-1597955" y="5922093"/>
              <a:ext cx="30000" cy="20058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21"/>
            <p:cNvSpPr/>
            <p:nvPr/>
          </p:nvSpPr>
          <p:spPr>
            <a:xfrm rot="10800000">
              <a:off x="-1119999" y="5946492"/>
              <a:ext cx="17930" cy="22532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21"/>
            <p:cNvSpPr/>
            <p:nvPr/>
          </p:nvSpPr>
          <p:spPr>
            <a:xfrm rot="10800000">
              <a:off x="-1813901" y="6013264"/>
              <a:ext cx="18278" cy="17149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21"/>
            <p:cNvSpPr/>
            <p:nvPr/>
          </p:nvSpPr>
          <p:spPr>
            <a:xfrm rot="10800000">
              <a:off x="-1493064" y="5882151"/>
              <a:ext cx="26440" cy="15239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21"/>
            <p:cNvSpPr/>
            <p:nvPr/>
          </p:nvSpPr>
          <p:spPr>
            <a:xfrm rot="10800000">
              <a:off x="-1862830" y="5742485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21"/>
            <p:cNvSpPr/>
            <p:nvPr/>
          </p:nvSpPr>
          <p:spPr>
            <a:xfrm rot="10800000">
              <a:off x="-2255475" y="5486250"/>
              <a:ext cx="13980" cy="24573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21"/>
            <p:cNvSpPr/>
            <p:nvPr/>
          </p:nvSpPr>
          <p:spPr>
            <a:xfrm rot="10800000">
              <a:off x="-1036773" y="5550026"/>
              <a:ext cx="16802" cy="15803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21"/>
            <p:cNvSpPr/>
            <p:nvPr/>
          </p:nvSpPr>
          <p:spPr>
            <a:xfrm rot="10800000">
              <a:off x="-1821021" y="5709967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21"/>
            <p:cNvSpPr/>
            <p:nvPr/>
          </p:nvSpPr>
          <p:spPr>
            <a:xfrm rot="10800000">
              <a:off x="-2736557" y="5216686"/>
              <a:ext cx="11505" cy="13763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21"/>
            <p:cNvSpPr/>
            <p:nvPr/>
          </p:nvSpPr>
          <p:spPr>
            <a:xfrm rot="10800000">
              <a:off x="-1787288" y="5968938"/>
              <a:ext cx="11679" cy="1259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21"/>
            <p:cNvSpPr/>
            <p:nvPr/>
          </p:nvSpPr>
          <p:spPr>
            <a:xfrm rot="10800000">
              <a:off x="-2433780" y="5290665"/>
              <a:ext cx="14414" cy="1780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21"/>
            <p:cNvSpPr/>
            <p:nvPr/>
          </p:nvSpPr>
          <p:spPr>
            <a:xfrm rot="10800000">
              <a:off x="-1601081" y="5973930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21"/>
            <p:cNvSpPr/>
            <p:nvPr/>
          </p:nvSpPr>
          <p:spPr>
            <a:xfrm rot="10800000">
              <a:off x="-1674713" y="5854930"/>
              <a:ext cx="8553" cy="8379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21"/>
            <p:cNvSpPr/>
            <p:nvPr/>
          </p:nvSpPr>
          <p:spPr>
            <a:xfrm rot="10800000">
              <a:off x="-1882367" y="5807087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21"/>
            <p:cNvSpPr/>
            <p:nvPr/>
          </p:nvSpPr>
          <p:spPr>
            <a:xfrm rot="10800000">
              <a:off x="-1847852" y="5800574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21"/>
            <p:cNvSpPr/>
            <p:nvPr/>
          </p:nvSpPr>
          <p:spPr>
            <a:xfrm rot="10800000">
              <a:off x="-1850978" y="5703455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21"/>
            <p:cNvSpPr/>
            <p:nvPr/>
          </p:nvSpPr>
          <p:spPr>
            <a:xfrm rot="10800000">
              <a:off x="-2659756" y="5050971"/>
              <a:ext cx="9985" cy="8292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21"/>
            <p:cNvSpPr/>
            <p:nvPr/>
          </p:nvSpPr>
          <p:spPr>
            <a:xfrm rot="10800000">
              <a:off x="-2173681" y="5269869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21"/>
            <p:cNvSpPr/>
            <p:nvPr/>
          </p:nvSpPr>
          <p:spPr>
            <a:xfrm rot="10800000">
              <a:off x="-2652679" y="5293357"/>
              <a:ext cx="8596" cy="8379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21"/>
            <p:cNvSpPr/>
            <p:nvPr/>
          </p:nvSpPr>
          <p:spPr>
            <a:xfrm rot="10800000">
              <a:off x="-2175331" y="5905856"/>
              <a:ext cx="4081" cy="4906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21"/>
            <p:cNvSpPr/>
            <p:nvPr/>
          </p:nvSpPr>
          <p:spPr>
            <a:xfrm rot="10800000">
              <a:off x="-1249246" y="5902990"/>
              <a:ext cx="3821" cy="3386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21"/>
            <p:cNvSpPr/>
            <p:nvPr/>
          </p:nvSpPr>
          <p:spPr>
            <a:xfrm rot="10800000">
              <a:off x="-1096425" y="5887187"/>
              <a:ext cx="8509" cy="8119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21"/>
            <p:cNvSpPr/>
            <p:nvPr/>
          </p:nvSpPr>
          <p:spPr>
            <a:xfrm rot="10800000">
              <a:off x="-1659344" y="5979184"/>
              <a:ext cx="5253" cy="3343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21"/>
            <p:cNvSpPr/>
            <p:nvPr/>
          </p:nvSpPr>
          <p:spPr>
            <a:xfrm rot="10800000">
              <a:off x="-2408166" y="5798751"/>
              <a:ext cx="5210" cy="3517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21"/>
            <p:cNvSpPr/>
            <p:nvPr/>
          </p:nvSpPr>
          <p:spPr>
            <a:xfrm rot="10800000">
              <a:off x="-2031063" y="5768404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21"/>
            <p:cNvSpPr/>
            <p:nvPr/>
          </p:nvSpPr>
          <p:spPr>
            <a:xfrm rot="10800000">
              <a:off x="-1270432" y="5757159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21"/>
            <p:cNvSpPr/>
            <p:nvPr/>
          </p:nvSpPr>
          <p:spPr>
            <a:xfrm rot="10800000">
              <a:off x="-1316626" y="5706798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21"/>
            <p:cNvSpPr/>
            <p:nvPr/>
          </p:nvSpPr>
          <p:spPr>
            <a:xfrm rot="10800000">
              <a:off x="-2255649" y="5738621"/>
              <a:ext cx="2735" cy="3169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21"/>
            <p:cNvSpPr/>
            <p:nvPr/>
          </p:nvSpPr>
          <p:spPr>
            <a:xfrm rot="10800000">
              <a:off x="-1767534" y="5810820"/>
              <a:ext cx="6903" cy="712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21"/>
            <p:cNvSpPr/>
            <p:nvPr/>
          </p:nvSpPr>
          <p:spPr>
            <a:xfrm rot="10800000">
              <a:off x="-2162871" y="5267351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21"/>
            <p:cNvSpPr/>
            <p:nvPr/>
          </p:nvSpPr>
          <p:spPr>
            <a:xfrm rot="10800000">
              <a:off x="-2729871" y="5647319"/>
              <a:ext cx="135932" cy="61606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21"/>
            <p:cNvSpPr/>
            <p:nvPr/>
          </p:nvSpPr>
          <p:spPr>
            <a:xfrm rot="10800000">
              <a:off x="-2685761" y="5699678"/>
              <a:ext cx="144615" cy="72720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21"/>
            <p:cNvSpPr/>
            <p:nvPr/>
          </p:nvSpPr>
          <p:spPr>
            <a:xfrm rot="10800000">
              <a:off x="-2716759" y="5870429"/>
              <a:ext cx="62908" cy="42634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21"/>
            <p:cNvSpPr/>
            <p:nvPr/>
          </p:nvSpPr>
          <p:spPr>
            <a:xfrm rot="10800000">
              <a:off x="-2592549" y="5574643"/>
              <a:ext cx="82228" cy="55007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21"/>
            <p:cNvSpPr/>
            <p:nvPr/>
          </p:nvSpPr>
          <p:spPr>
            <a:xfrm rot="10800000">
              <a:off x="-2135172" y="5785205"/>
              <a:ext cx="55571" cy="52098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21"/>
            <p:cNvSpPr/>
            <p:nvPr/>
          </p:nvSpPr>
          <p:spPr>
            <a:xfrm rot="10800000">
              <a:off x="-2346169" y="5806870"/>
              <a:ext cx="55180" cy="59565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21"/>
            <p:cNvSpPr/>
            <p:nvPr/>
          </p:nvSpPr>
          <p:spPr>
            <a:xfrm rot="10800000">
              <a:off x="-2570798" y="5659172"/>
              <a:ext cx="76931" cy="32691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21"/>
            <p:cNvSpPr/>
            <p:nvPr/>
          </p:nvSpPr>
          <p:spPr>
            <a:xfrm rot="10800000">
              <a:off x="-2472290" y="5600692"/>
              <a:ext cx="48147" cy="75368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21"/>
            <p:cNvSpPr/>
            <p:nvPr/>
          </p:nvSpPr>
          <p:spPr>
            <a:xfrm rot="10800000">
              <a:off x="-2317038" y="5883367"/>
              <a:ext cx="54356" cy="34254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21"/>
            <p:cNvSpPr/>
            <p:nvPr/>
          </p:nvSpPr>
          <p:spPr>
            <a:xfrm rot="10800000">
              <a:off x="-2285431" y="6017042"/>
              <a:ext cx="43328" cy="4767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21"/>
            <p:cNvSpPr/>
            <p:nvPr/>
          </p:nvSpPr>
          <p:spPr>
            <a:xfrm rot="10800000">
              <a:off x="-2497253" y="5966507"/>
              <a:ext cx="36686" cy="28567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21"/>
            <p:cNvSpPr/>
            <p:nvPr/>
          </p:nvSpPr>
          <p:spPr>
            <a:xfrm rot="10800000">
              <a:off x="-2684502" y="5461894"/>
              <a:ext cx="35210" cy="34992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21"/>
            <p:cNvSpPr/>
            <p:nvPr/>
          </p:nvSpPr>
          <p:spPr>
            <a:xfrm rot="10800000">
              <a:off x="-2749408" y="5848114"/>
              <a:ext cx="37554" cy="24790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21"/>
            <p:cNvSpPr/>
            <p:nvPr/>
          </p:nvSpPr>
          <p:spPr>
            <a:xfrm rot="10800000">
              <a:off x="-2688453" y="5526930"/>
              <a:ext cx="52662" cy="2053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21"/>
            <p:cNvSpPr/>
            <p:nvPr/>
          </p:nvSpPr>
          <p:spPr>
            <a:xfrm rot="10800000">
              <a:off x="-2742722" y="5645930"/>
              <a:ext cx="30173" cy="25528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21"/>
            <p:cNvSpPr/>
            <p:nvPr/>
          </p:nvSpPr>
          <p:spPr>
            <a:xfrm rot="10800000">
              <a:off x="-2185968" y="5992121"/>
              <a:ext cx="14197" cy="10203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21"/>
            <p:cNvSpPr/>
            <p:nvPr/>
          </p:nvSpPr>
          <p:spPr>
            <a:xfrm rot="10800000">
              <a:off x="-2591203" y="5556973"/>
              <a:ext cx="9725" cy="820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21"/>
            <p:cNvSpPr/>
            <p:nvPr/>
          </p:nvSpPr>
          <p:spPr>
            <a:xfrm rot="10800000">
              <a:off x="-2698655" y="5714309"/>
              <a:ext cx="10680" cy="5861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21"/>
            <p:cNvSpPr/>
            <p:nvPr/>
          </p:nvSpPr>
          <p:spPr>
            <a:xfrm rot="10800000">
              <a:off x="-2497644" y="5639288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21"/>
            <p:cNvSpPr/>
            <p:nvPr/>
          </p:nvSpPr>
          <p:spPr>
            <a:xfrm rot="10800000">
              <a:off x="-2648511" y="5630431"/>
              <a:ext cx="2952" cy="3169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21"/>
            <p:cNvSpPr/>
            <p:nvPr/>
          </p:nvSpPr>
          <p:spPr>
            <a:xfrm rot="10800000">
              <a:off x="-2072785" y="6032845"/>
              <a:ext cx="2952" cy="2996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21"/>
            <p:cNvSpPr/>
            <p:nvPr/>
          </p:nvSpPr>
          <p:spPr>
            <a:xfrm rot="10800000">
              <a:off x="-1721123" y="6151932"/>
              <a:ext cx="51013" cy="20145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21"/>
            <p:cNvSpPr/>
            <p:nvPr/>
          </p:nvSpPr>
          <p:spPr>
            <a:xfrm rot="10800000">
              <a:off x="-1845985" y="6159530"/>
              <a:ext cx="5253" cy="356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21"/>
            <p:cNvSpPr/>
            <p:nvPr/>
          </p:nvSpPr>
          <p:spPr>
            <a:xfrm rot="10800000">
              <a:off x="-2725920" y="5576119"/>
              <a:ext cx="27091" cy="29652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21"/>
            <p:cNvSpPr/>
            <p:nvPr/>
          </p:nvSpPr>
          <p:spPr>
            <a:xfrm rot="10800000">
              <a:off x="-2691709" y="5554281"/>
              <a:ext cx="8726" cy="820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21"/>
            <p:cNvSpPr/>
            <p:nvPr/>
          </p:nvSpPr>
          <p:spPr>
            <a:xfrm rot="10800000">
              <a:off x="-1436495" y="5972281"/>
              <a:ext cx="3777" cy="3386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21"/>
            <p:cNvSpPr/>
            <p:nvPr/>
          </p:nvSpPr>
          <p:spPr>
            <a:xfrm rot="10800000">
              <a:off x="-1416914" y="5965161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21"/>
            <p:cNvSpPr/>
            <p:nvPr/>
          </p:nvSpPr>
          <p:spPr>
            <a:xfrm rot="10800000">
              <a:off x="-2325590" y="5492371"/>
              <a:ext cx="23965" cy="13676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21"/>
            <p:cNvSpPr/>
            <p:nvPr/>
          </p:nvSpPr>
          <p:spPr>
            <a:xfrm rot="10800000">
              <a:off x="-1715740" y="5943887"/>
              <a:ext cx="15673" cy="11809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21"/>
            <p:cNvSpPr/>
            <p:nvPr/>
          </p:nvSpPr>
          <p:spPr>
            <a:xfrm rot="10800000">
              <a:off x="-2071960" y="5339333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2" name="Google Shape;7162;p21"/>
          <p:cNvGrpSpPr/>
          <p:nvPr/>
        </p:nvGrpSpPr>
        <p:grpSpPr>
          <a:xfrm>
            <a:off x="7048956" y="3249440"/>
            <a:ext cx="2238742" cy="1894062"/>
            <a:chOff x="5850750" y="3765925"/>
            <a:chExt cx="1533175" cy="1297125"/>
          </a:xfrm>
        </p:grpSpPr>
        <p:sp>
          <p:nvSpPr>
            <p:cNvPr id="7163" name="Google Shape;7163;p21"/>
            <p:cNvSpPr/>
            <p:nvPr/>
          </p:nvSpPr>
          <p:spPr>
            <a:xfrm>
              <a:off x="6815025" y="4615150"/>
              <a:ext cx="566750" cy="447900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21"/>
            <p:cNvSpPr/>
            <p:nvPr/>
          </p:nvSpPr>
          <p:spPr>
            <a:xfrm>
              <a:off x="6399975" y="4943325"/>
              <a:ext cx="175325" cy="119725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21"/>
            <p:cNvSpPr/>
            <p:nvPr/>
          </p:nvSpPr>
          <p:spPr>
            <a:xfrm>
              <a:off x="6214975" y="5023975"/>
              <a:ext cx="36975" cy="39075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21"/>
            <p:cNvSpPr/>
            <p:nvPr/>
          </p:nvSpPr>
          <p:spPr>
            <a:xfrm>
              <a:off x="6748275" y="5041175"/>
              <a:ext cx="42450" cy="21875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21"/>
            <p:cNvSpPr/>
            <p:nvPr/>
          </p:nvSpPr>
          <p:spPr>
            <a:xfrm>
              <a:off x="6485175" y="5032375"/>
              <a:ext cx="39375" cy="30675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21"/>
            <p:cNvSpPr/>
            <p:nvPr/>
          </p:nvSpPr>
          <p:spPr>
            <a:xfrm>
              <a:off x="6304600" y="5046800"/>
              <a:ext cx="34175" cy="16250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21"/>
            <p:cNvSpPr/>
            <p:nvPr/>
          </p:nvSpPr>
          <p:spPr>
            <a:xfrm>
              <a:off x="7077650" y="5056925"/>
              <a:ext cx="7925" cy="6125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21"/>
            <p:cNvSpPr/>
            <p:nvPr/>
          </p:nvSpPr>
          <p:spPr>
            <a:xfrm>
              <a:off x="6114450" y="4635300"/>
              <a:ext cx="383800" cy="343875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21"/>
            <p:cNvSpPr/>
            <p:nvPr/>
          </p:nvSpPr>
          <p:spPr>
            <a:xfrm>
              <a:off x="6633025" y="3819700"/>
              <a:ext cx="232825" cy="225175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21"/>
            <p:cNvSpPr/>
            <p:nvPr/>
          </p:nvSpPr>
          <p:spPr>
            <a:xfrm>
              <a:off x="6669500" y="4158075"/>
              <a:ext cx="204375" cy="169025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21"/>
            <p:cNvSpPr/>
            <p:nvPr/>
          </p:nvSpPr>
          <p:spPr>
            <a:xfrm>
              <a:off x="5850750" y="4879825"/>
              <a:ext cx="147750" cy="75150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21"/>
            <p:cNvSpPr/>
            <p:nvPr/>
          </p:nvSpPr>
          <p:spPr>
            <a:xfrm>
              <a:off x="6762050" y="4563750"/>
              <a:ext cx="148125" cy="142175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21"/>
            <p:cNvSpPr/>
            <p:nvPr/>
          </p:nvSpPr>
          <p:spPr>
            <a:xfrm>
              <a:off x="6275000" y="4549500"/>
              <a:ext cx="83675" cy="80275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21"/>
            <p:cNvSpPr/>
            <p:nvPr/>
          </p:nvSpPr>
          <p:spPr>
            <a:xfrm>
              <a:off x="6103900" y="4835175"/>
              <a:ext cx="114700" cy="88100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21"/>
            <p:cNvSpPr/>
            <p:nvPr/>
          </p:nvSpPr>
          <p:spPr>
            <a:xfrm>
              <a:off x="7277150" y="4511750"/>
              <a:ext cx="103900" cy="84375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21"/>
            <p:cNvSpPr/>
            <p:nvPr/>
          </p:nvSpPr>
          <p:spPr>
            <a:xfrm>
              <a:off x="6812250" y="3902450"/>
              <a:ext cx="68450" cy="82575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21"/>
            <p:cNvSpPr/>
            <p:nvPr/>
          </p:nvSpPr>
          <p:spPr>
            <a:xfrm>
              <a:off x="6886075" y="3983075"/>
              <a:ext cx="83300" cy="72325"/>
            </a:xfrm>
            <a:custGeom>
              <a:rect b="b" l="l" r="r" t="t"/>
              <a:pathLst>
                <a:path extrusionOk="0" h="2893" w="3332">
                  <a:moveTo>
                    <a:pt x="1915" y="0"/>
                  </a:moveTo>
                  <a:cubicBezTo>
                    <a:pt x="1851" y="0"/>
                    <a:pt x="1792" y="69"/>
                    <a:pt x="1730" y="80"/>
                  </a:cubicBezTo>
                  <a:cubicBezTo>
                    <a:pt x="1107" y="176"/>
                    <a:pt x="719" y="684"/>
                    <a:pt x="197" y="947"/>
                  </a:cubicBezTo>
                  <a:cubicBezTo>
                    <a:pt x="0" y="1043"/>
                    <a:pt x="53" y="1216"/>
                    <a:pt x="273" y="1254"/>
                  </a:cubicBezTo>
                  <a:cubicBezTo>
                    <a:pt x="283" y="1255"/>
                    <a:pt x="292" y="1256"/>
                    <a:pt x="302" y="1256"/>
                  </a:cubicBezTo>
                  <a:cubicBezTo>
                    <a:pt x="349" y="1256"/>
                    <a:pt x="402" y="1241"/>
                    <a:pt x="447" y="1241"/>
                  </a:cubicBezTo>
                  <a:cubicBezTo>
                    <a:pt x="504" y="1241"/>
                    <a:pt x="549" y="1266"/>
                    <a:pt x="556" y="1378"/>
                  </a:cubicBezTo>
                  <a:cubicBezTo>
                    <a:pt x="182" y="1666"/>
                    <a:pt x="178" y="1671"/>
                    <a:pt x="307" y="1958"/>
                  </a:cubicBezTo>
                  <a:cubicBezTo>
                    <a:pt x="446" y="2270"/>
                    <a:pt x="594" y="2572"/>
                    <a:pt x="748" y="2893"/>
                  </a:cubicBezTo>
                  <a:cubicBezTo>
                    <a:pt x="1016" y="2821"/>
                    <a:pt x="1409" y="2874"/>
                    <a:pt x="1486" y="2668"/>
                  </a:cubicBezTo>
                  <a:cubicBezTo>
                    <a:pt x="1621" y="2316"/>
                    <a:pt x="1780" y="2203"/>
                    <a:pt x="1963" y="2203"/>
                  </a:cubicBezTo>
                  <a:cubicBezTo>
                    <a:pt x="2149" y="2203"/>
                    <a:pt x="2359" y="2319"/>
                    <a:pt x="2593" y="2418"/>
                  </a:cubicBezTo>
                  <a:cubicBezTo>
                    <a:pt x="2792" y="2500"/>
                    <a:pt x="2988" y="2689"/>
                    <a:pt x="3259" y="2689"/>
                  </a:cubicBezTo>
                  <a:cubicBezTo>
                    <a:pt x="3275" y="2689"/>
                    <a:pt x="3291" y="2688"/>
                    <a:pt x="3307" y="2687"/>
                  </a:cubicBezTo>
                  <a:cubicBezTo>
                    <a:pt x="3331" y="2260"/>
                    <a:pt x="3115" y="2006"/>
                    <a:pt x="2881" y="1752"/>
                  </a:cubicBezTo>
                  <a:cubicBezTo>
                    <a:pt x="2612" y="1465"/>
                    <a:pt x="2238" y="1398"/>
                    <a:pt x="1903" y="1254"/>
                  </a:cubicBezTo>
                  <a:cubicBezTo>
                    <a:pt x="1371" y="1019"/>
                    <a:pt x="1361" y="880"/>
                    <a:pt x="1826" y="540"/>
                  </a:cubicBezTo>
                  <a:cubicBezTo>
                    <a:pt x="1888" y="497"/>
                    <a:pt x="1980" y="473"/>
                    <a:pt x="2013" y="410"/>
                  </a:cubicBezTo>
                  <a:cubicBezTo>
                    <a:pt x="2075" y="295"/>
                    <a:pt x="2095" y="147"/>
                    <a:pt x="1994" y="41"/>
                  </a:cubicBezTo>
                  <a:cubicBezTo>
                    <a:pt x="1967" y="11"/>
                    <a:pt x="1940" y="0"/>
                    <a:pt x="1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21"/>
            <p:cNvSpPr/>
            <p:nvPr/>
          </p:nvSpPr>
          <p:spPr>
            <a:xfrm>
              <a:off x="6528175" y="4213650"/>
              <a:ext cx="91675" cy="8122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21"/>
            <p:cNvSpPr/>
            <p:nvPr/>
          </p:nvSpPr>
          <p:spPr>
            <a:xfrm>
              <a:off x="6898525" y="4072875"/>
              <a:ext cx="62450" cy="79475"/>
            </a:xfrm>
            <a:custGeom>
              <a:rect b="b" l="l" r="r" t="t"/>
              <a:pathLst>
                <a:path extrusionOk="0" h="3179" w="2498">
                  <a:moveTo>
                    <a:pt x="1479" y="0"/>
                  </a:moveTo>
                  <a:cubicBezTo>
                    <a:pt x="1437" y="0"/>
                    <a:pt x="1394" y="12"/>
                    <a:pt x="1357" y="39"/>
                  </a:cubicBezTo>
                  <a:cubicBezTo>
                    <a:pt x="1146" y="188"/>
                    <a:pt x="954" y="403"/>
                    <a:pt x="743" y="537"/>
                  </a:cubicBezTo>
                  <a:cubicBezTo>
                    <a:pt x="537" y="667"/>
                    <a:pt x="235" y="662"/>
                    <a:pt x="499" y="1069"/>
                  </a:cubicBezTo>
                  <a:cubicBezTo>
                    <a:pt x="609" y="1242"/>
                    <a:pt x="1" y="1343"/>
                    <a:pt x="140" y="1731"/>
                  </a:cubicBezTo>
                  <a:cubicBezTo>
                    <a:pt x="173" y="1827"/>
                    <a:pt x="178" y="1994"/>
                    <a:pt x="269" y="1994"/>
                  </a:cubicBezTo>
                  <a:cubicBezTo>
                    <a:pt x="758" y="2018"/>
                    <a:pt x="882" y="2383"/>
                    <a:pt x="1079" y="2737"/>
                  </a:cubicBezTo>
                  <a:cubicBezTo>
                    <a:pt x="1242" y="3029"/>
                    <a:pt x="1503" y="3179"/>
                    <a:pt x="1737" y="3179"/>
                  </a:cubicBezTo>
                  <a:cubicBezTo>
                    <a:pt x="1833" y="3179"/>
                    <a:pt x="1925" y="3153"/>
                    <a:pt x="2004" y="3101"/>
                  </a:cubicBezTo>
                  <a:cubicBezTo>
                    <a:pt x="2253" y="2943"/>
                    <a:pt x="2498" y="2176"/>
                    <a:pt x="2378" y="1922"/>
                  </a:cubicBezTo>
                  <a:cubicBezTo>
                    <a:pt x="2279" y="1725"/>
                    <a:pt x="2216" y="1491"/>
                    <a:pt x="1980" y="1491"/>
                  </a:cubicBezTo>
                  <a:cubicBezTo>
                    <a:pt x="1918" y="1491"/>
                    <a:pt x="1844" y="1507"/>
                    <a:pt x="1755" y="1544"/>
                  </a:cubicBezTo>
                  <a:cubicBezTo>
                    <a:pt x="1683" y="1574"/>
                    <a:pt x="1612" y="1588"/>
                    <a:pt x="1542" y="1588"/>
                  </a:cubicBezTo>
                  <a:cubicBezTo>
                    <a:pt x="1305" y="1588"/>
                    <a:pt x="1080" y="1431"/>
                    <a:pt x="854" y="1242"/>
                  </a:cubicBezTo>
                  <a:cubicBezTo>
                    <a:pt x="988" y="815"/>
                    <a:pt x="1280" y="605"/>
                    <a:pt x="1606" y="422"/>
                  </a:cubicBezTo>
                  <a:cubicBezTo>
                    <a:pt x="1702" y="365"/>
                    <a:pt x="1740" y="240"/>
                    <a:pt x="1688" y="140"/>
                  </a:cubicBezTo>
                  <a:cubicBezTo>
                    <a:pt x="1652" y="52"/>
                    <a:pt x="1567" y="0"/>
                    <a:pt x="1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21"/>
            <p:cNvSpPr/>
            <p:nvPr/>
          </p:nvSpPr>
          <p:spPr>
            <a:xfrm>
              <a:off x="6272600" y="4883700"/>
              <a:ext cx="73250" cy="74325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21"/>
            <p:cNvSpPr/>
            <p:nvPr/>
          </p:nvSpPr>
          <p:spPr>
            <a:xfrm>
              <a:off x="6259325" y="4344650"/>
              <a:ext cx="63525" cy="61350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21"/>
            <p:cNvSpPr/>
            <p:nvPr/>
          </p:nvSpPr>
          <p:spPr>
            <a:xfrm>
              <a:off x="7327825" y="4116475"/>
              <a:ext cx="55500" cy="72375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21"/>
            <p:cNvSpPr/>
            <p:nvPr/>
          </p:nvSpPr>
          <p:spPr>
            <a:xfrm>
              <a:off x="6052750" y="4952450"/>
              <a:ext cx="43875" cy="81000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21"/>
            <p:cNvSpPr/>
            <p:nvPr/>
          </p:nvSpPr>
          <p:spPr>
            <a:xfrm>
              <a:off x="6577375" y="4370125"/>
              <a:ext cx="70525" cy="39950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21"/>
            <p:cNvSpPr/>
            <p:nvPr/>
          </p:nvSpPr>
          <p:spPr>
            <a:xfrm>
              <a:off x="6754150" y="3865250"/>
              <a:ext cx="35725" cy="51175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21"/>
            <p:cNvSpPr/>
            <p:nvPr/>
          </p:nvSpPr>
          <p:spPr>
            <a:xfrm>
              <a:off x="6721075" y="3790400"/>
              <a:ext cx="61125" cy="28975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21"/>
            <p:cNvSpPr/>
            <p:nvPr/>
          </p:nvSpPr>
          <p:spPr>
            <a:xfrm>
              <a:off x="6116375" y="4836825"/>
              <a:ext cx="38725" cy="46750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21"/>
            <p:cNvSpPr/>
            <p:nvPr/>
          </p:nvSpPr>
          <p:spPr>
            <a:xfrm>
              <a:off x="6556100" y="4461550"/>
              <a:ext cx="50225" cy="47250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21"/>
            <p:cNvSpPr/>
            <p:nvPr/>
          </p:nvSpPr>
          <p:spPr>
            <a:xfrm>
              <a:off x="6787225" y="3810000"/>
              <a:ext cx="42525" cy="29500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21"/>
            <p:cNvSpPr/>
            <p:nvPr/>
          </p:nvSpPr>
          <p:spPr>
            <a:xfrm>
              <a:off x="6893975" y="4180475"/>
              <a:ext cx="23150" cy="50575"/>
            </a:xfrm>
            <a:custGeom>
              <a:rect b="b" l="l" r="r" t="t"/>
              <a:pathLst>
                <a:path extrusionOk="0" h="2023" w="926">
                  <a:moveTo>
                    <a:pt x="322" y="0"/>
                  </a:moveTo>
                  <a:cubicBezTo>
                    <a:pt x="269" y="5"/>
                    <a:pt x="221" y="5"/>
                    <a:pt x="173" y="5"/>
                  </a:cubicBezTo>
                  <a:cubicBezTo>
                    <a:pt x="216" y="216"/>
                    <a:pt x="264" y="427"/>
                    <a:pt x="312" y="633"/>
                  </a:cubicBezTo>
                  <a:cubicBezTo>
                    <a:pt x="317" y="849"/>
                    <a:pt x="211" y="954"/>
                    <a:pt x="0" y="954"/>
                  </a:cubicBezTo>
                  <a:lnTo>
                    <a:pt x="10" y="1266"/>
                  </a:lnTo>
                  <a:cubicBezTo>
                    <a:pt x="255" y="1419"/>
                    <a:pt x="480" y="1582"/>
                    <a:pt x="480" y="1913"/>
                  </a:cubicBezTo>
                  <a:cubicBezTo>
                    <a:pt x="562" y="1992"/>
                    <a:pt x="620" y="2023"/>
                    <a:pt x="663" y="2023"/>
                  </a:cubicBezTo>
                  <a:cubicBezTo>
                    <a:pt x="753" y="2023"/>
                    <a:pt x="775" y="1884"/>
                    <a:pt x="801" y="1754"/>
                  </a:cubicBezTo>
                  <a:cubicBezTo>
                    <a:pt x="925" y="1165"/>
                    <a:pt x="791" y="585"/>
                    <a:pt x="7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21"/>
            <p:cNvSpPr/>
            <p:nvPr/>
          </p:nvSpPr>
          <p:spPr>
            <a:xfrm>
              <a:off x="6301500" y="4988700"/>
              <a:ext cx="35725" cy="43325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21"/>
            <p:cNvSpPr/>
            <p:nvPr/>
          </p:nvSpPr>
          <p:spPr>
            <a:xfrm>
              <a:off x="7122100" y="4006325"/>
              <a:ext cx="30700" cy="29700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21"/>
            <p:cNvSpPr/>
            <p:nvPr/>
          </p:nvSpPr>
          <p:spPr>
            <a:xfrm>
              <a:off x="6711250" y="3997600"/>
              <a:ext cx="39100" cy="33150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21"/>
            <p:cNvSpPr/>
            <p:nvPr/>
          </p:nvSpPr>
          <p:spPr>
            <a:xfrm>
              <a:off x="6806500" y="3882750"/>
              <a:ext cx="31550" cy="29850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21"/>
            <p:cNvSpPr/>
            <p:nvPr/>
          </p:nvSpPr>
          <p:spPr>
            <a:xfrm>
              <a:off x="6868825" y="4067975"/>
              <a:ext cx="30925" cy="36075"/>
            </a:xfrm>
            <a:custGeom>
              <a:rect b="b" l="l" r="r" t="t"/>
              <a:pathLst>
                <a:path extrusionOk="0" h="1443" w="1237">
                  <a:moveTo>
                    <a:pt x="853" y="0"/>
                  </a:moveTo>
                  <a:cubicBezTo>
                    <a:pt x="661" y="264"/>
                    <a:pt x="556" y="441"/>
                    <a:pt x="417" y="594"/>
                  </a:cubicBezTo>
                  <a:cubicBezTo>
                    <a:pt x="312" y="709"/>
                    <a:pt x="0" y="676"/>
                    <a:pt x="139" y="954"/>
                  </a:cubicBezTo>
                  <a:cubicBezTo>
                    <a:pt x="230" y="1117"/>
                    <a:pt x="340" y="1261"/>
                    <a:pt x="475" y="1390"/>
                  </a:cubicBezTo>
                  <a:cubicBezTo>
                    <a:pt x="509" y="1425"/>
                    <a:pt x="562" y="1443"/>
                    <a:pt x="612" y="1443"/>
                  </a:cubicBezTo>
                  <a:cubicBezTo>
                    <a:pt x="672" y="1443"/>
                    <a:pt x="729" y="1416"/>
                    <a:pt x="748" y="1361"/>
                  </a:cubicBezTo>
                  <a:cubicBezTo>
                    <a:pt x="844" y="1112"/>
                    <a:pt x="992" y="877"/>
                    <a:pt x="1174" y="681"/>
                  </a:cubicBezTo>
                  <a:cubicBezTo>
                    <a:pt x="1237" y="614"/>
                    <a:pt x="997" y="293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21"/>
            <p:cNvSpPr/>
            <p:nvPr/>
          </p:nvSpPr>
          <p:spPr>
            <a:xfrm>
              <a:off x="6789725" y="3908600"/>
              <a:ext cx="28300" cy="33825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21"/>
            <p:cNvSpPr/>
            <p:nvPr/>
          </p:nvSpPr>
          <p:spPr>
            <a:xfrm>
              <a:off x="7346050" y="4377450"/>
              <a:ext cx="37875" cy="25425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21"/>
            <p:cNvSpPr/>
            <p:nvPr/>
          </p:nvSpPr>
          <p:spPr>
            <a:xfrm>
              <a:off x="6745875" y="4041700"/>
              <a:ext cx="34550" cy="2712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21"/>
            <p:cNvSpPr/>
            <p:nvPr/>
          </p:nvSpPr>
          <p:spPr>
            <a:xfrm>
              <a:off x="6167775" y="3985375"/>
              <a:ext cx="19675" cy="21750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21"/>
            <p:cNvSpPr/>
            <p:nvPr/>
          </p:nvSpPr>
          <p:spPr>
            <a:xfrm>
              <a:off x="6956750" y="3901375"/>
              <a:ext cx="24600" cy="26850"/>
            </a:xfrm>
            <a:custGeom>
              <a:rect b="b" l="l" r="r" t="t"/>
              <a:pathLst>
                <a:path extrusionOk="0" h="1074" w="984">
                  <a:moveTo>
                    <a:pt x="615" y="1"/>
                  </a:moveTo>
                  <a:cubicBezTo>
                    <a:pt x="550" y="1"/>
                    <a:pt x="478" y="35"/>
                    <a:pt x="413" y="93"/>
                  </a:cubicBezTo>
                  <a:cubicBezTo>
                    <a:pt x="221" y="266"/>
                    <a:pt x="1" y="443"/>
                    <a:pt x="121" y="731"/>
                  </a:cubicBezTo>
                  <a:cubicBezTo>
                    <a:pt x="87" y="894"/>
                    <a:pt x="54" y="1042"/>
                    <a:pt x="250" y="1071"/>
                  </a:cubicBezTo>
                  <a:cubicBezTo>
                    <a:pt x="265" y="1073"/>
                    <a:pt x="280" y="1074"/>
                    <a:pt x="294" y="1074"/>
                  </a:cubicBezTo>
                  <a:cubicBezTo>
                    <a:pt x="425" y="1074"/>
                    <a:pt x="500" y="992"/>
                    <a:pt x="466" y="836"/>
                  </a:cubicBezTo>
                  <a:cubicBezTo>
                    <a:pt x="423" y="640"/>
                    <a:pt x="504" y="510"/>
                    <a:pt x="686" y="486"/>
                  </a:cubicBezTo>
                  <a:cubicBezTo>
                    <a:pt x="983" y="448"/>
                    <a:pt x="840" y="247"/>
                    <a:pt x="796" y="146"/>
                  </a:cubicBezTo>
                  <a:cubicBezTo>
                    <a:pt x="756" y="44"/>
                    <a:pt x="689" y="1"/>
                    <a:pt x="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21"/>
            <p:cNvSpPr/>
            <p:nvPr/>
          </p:nvSpPr>
          <p:spPr>
            <a:xfrm>
              <a:off x="6878275" y="4176850"/>
              <a:ext cx="23400" cy="19750"/>
            </a:xfrm>
            <a:custGeom>
              <a:rect b="b" l="l" r="r" t="t"/>
              <a:pathLst>
                <a:path extrusionOk="0" h="790" w="936">
                  <a:moveTo>
                    <a:pt x="344" y="1"/>
                  </a:moveTo>
                  <a:cubicBezTo>
                    <a:pt x="213" y="1"/>
                    <a:pt x="99" y="85"/>
                    <a:pt x="63" y="208"/>
                  </a:cubicBezTo>
                  <a:cubicBezTo>
                    <a:pt x="1" y="385"/>
                    <a:pt x="140" y="419"/>
                    <a:pt x="259" y="471"/>
                  </a:cubicBezTo>
                  <a:cubicBezTo>
                    <a:pt x="459" y="565"/>
                    <a:pt x="598" y="790"/>
                    <a:pt x="838" y="790"/>
                  </a:cubicBezTo>
                  <a:cubicBezTo>
                    <a:pt x="868" y="790"/>
                    <a:pt x="901" y="786"/>
                    <a:pt x="935" y="778"/>
                  </a:cubicBezTo>
                  <a:cubicBezTo>
                    <a:pt x="892" y="572"/>
                    <a:pt x="844" y="361"/>
                    <a:pt x="796" y="150"/>
                  </a:cubicBezTo>
                  <a:cubicBezTo>
                    <a:pt x="652" y="102"/>
                    <a:pt x="513" y="26"/>
                    <a:pt x="365" y="2"/>
                  </a:cubicBezTo>
                  <a:cubicBezTo>
                    <a:pt x="358" y="1"/>
                    <a:pt x="351" y="1"/>
                    <a:pt x="3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21"/>
            <p:cNvSpPr/>
            <p:nvPr/>
          </p:nvSpPr>
          <p:spPr>
            <a:xfrm>
              <a:off x="6855150" y="4102475"/>
              <a:ext cx="16325" cy="20025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21"/>
            <p:cNvSpPr/>
            <p:nvPr/>
          </p:nvSpPr>
          <p:spPr>
            <a:xfrm>
              <a:off x="6784475" y="4072275"/>
              <a:ext cx="21575" cy="16100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21"/>
            <p:cNvSpPr/>
            <p:nvPr/>
          </p:nvSpPr>
          <p:spPr>
            <a:xfrm>
              <a:off x="6223775" y="4924025"/>
              <a:ext cx="14475" cy="17375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21"/>
            <p:cNvSpPr/>
            <p:nvPr/>
          </p:nvSpPr>
          <p:spPr>
            <a:xfrm>
              <a:off x="6831075" y="4093725"/>
              <a:ext cx="19550" cy="18350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21"/>
            <p:cNvSpPr/>
            <p:nvPr/>
          </p:nvSpPr>
          <p:spPr>
            <a:xfrm>
              <a:off x="6667225" y="4017875"/>
              <a:ext cx="14450" cy="14100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21"/>
            <p:cNvSpPr/>
            <p:nvPr/>
          </p:nvSpPr>
          <p:spPr>
            <a:xfrm>
              <a:off x="7101375" y="3765925"/>
              <a:ext cx="16800" cy="14025"/>
            </a:xfrm>
            <a:custGeom>
              <a:rect b="b" l="l" r="r" t="t"/>
              <a:pathLst>
                <a:path extrusionOk="0" h="561" w="672">
                  <a:moveTo>
                    <a:pt x="671" y="0"/>
                  </a:moveTo>
                  <a:lnTo>
                    <a:pt x="671" y="0"/>
                  </a:lnTo>
                  <a:cubicBezTo>
                    <a:pt x="365" y="72"/>
                    <a:pt x="231" y="355"/>
                    <a:pt x="1" y="522"/>
                  </a:cubicBezTo>
                  <a:cubicBezTo>
                    <a:pt x="181" y="544"/>
                    <a:pt x="313" y="560"/>
                    <a:pt x="409" y="560"/>
                  </a:cubicBezTo>
                  <a:cubicBezTo>
                    <a:pt x="671" y="560"/>
                    <a:pt x="671" y="442"/>
                    <a:pt x="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21"/>
            <p:cNvSpPr/>
            <p:nvPr/>
          </p:nvSpPr>
          <p:spPr>
            <a:xfrm>
              <a:off x="6901875" y="4166075"/>
              <a:ext cx="18975" cy="14425"/>
            </a:xfrm>
            <a:custGeom>
              <a:rect b="b" l="l" r="r" t="t"/>
              <a:pathLst>
                <a:path extrusionOk="0" h="577" w="759">
                  <a:moveTo>
                    <a:pt x="290" y="1"/>
                  </a:moveTo>
                  <a:cubicBezTo>
                    <a:pt x="180" y="1"/>
                    <a:pt x="124" y="181"/>
                    <a:pt x="73" y="284"/>
                  </a:cubicBezTo>
                  <a:cubicBezTo>
                    <a:pt x="39" y="375"/>
                    <a:pt x="15" y="476"/>
                    <a:pt x="1" y="576"/>
                  </a:cubicBezTo>
                  <a:lnTo>
                    <a:pt x="470" y="576"/>
                  </a:lnTo>
                  <a:cubicBezTo>
                    <a:pt x="758" y="337"/>
                    <a:pt x="533" y="131"/>
                    <a:pt x="365" y="25"/>
                  </a:cubicBezTo>
                  <a:cubicBezTo>
                    <a:pt x="338" y="8"/>
                    <a:pt x="313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21"/>
            <p:cNvSpPr/>
            <p:nvPr/>
          </p:nvSpPr>
          <p:spPr>
            <a:xfrm>
              <a:off x="6458675" y="4611825"/>
              <a:ext cx="16325" cy="11750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21"/>
            <p:cNvSpPr/>
            <p:nvPr/>
          </p:nvSpPr>
          <p:spPr>
            <a:xfrm>
              <a:off x="6845700" y="4128325"/>
              <a:ext cx="13275" cy="16100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21"/>
            <p:cNvSpPr/>
            <p:nvPr/>
          </p:nvSpPr>
          <p:spPr>
            <a:xfrm>
              <a:off x="6673750" y="3876850"/>
              <a:ext cx="16750" cy="12125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21"/>
            <p:cNvSpPr/>
            <p:nvPr/>
          </p:nvSpPr>
          <p:spPr>
            <a:xfrm>
              <a:off x="6668000" y="3988650"/>
              <a:ext cx="18350" cy="8150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21"/>
            <p:cNvSpPr/>
            <p:nvPr/>
          </p:nvSpPr>
          <p:spPr>
            <a:xfrm>
              <a:off x="6983600" y="4050000"/>
              <a:ext cx="13550" cy="10325"/>
            </a:xfrm>
            <a:custGeom>
              <a:rect b="b" l="l" r="r" t="t"/>
              <a:pathLst>
                <a:path extrusionOk="0" h="413" w="542">
                  <a:moveTo>
                    <a:pt x="336" y="0"/>
                  </a:moveTo>
                  <a:cubicBezTo>
                    <a:pt x="211" y="72"/>
                    <a:pt x="0" y="67"/>
                    <a:pt x="10" y="278"/>
                  </a:cubicBezTo>
                  <a:cubicBezTo>
                    <a:pt x="20" y="412"/>
                    <a:pt x="154" y="412"/>
                    <a:pt x="259" y="412"/>
                  </a:cubicBezTo>
                  <a:cubicBezTo>
                    <a:pt x="408" y="408"/>
                    <a:pt x="523" y="350"/>
                    <a:pt x="532" y="192"/>
                  </a:cubicBezTo>
                  <a:cubicBezTo>
                    <a:pt x="542" y="67"/>
                    <a:pt x="465" y="0"/>
                    <a:pt x="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21"/>
            <p:cNvSpPr/>
            <p:nvPr/>
          </p:nvSpPr>
          <p:spPr>
            <a:xfrm>
              <a:off x="6691000" y="4025450"/>
              <a:ext cx="10575" cy="10425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21"/>
            <p:cNvSpPr/>
            <p:nvPr/>
          </p:nvSpPr>
          <p:spPr>
            <a:xfrm>
              <a:off x="6894900" y="3973300"/>
              <a:ext cx="13350" cy="9975"/>
            </a:xfrm>
            <a:custGeom>
              <a:rect b="b" l="l" r="r" t="t"/>
              <a:pathLst>
                <a:path extrusionOk="0" h="399" w="534">
                  <a:moveTo>
                    <a:pt x="347" y="0"/>
                  </a:moveTo>
                  <a:cubicBezTo>
                    <a:pt x="180" y="0"/>
                    <a:pt x="62" y="82"/>
                    <a:pt x="26" y="250"/>
                  </a:cubicBezTo>
                  <a:cubicBezTo>
                    <a:pt x="1" y="326"/>
                    <a:pt x="57" y="398"/>
                    <a:pt x="129" y="398"/>
                  </a:cubicBezTo>
                  <a:cubicBezTo>
                    <a:pt x="139" y="398"/>
                    <a:pt x="150" y="397"/>
                    <a:pt x="160" y="394"/>
                  </a:cubicBezTo>
                  <a:cubicBezTo>
                    <a:pt x="313" y="370"/>
                    <a:pt x="467" y="322"/>
                    <a:pt x="524" y="154"/>
                  </a:cubicBezTo>
                  <a:cubicBezTo>
                    <a:pt x="534" y="71"/>
                    <a:pt x="466" y="1"/>
                    <a:pt x="384" y="1"/>
                  </a:cubicBezTo>
                  <a:cubicBezTo>
                    <a:pt x="381" y="1"/>
                    <a:pt x="378" y="1"/>
                    <a:pt x="376" y="1"/>
                  </a:cubicBezTo>
                  <a:cubicBezTo>
                    <a:pt x="366" y="0"/>
                    <a:pt x="357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21"/>
            <p:cNvSpPr/>
            <p:nvPr/>
          </p:nvSpPr>
          <p:spPr>
            <a:xfrm>
              <a:off x="7369275" y="4687400"/>
              <a:ext cx="12725" cy="1212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21"/>
            <p:cNvSpPr/>
            <p:nvPr/>
          </p:nvSpPr>
          <p:spPr>
            <a:xfrm>
              <a:off x="6809625" y="4044200"/>
              <a:ext cx="13275" cy="12325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21"/>
            <p:cNvSpPr/>
            <p:nvPr/>
          </p:nvSpPr>
          <p:spPr>
            <a:xfrm>
              <a:off x="6857350" y="4016450"/>
              <a:ext cx="15450" cy="11350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21"/>
            <p:cNvSpPr/>
            <p:nvPr/>
          </p:nvSpPr>
          <p:spPr>
            <a:xfrm>
              <a:off x="6852750" y="4066525"/>
              <a:ext cx="8775" cy="9650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21"/>
            <p:cNvSpPr/>
            <p:nvPr/>
          </p:nvSpPr>
          <p:spPr>
            <a:xfrm>
              <a:off x="6938775" y="3958300"/>
              <a:ext cx="9625" cy="8900"/>
            </a:xfrm>
            <a:custGeom>
              <a:rect b="b" l="l" r="r" t="t"/>
              <a:pathLst>
                <a:path extrusionOk="0" h="356" w="385">
                  <a:moveTo>
                    <a:pt x="162" y="1"/>
                  </a:moveTo>
                  <a:cubicBezTo>
                    <a:pt x="153" y="1"/>
                    <a:pt x="144" y="1"/>
                    <a:pt x="135" y="2"/>
                  </a:cubicBezTo>
                  <a:cubicBezTo>
                    <a:pt x="54" y="7"/>
                    <a:pt x="1" y="88"/>
                    <a:pt x="25" y="160"/>
                  </a:cubicBezTo>
                  <a:cubicBezTo>
                    <a:pt x="54" y="261"/>
                    <a:pt x="135" y="337"/>
                    <a:pt x="241" y="352"/>
                  </a:cubicBezTo>
                  <a:cubicBezTo>
                    <a:pt x="252" y="354"/>
                    <a:pt x="263" y="355"/>
                    <a:pt x="273" y="355"/>
                  </a:cubicBezTo>
                  <a:cubicBezTo>
                    <a:pt x="342" y="355"/>
                    <a:pt x="376" y="300"/>
                    <a:pt x="384" y="208"/>
                  </a:cubicBezTo>
                  <a:cubicBezTo>
                    <a:pt x="353" y="104"/>
                    <a:pt x="296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21"/>
            <p:cNvSpPr/>
            <p:nvPr/>
          </p:nvSpPr>
          <p:spPr>
            <a:xfrm>
              <a:off x="7109400" y="4045250"/>
              <a:ext cx="10925" cy="7875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21"/>
            <p:cNvSpPr/>
            <p:nvPr/>
          </p:nvSpPr>
          <p:spPr>
            <a:xfrm>
              <a:off x="6693275" y="4000500"/>
              <a:ext cx="9250" cy="10125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21"/>
            <p:cNvSpPr/>
            <p:nvPr/>
          </p:nvSpPr>
          <p:spPr>
            <a:xfrm>
              <a:off x="6766000" y="4022050"/>
              <a:ext cx="10950" cy="10475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21"/>
            <p:cNvSpPr/>
            <p:nvPr/>
          </p:nvSpPr>
          <p:spPr>
            <a:xfrm>
              <a:off x="6478325" y="4619725"/>
              <a:ext cx="9625" cy="11875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21"/>
            <p:cNvSpPr/>
            <p:nvPr/>
          </p:nvSpPr>
          <p:spPr>
            <a:xfrm>
              <a:off x="6260150" y="50406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21"/>
            <p:cNvSpPr/>
            <p:nvPr/>
          </p:nvSpPr>
          <p:spPr>
            <a:xfrm>
              <a:off x="7119225" y="3982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21"/>
            <p:cNvSpPr/>
            <p:nvPr/>
          </p:nvSpPr>
          <p:spPr>
            <a:xfrm>
              <a:off x="5983150" y="4877325"/>
              <a:ext cx="6125" cy="6000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21"/>
            <p:cNvSpPr/>
            <p:nvPr/>
          </p:nvSpPr>
          <p:spPr>
            <a:xfrm>
              <a:off x="7119350" y="40023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21"/>
            <p:cNvSpPr/>
            <p:nvPr/>
          </p:nvSpPr>
          <p:spPr>
            <a:xfrm>
              <a:off x="6875400" y="4010325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21"/>
            <p:cNvSpPr/>
            <p:nvPr/>
          </p:nvSpPr>
          <p:spPr>
            <a:xfrm>
              <a:off x="6781825" y="4033725"/>
              <a:ext cx="8300" cy="6725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21"/>
            <p:cNvSpPr/>
            <p:nvPr/>
          </p:nvSpPr>
          <p:spPr>
            <a:xfrm>
              <a:off x="6845925" y="4036700"/>
              <a:ext cx="8425" cy="6175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21"/>
            <p:cNvSpPr/>
            <p:nvPr/>
          </p:nvSpPr>
          <p:spPr>
            <a:xfrm>
              <a:off x="6939625" y="40542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6"/>
                    <a:pt x="86" y="182"/>
                    <a:pt x="120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7"/>
                    <a:pt x="173" y="100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21"/>
            <p:cNvSpPr/>
            <p:nvPr/>
          </p:nvSpPr>
          <p:spPr>
            <a:xfrm>
              <a:off x="6867725" y="4058350"/>
              <a:ext cx="4700" cy="4550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21"/>
            <p:cNvSpPr/>
            <p:nvPr/>
          </p:nvSpPr>
          <p:spPr>
            <a:xfrm>
              <a:off x="6955550" y="40583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124" y="0"/>
                  </a:moveTo>
                  <a:cubicBezTo>
                    <a:pt x="90" y="0"/>
                    <a:pt x="44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3" y="131"/>
                  </a:cubicBezTo>
                  <a:cubicBezTo>
                    <a:pt x="169" y="88"/>
                    <a:pt x="164" y="16"/>
                    <a:pt x="135" y="2"/>
                  </a:cubicBezTo>
                  <a:cubicBezTo>
                    <a:pt x="131" y="1"/>
                    <a:pt x="128" y="0"/>
                    <a:pt x="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21"/>
            <p:cNvSpPr/>
            <p:nvPr/>
          </p:nvSpPr>
          <p:spPr>
            <a:xfrm>
              <a:off x="6995450" y="4066325"/>
              <a:ext cx="4825" cy="4500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21"/>
            <p:cNvSpPr/>
            <p:nvPr/>
          </p:nvSpPr>
          <p:spPr>
            <a:xfrm>
              <a:off x="6837900" y="407252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21"/>
            <p:cNvSpPr/>
            <p:nvPr/>
          </p:nvSpPr>
          <p:spPr>
            <a:xfrm>
              <a:off x="6735575" y="413782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21"/>
            <p:cNvSpPr/>
            <p:nvPr/>
          </p:nvSpPr>
          <p:spPr>
            <a:xfrm>
              <a:off x="6923325" y="4170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29" y="17"/>
                    <a:pt x="20" y="85"/>
                    <a:pt x="1" y="132"/>
                  </a:cubicBezTo>
                  <a:cubicBezTo>
                    <a:pt x="38" y="149"/>
                    <a:pt x="86" y="183"/>
                    <a:pt x="120" y="183"/>
                  </a:cubicBezTo>
                  <a:cubicBezTo>
                    <a:pt x="125" y="183"/>
                    <a:pt x="130" y="182"/>
                    <a:pt x="135" y="180"/>
                  </a:cubicBezTo>
                  <a:cubicBezTo>
                    <a:pt x="164" y="171"/>
                    <a:pt x="173" y="99"/>
                    <a:pt x="192" y="56"/>
                  </a:cubicBezTo>
                  <a:cubicBezTo>
                    <a:pt x="155" y="39"/>
                    <a:pt x="110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21"/>
            <p:cNvSpPr/>
            <p:nvPr/>
          </p:nvSpPr>
          <p:spPr>
            <a:xfrm>
              <a:off x="6702800" y="4245825"/>
              <a:ext cx="5725" cy="4550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21"/>
            <p:cNvSpPr/>
            <p:nvPr/>
          </p:nvSpPr>
          <p:spPr>
            <a:xfrm>
              <a:off x="6797325" y="4095200"/>
              <a:ext cx="5025" cy="5250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21"/>
            <p:cNvSpPr/>
            <p:nvPr/>
          </p:nvSpPr>
          <p:spPr>
            <a:xfrm>
              <a:off x="7325200" y="4108350"/>
              <a:ext cx="4100" cy="8175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21"/>
            <p:cNvSpPr/>
            <p:nvPr/>
          </p:nvSpPr>
          <p:spPr>
            <a:xfrm>
              <a:off x="7244925" y="4301725"/>
              <a:ext cx="100650" cy="119350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21"/>
            <p:cNvSpPr/>
            <p:nvPr/>
          </p:nvSpPr>
          <p:spPr>
            <a:xfrm>
              <a:off x="6876850" y="4288300"/>
              <a:ext cx="67225" cy="118300"/>
            </a:xfrm>
            <a:custGeom>
              <a:rect b="b" l="l" r="r" t="t"/>
              <a:pathLst>
                <a:path extrusionOk="0" h="4732" w="2689">
                  <a:moveTo>
                    <a:pt x="1318" y="1"/>
                  </a:moveTo>
                  <a:cubicBezTo>
                    <a:pt x="1160" y="25"/>
                    <a:pt x="786" y="39"/>
                    <a:pt x="949" y="202"/>
                  </a:cubicBezTo>
                  <a:cubicBezTo>
                    <a:pt x="1390" y="653"/>
                    <a:pt x="1064" y="1127"/>
                    <a:pt x="1055" y="1549"/>
                  </a:cubicBezTo>
                  <a:cubicBezTo>
                    <a:pt x="1050" y="1860"/>
                    <a:pt x="1035" y="2402"/>
                    <a:pt x="475" y="2550"/>
                  </a:cubicBezTo>
                  <a:cubicBezTo>
                    <a:pt x="235" y="2618"/>
                    <a:pt x="0" y="3025"/>
                    <a:pt x="96" y="3183"/>
                  </a:cubicBezTo>
                  <a:cubicBezTo>
                    <a:pt x="297" y="3533"/>
                    <a:pt x="115" y="3964"/>
                    <a:pt x="393" y="4252"/>
                  </a:cubicBezTo>
                  <a:cubicBezTo>
                    <a:pt x="586" y="4444"/>
                    <a:pt x="920" y="4731"/>
                    <a:pt x="1092" y="4731"/>
                  </a:cubicBezTo>
                  <a:cubicBezTo>
                    <a:pt x="1117" y="4731"/>
                    <a:pt x="1138" y="4725"/>
                    <a:pt x="1155" y="4712"/>
                  </a:cubicBezTo>
                  <a:cubicBezTo>
                    <a:pt x="1534" y="4424"/>
                    <a:pt x="2229" y="4702"/>
                    <a:pt x="2372" y="4022"/>
                  </a:cubicBezTo>
                  <a:cubicBezTo>
                    <a:pt x="2411" y="3864"/>
                    <a:pt x="2689" y="3681"/>
                    <a:pt x="2564" y="3542"/>
                  </a:cubicBezTo>
                  <a:cubicBezTo>
                    <a:pt x="2307" y="3263"/>
                    <a:pt x="2378" y="2643"/>
                    <a:pt x="1821" y="2643"/>
                  </a:cubicBezTo>
                  <a:cubicBezTo>
                    <a:pt x="1776" y="2643"/>
                    <a:pt x="1727" y="2647"/>
                    <a:pt x="1673" y="2656"/>
                  </a:cubicBezTo>
                  <a:cubicBezTo>
                    <a:pt x="1658" y="2658"/>
                    <a:pt x="1645" y="2660"/>
                    <a:pt x="1632" y="2660"/>
                  </a:cubicBezTo>
                  <a:cubicBezTo>
                    <a:pt x="1462" y="2660"/>
                    <a:pt x="1496" y="2426"/>
                    <a:pt x="1438" y="2301"/>
                  </a:cubicBezTo>
                  <a:cubicBezTo>
                    <a:pt x="1400" y="2225"/>
                    <a:pt x="1424" y="2186"/>
                    <a:pt x="1519" y="2133"/>
                  </a:cubicBezTo>
                  <a:cubicBezTo>
                    <a:pt x="2104" y="1822"/>
                    <a:pt x="2099" y="1817"/>
                    <a:pt x="2118" y="1352"/>
                  </a:cubicBezTo>
                  <a:cubicBezTo>
                    <a:pt x="2128" y="1161"/>
                    <a:pt x="2118" y="978"/>
                    <a:pt x="2118" y="792"/>
                  </a:cubicBezTo>
                  <a:lnTo>
                    <a:pt x="1797" y="796"/>
                  </a:lnTo>
                  <a:cubicBezTo>
                    <a:pt x="1783" y="892"/>
                    <a:pt x="1783" y="1002"/>
                    <a:pt x="1673" y="1041"/>
                  </a:cubicBezTo>
                  <a:cubicBezTo>
                    <a:pt x="1658" y="1045"/>
                    <a:pt x="1644" y="1048"/>
                    <a:pt x="1630" y="1048"/>
                  </a:cubicBezTo>
                  <a:cubicBezTo>
                    <a:pt x="1558" y="1048"/>
                    <a:pt x="1506" y="990"/>
                    <a:pt x="1534" y="926"/>
                  </a:cubicBezTo>
                  <a:cubicBezTo>
                    <a:pt x="1644" y="653"/>
                    <a:pt x="1385" y="523"/>
                    <a:pt x="1318" y="317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21"/>
            <p:cNvSpPr/>
            <p:nvPr/>
          </p:nvSpPr>
          <p:spPr>
            <a:xfrm>
              <a:off x="6465025" y="4631925"/>
              <a:ext cx="96850" cy="10150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21"/>
            <p:cNvSpPr/>
            <p:nvPr/>
          </p:nvSpPr>
          <p:spPr>
            <a:xfrm>
              <a:off x="6472225" y="4861250"/>
              <a:ext cx="98750" cy="74200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21"/>
            <p:cNvSpPr/>
            <p:nvPr/>
          </p:nvSpPr>
          <p:spPr>
            <a:xfrm>
              <a:off x="7216800" y="4551950"/>
              <a:ext cx="98700" cy="57000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21"/>
            <p:cNvSpPr/>
            <p:nvPr/>
          </p:nvSpPr>
          <p:spPr>
            <a:xfrm>
              <a:off x="7047700" y="4628950"/>
              <a:ext cx="66050" cy="62675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21"/>
            <p:cNvSpPr/>
            <p:nvPr/>
          </p:nvSpPr>
          <p:spPr>
            <a:xfrm>
              <a:off x="7060050" y="4768875"/>
              <a:ext cx="46025" cy="71825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21"/>
            <p:cNvSpPr/>
            <p:nvPr/>
          </p:nvSpPr>
          <p:spPr>
            <a:xfrm>
              <a:off x="6781600" y="4675075"/>
              <a:ext cx="60875" cy="56100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21"/>
            <p:cNvSpPr/>
            <p:nvPr/>
          </p:nvSpPr>
          <p:spPr>
            <a:xfrm>
              <a:off x="7000725" y="4739350"/>
              <a:ext cx="71675" cy="47900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21"/>
            <p:cNvSpPr/>
            <p:nvPr/>
          </p:nvSpPr>
          <p:spPr>
            <a:xfrm>
              <a:off x="6753075" y="4752600"/>
              <a:ext cx="58600" cy="66875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21"/>
            <p:cNvSpPr/>
            <p:nvPr/>
          </p:nvSpPr>
          <p:spPr>
            <a:xfrm>
              <a:off x="7114800" y="4400225"/>
              <a:ext cx="49375" cy="47725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21"/>
            <p:cNvSpPr/>
            <p:nvPr/>
          </p:nvSpPr>
          <p:spPr>
            <a:xfrm>
              <a:off x="7184650" y="4383650"/>
              <a:ext cx="47700" cy="28600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21"/>
            <p:cNvSpPr/>
            <p:nvPr/>
          </p:nvSpPr>
          <p:spPr>
            <a:xfrm>
              <a:off x="7134800" y="4221175"/>
              <a:ext cx="37400" cy="31250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21"/>
            <p:cNvSpPr/>
            <p:nvPr/>
          </p:nvSpPr>
          <p:spPr>
            <a:xfrm>
              <a:off x="7321475" y="4572975"/>
              <a:ext cx="28775" cy="3022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21"/>
            <p:cNvSpPr/>
            <p:nvPr/>
          </p:nvSpPr>
          <p:spPr>
            <a:xfrm>
              <a:off x="6410150" y="4677025"/>
              <a:ext cx="36450" cy="38450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21"/>
            <p:cNvSpPr/>
            <p:nvPr/>
          </p:nvSpPr>
          <p:spPr>
            <a:xfrm>
              <a:off x="7154825" y="4581200"/>
              <a:ext cx="25425" cy="4152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21"/>
            <p:cNvSpPr/>
            <p:nvPr/>
          </p:nvSpPr>
          <p:spPr>
            <a:xfrm>
              <a:off x="6781475" y="4620700"/>
              <a:ext cx="33450" cy="19950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21"/>
            <p:cNvSpPr/>
            <p:nvPr/>
          </p:nvSpPr>
          <p:spPr>
            <a:xfrm>
              <a:off x="6876250" y="4957825"/>
              <a:ext cx="25050" cy="40175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21"/>
            <p:cNvSpPr/>
            <p:nvPr/>
          </p:nvSpPr>
          <p:spPr>
            <a:xfrm>
              <a:off x="7089525" y="4437075"/>
              <a:ext cx="18100" cy="3372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21"/>
            <p:cNvSpPr/>
            <p:nvPr/>
          </p:nvSpPr>
          <p:spPr>
            <a:xfrm>
              <a:off x="7078975" y="4360350"/>
              <a:ext cx="22550" cy="19850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21"/>
            <p:cNvSpPr/>
            <p:nvPr/>
          </p:nvSpPr>
          <p:spPr>
            <a:xfrm>
              <a:off x="6864850" y="4589050"/>
              <a:ext cx="23525" cy="24875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21"/>
            <p:cNvSpPr/>
            <p:nvPr/>
          </p:nvSpPr>
          <p:spPr>
            <a:xfrm>
              <a:off x="6731875" y="4775725"/>
              <a:ext cx="23500" cy="22350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21"/>
            <p:cNvSpPr/>
            <p:nvPr/>
          </p:nvSpPr>
          <p:spPr>
            <a:xfrm>
              <a:off x="7290575" y="4544650"/>
              <a:ext cx="27450" cy="19200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21"/>
            <p:cNvSpPr/>
            <p:nvPr/>
          </p:nvSpPr>
          <p:spPr>
            <a:xfrm>
              <a:off x="7277750" y="3952550"/>
              <a:ext cx="29125" cy="15325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21"/>
            <p:cNvSpPr/>
            <p:nvPr/>
          </p:nvSpPr>
          <p:spPr>
            <a:xfrm>
              <a:off x="7102575" y="4105600"/>
              <a:ext cx="30450" cy="18350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21"/>
            <p:cNvSpPr/>
            <p:nvPr/>
          </p:nvSpPr>
          <p:spPr>
            <a:xfrm>
              <a:off x="7017375" y="4828000"/>
              <a:ext cx="24725" cy="17575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21"/>
            <p:cNvSpPr/>
            <p:nvPr/>
          </p:nvSpPr>
          <p:spPr>
            <a:xfrm>
              <a:off x="7103400" y="4389300"/>
              <a:ext cx="17175" cy="22525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21"/>
            <p:cNvSpPr/>
            <p:nvPr/>
          </p:nvSpPr>
          <p:spPr>
            <a:xfrm>
              <a:off x="6860300" y="4936275"/>
              <a:ext cx="23875" cy="14750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21"/>
            <p:cNvSpPr/>
            <p:nvPr/>
          </p:nvSpPr>
          <p:spPr>
            <a:xfrm>
              <a:off x="7259525" y="4495825"/>
              <a:ext cx="18600" cy="16550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21"/>
            <p:cNvSpPr/>
            <p:nvPr/>
          </p:nvSpPr>
          <p:spPr>
            <a:xfrm>
              <a:off x="6868225" y="4570000"/>
              <a:ext cx="7450" cy="17150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21"/>
            <p:cNvSpPr/>
            <p:nvPr/>
          </p:nvSpPr>
          <p:spPr>
            <a:xfrm>
              <a:off x="7135650" y="4285900"/>
              <a:ext cx="8650" cy="18850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21"/>
            <p:cNvSpPr/>
            <p:nvPr/>
          </p:nvSpPr>
          <p:spPr>
            <a:xfrm>
              <a:off x="6922250" y="4409375"/>
              <a:ext cx="10325" cy="10075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21"/>
            <p:cNvSpPr/>
            <p:nvPr/>
          </p:nvSpPr>
          <p:spPr>
            <a:xfrm>
              <a:off x="6494500" y="4615650"/>
              <a:ext cx="18250" cy="12000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21"/>
            <p:cNvSpPr/>
            <p:nvPr/>
          </p:nvSpPr>
          <p:spPr>
            <a:xfrm>
              <a:off x="6897800" y="5004650"/>
              <a:ext cx="11775" cy="9250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21"/>
            <p:cNvSpPr/>
            <p:nvPr/>
          </p:nvSpPr>
          <p:spPr>
            <a:xfrm>
              <a:off x="6903450" y="4959750"/>
              <a:ext cx="16550" cy="715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21"/>
            <p:cNvSpPr/>
            <p:nvPr/>
          </p:nvSpPr>
          <p:spPr>
            <a:xfrm>
              <a:off x="7039675" y="46403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21"/>
            <p:cNvSpPr/>
            <p:nvPr/>
          </p:nvSpPr>
          <p:spPr>
            <a:xfrm>
              <a:off x="7195200" y="4758075"/>
              <a:ext cx="8875" cy="7925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21"/>
            <p:cNvSpPr/>
            <p:nvPr/>
          </p:nvSpPr>
          <p:spPr>
            <a:xfrm>
              <a:off x="6893850" y="4703575"/>
              <a:ext cx="8175" cy="10000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21"/>
            <p:cNvSpPr/>
            <p:nvPr/>
          </p:nvSpPr>
          <p:spPr>
            <a:xfrm>
              <a:off x="6448250" y="4988825"/>
              <a:ext cx="4825" cy="4450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21"/>
            <p:cNvSpPr/>
            <p:nvPr/>
          </p:nvSpPr>
          <p:spPr>
            <a:xfrm>
              <a:off x="6867725" y="4956925"/>
              <a:ext cx="4700" cy="4450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21"/>
            <p:cNvSpPr/>
            <p:nvPr/>
          </p:nvSpPr>
          <p:spPr>
            <a:xfrm>
              <a:off x="6975450" y="49487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21"/>
            <p:cNvSpPr/>
            <p:nvPr/>
          </p:nvSpPr>
          <p:spPr>
            <a:xfrm>
              <a:off x="6432075" y="4948600"/>
              <a:ext cx="4825" cy="465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21"/>
            <p:cNvSpPr/>
            <p:nvPr/>
          </p:nvSpPr>
          <p:spPr>
            <a:xfrm>
              <a:off x="6467575" y="4944750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21"/>
            <p:cNvSpPr/>
            <p:nvPr/>
          </p:nvSpPr>
          <p:spPr>
            <a:xfrm>
              <a:off x="6778125" y="482340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21"/>
            <p:cNvSpPr/>
            <p:nvPr/>
          </p:nvSpPr>
          <p:spPr>
            <a:xfrm>
              <a:off x="7113475" y="469160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21"/>
            <p:cNvSpPr/>
            <p:nvPr/>
          </p:nvSpPr>
          <p:spPr>
            <a:xfrm>
              <a:off x="6256325" y="4689425"/>
              <a:ext cx="4800" cy="4625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21"/>
            <p:cNvSpPr/>
            <p:nvPr/>
          </p:nvSpPr>
          <p:spPr>
            <a:xfrm>
              <a:off x="6879725" y="46614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21"/>
            <p:cNvSpPr/>
            <p:nvPr/>
          </p:nvSpPr>
          <p:spPr>
            <a:xfrm>
              <a:off x="7149050" y="4261900"/>
              <a:ext cx="7225" cy="6775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21"/>
            <p:cNvSpPr/>
            <p:nvPr/>
          </p:nvSpPr>
          <p:spPr>
            <a:xfrm>
              <a:off x="7142700" y="4267825"/>
              <a:ext cx="7225" cy="665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21"/>
            <p:cNvSpPr/>
            <p:nvPr/>
          </p:nvSpPr>
          <p:spPr>
            <a:xfrm>
              <a:off x="7154925" y="4293925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21"/>
            <p:cNvSpPr/>
            <p:nvPr/>
          </p:nvSpPr>
          <p:spPr>
            <a:xfrm>
              <a:off x="7269350" y="4489800"/>
              <a:ext cx="6625" cy="6175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21"/>
            <p:cNvSpPr/>
            <p:nvPr/>
          </p:nvSpPr>
          <p:spPr>
            <a:xfrm>
              <a:off x="6851075" y="4713575"/>
              <a:ext cx="4575" cy="4625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21"/>
            <p:cNvSpPr/>
            <p:nvPr/>
          </p:nvSpPr>
          <p:spPr>
            <a:xfrm>
              <a:off x="6303650" y="4717975"/>
              <a:ext cx="7100" cy="5400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21"/>
            <p:cNvSpPr/>
            <p:nvPr/>
          </p:nvSpPr>
          <p:spPr>
            <a:xfrm>
              <a:off x="7094550" y="4416975"/>
              <a:ext cx="5400" cy="4700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21"/>
            <p:cNvSpPr/>
            <p:nvPr/>
          </p:nvSpPr>
          <p:spPr>
            <a:xfrm>
              <a:off x="7153500" y="4422725"/>
              <a:ext cx="8350" cy="5550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21"/>
            <p:cNvSpPr/>
            <p:nvPr/>
          </p:nvSpPr>
          <p:spPr>
            <a:xfrm>
              <a:off x="7075625" y="4432975"/>
              <a:ext cx="3125" cy="2050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21"/>
            <p:cNvSpPr/>
            <p:nvPr/>
          </p:nvSpPr>
          <p:spPr>
            <a:xfrm>
              <a:off x="6419625" y="4945775"/>
              <a:ext cx="2300" cy="265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21"/>
            <p:cNvSpPr/>
            <p:nvPr/>
          </p:nvSpPr>
          <p:spPr>
            <a:xfrm>
              <a:off x="6885700" y="4296325"/>
              <a:ext cx="4475" cy="5175"/>
            </a:xfrm>
            <a:custGeom>
              <a:rect b="b" l="l" r="r" t="t"/>
              <a:pathLst>
                <a:path extrusionOk="0" h="207" w="179">
                  <a:moveTo>
                    <a:pt x="10" y="1"/>
                  </a:moveTo>
                  <a:cubicBezTo>
                    <a:pt x="10" y="49"/>
                    <a:pt x="1" y="101"/>
                    <a:pt x="1" y="154"/>
                  </a:cubicBezTo>
                  <a:cubicBezTo>
                    <a:pt x="39" y="173"/>
                    <a:pt x="111" y="207"/>
                    <a:pt x="111" y="207"/>
                  </a:cubicBezTo>
                  <a:cubicBezTo>
                    <a:pt x="178" y="92"/>
                    <a:pt x="97" y="44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21"/>
            <p:cNvSpPr/>
            <p:nvPr/>
          </p:nvSpPr>
          <p:spPr>
            <a:xfrm>
              <a:off x="6774050" y="4818850"/>
              <a:ext cx="4975" cy="4575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21"/>
            <p:cNvSpPr/>
            <p:nvPr/>
          </p:nvSpPr>
          <p:spPr>
            <a:xfrm>
              <a:off x="6259800" y="4702550"/>
              <a:ext cx="2050" cy="2075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21"/>
            <p:cNvSpPr/>
            <p:nvPr/>
          </p:nvSpPr>
          <p:spPr>
            <a:xfrm>
              <a:off x="6518125" y="4711500"/>
              <a:ext cx="3250" cy="432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21"/>
            <p:cNvSpPr/>
            <p:nvPr/>
          </p:nvSpPr>
          <p:spPr>
            <a:xfrm>
              <a:off x="6242900" y="4683575"/>
              <a:ext cx="1575" cy="1650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21"/>
            <p:cNvSpPr/>
            <p:nvPr/>
          </p:nvSpPr>
          <p:spPr>
            <a:xfrm>
              <a:off x="6932075" y="4873600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21"/>
            <p:cNvSpPr/>
            <p:nvPr/>
          </p:nvSpPr>
          <p:spPr>
            <a:xfrm>
              <a:off x="7154700" y="4877825"/>
              <a:ext cx="128700" cy="104350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21"/>
            <p:cNvSpPr/>
            <p:nvPr/>
          </p:nvSpPr>
          <p:spPr>
            <a:xfrm>
              <a:off x="7281350" y="4816325"/>
              <a:ext cx="26725" cy="30950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21"/>
            <p:cNvSpPr/>
            <p:nvPr/>
          </p:nvSpPr>
          <p:spPr>
            <a:xfrm>
              <a:off x="7272700" y="4793975"/>
              <a:ext cx="18000" cy="15425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21"/>
            <p:cNvSpPr/>
            <p:nvPr/>
          </p:nvSpPr>
          <p:spPr>
            <a:xfrm>
              <a:off x="7022525" y="4903200"/>
              <a:ext cx="11300" cy="11250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21"/>
            <p:cNvSpPr/>
            <p:nvPr/>
          </p:nvSpPr>
          <p:spPr>
            <a:xfrm>
              <a:off x="6995700" y="48440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21"/>
            <p:cNvSpPr/>
            <p:nvPr/>
          </p:nvSpPr>
          <p:spPr>
            <a:xfrm>
              <a:off x="7306750" y="4672950"/>
              <a:ext cx="7550" cy="615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21"/>
            <p:cNvSpPr/>
            <p:nvPr/>
          </p:nvSpPr>
          <p:spPr>
            <a:xfrm>
              <a:off x="6991500" y="4857125"/>
              <a:ext cx="4700" cy="4475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21"/>
            <p:cNvSpPr/>
            <p:nvPr/>
          </p:nvSpPr>
          <p:spPr>
            <a:xfrm>
              <a:off x="7154725" y="4817400"/>
              <a:ext cx="4175" cy="3575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21"/>
            <p:cNvSpPr/>
            <p:nvPr/>
          </p:nvSpPr>
          <p:spPr>
            <a:xfrm>
              <a:off x="7012850" y="4963225"/>
              <a:ext cx="4525" cy="4400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21"/>
            <p:cNvSpPr/>
            <p:nvPr/>
          </p:nvSpPr>
          <p:spPr>
            <a:xfrm>
              <a:off x="6324025" y="4700950"/>
              <a:ext cx="50825" cy="76125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21"/>
            <p:cNvSpPr/>
            <p:nvPr/>
          </p:nvSpPr>
          <p:spPr>
            <a:xfrm>
              <a:off x="6260500" y="4784500"/>
              <a:ext cx="21950" cy="1295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21"/>
            <p:cNvSpPr/>
            <p:nvPr/>
          </p:nvSpPr>
          <p:spPr>
            <a:xfrm>
              <a:off x="6388000" y="4908700"/>
              <a:ext cx="13375" cy="13900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21"/>
            <p:cNvSpPr/>
            <p:nvPr/>
          </p:nvSpPr>
          <p:spPr>
            <a:xfrm>
              <a:off x="6426575" y="4707425"/>
              <a:ext cx="12250" cy="1212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21"/>
            <p:cNvSpPr/>
            <p:nvPr/>
          </p:nvSpPr>
          <p:spPr>
            <a:xfrm>
              <a:off x="6400325" y="48409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21"/>
            <p:cNvSpPr/>
            <p:nvPr/>
          </p:nvSpPr>
          <p:spPr>
            <a:xfrm>
              <a:off x="7295000" y="4325700"/>
              <a:ext cx="4825" cy="4800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21"/>
            <p:cNvSpPr/>
            <p:nvPr/>
          </p:nvSpPr>
          <p:spPr>
            <a:xfrm>
              <a:off x="6909900" y="4296100"/>
              <a:ext cx="12775" cy="18275"/>
            </a:xfrm>
            <a:custGeom>
              <a:rect b="b" l="l" r="r" t="t"/>
              <a:pathLst>
                <a:path extrusionOk="0" h="731" w="511">
                  <a:moveTo>
                    <a:pt x="90" y="1"/>
                  </a:moveTo>
                  <a:cubicBezTo>
                    <a:pt x="62" y="1"/>
                    <a:pt x="32" y="2"/>
                    <a:pt x="1" y="5"/>
                  </a:cubicBezTo>
                  <a:cubicBezTo>
                    <a:pt x="68" y="206"/>
                    <a:pt x="327" y="331"/>
                    <a:pt x="217" y="609"/>
                  </a:cubicBezTo>
                  <a:cubicBezTo>
                    <a:pt x="188" y="673"/>
                    <a:pt x="241" y="731"/>
                    <a:pt x="313" y="731"/>
                  </a:cubicBezTo>
                  <a:cubicBezTo>
                    <a:pt x="326" y="731"/>
                    <a:pt x="341" y="729"/>
                    <a:pt x="356" y="724"/>
                  </a:cubicBezTo>
                  <a:cubicBezTo>
                    <a:pt x="466" y="686"/>
                    <a:pt x="466" y="575"/>
                    <a:pt x="480" y="480"/>
                  </a:cubicBezTo>
                  <a:cubicBezTo>
                    <a:pt x="511" y="157"/>
                    <a:pt x="378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21"/>
            <p:cNvSpPr/>
            <p:nvPr/>
          </p:nvSpPr>
          <p:spPr>
            <a:xfrm>
              <a:off x="7271625" y="4929450"/>
              <a:ext cx="1700" cy="1800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4" name="Google Shape;7324;p21"/>
          <p:cNvGrpSpPr/>
          <p:nvPr/>
        </p:nvGrpSpPr>
        <p:grpSpPr>
          <a:xfrm flipH="1" rot="-5400000">
            <a:off x="3882132" y="3194694"/>
            <a:ext cx="1027589" cy="2870012"/>
            <a:chOff x="6775600" y="1975875"/>
            <a:chExt cx="609050" cy="1701050"/>
          </a:xfrm>
        </p:grpSpPr>
        <p:sp>
          <p:nvSpPr>
            <p:cNvPr id="7325" name="Google Shape;7325;p21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21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21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21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21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21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21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21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21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21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21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21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21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21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21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21"/>
            <p:cNvSpPr/>
            <p:nvPr/>
          </p:nvSpPr>
          <p:spPr>
            <a:xfrm>
              <a:off x="6775600" y="1979750"/>
              <a:ext cx="41475" cy="32750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21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21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21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21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21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21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21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21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21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21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21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21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21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21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21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21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21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21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21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21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21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21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21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21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21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21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21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21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21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21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21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21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21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21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21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21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21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21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21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21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21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21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21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4" name="Google Shape;7384;p21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385" name="Google Shape;7385;p21"/>
          <p:cNvGrpSpPr/>
          <p:nvPr/>
        </p:nvGrpSpPr>
        <p:grpSpPr>
          <a:xfrm flipH="1">
            <a:off x="5041963" y="-25719"/>
            <a:ext cx="2569337" cy="1244998"/>
            <a:chOff x="3103025" y="1092425"/>
            <a:chExt cx="1105900" cy="535875"/>
          </a:xfrm>
        </p:grpSpPr>
        <p:sp>
          <p:nvSpPr>
            <p:cNvPr id="7386" name="Google Shape;7386;p21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21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21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21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21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21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21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21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21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21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21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21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21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21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21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21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21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21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21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21"/>
            <p:cNvSpPr/>
            <p:nvPr/>
          </p:nvSpPr>
          <p:spPr>
            <a:xfrm>
              <a:off x="3298925" y="1598150"/>
              <a:ext cx="38125" cy="30150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21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21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21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21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21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21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21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21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21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21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21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21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21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21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21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21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21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21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21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21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21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21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21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21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21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21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21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21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spTree>
      <p:nvGrpSpPr>
        <p:cNvPr id="7434" name="Shape 7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5" name="Google Shape;7435;p22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7436" name="Google Shape;7436;p22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7437" name="Google Shape;7437;p22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8" name="Google Shape;7438;p22"/>
          <p:cNvSpPr/>
          <p:nvPr/>
        </p:nvSpPr>
        <p:spPr>
          <a:xfrm>
            <a:off x="459000" y="1193850"/>
            <a:ext cx="3807000" cy="3591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9" name="Google Shape;7439;p22"/>
          <p:cNvGrpSpPr/>
          <p:nvPr/>
        </p:nvGrpSpPr>
        <p:grpSpPr>
          <a:xfrm>
            <a:off x="566058" y="1397160"/>
            <a:ext cx="8011874" cy="3185731"/>
            <a:chOff x="330920" y="5996247"/>
            <a:chExt cx="8011874" cy="3185731"/>
          </a:xfrm>
        </p:grpSpPr>
        <p:grpSp>
          <p:nvGrpSpPr>
            <p:cNvPr id="7440" name="Google Shape;7440;p22"/>
            <p:cNvGrpSpPr/>
            <p:nvPr/>
          </p:nvGrpSpPr>
          <p:grpSpPr>
            <a:xfrm flipH="1" rot="-652735">
              <a:off x="1049437" y="6905900"/>
              <a:ext cx="483137" cy="458078"/>
              <a:chOff x="1776103" y="8970138"/>
              <a:chExt cx="351656" cy="333398"/>
            </a:xfrm>
          </p:grpSpPr>
          <p:sp>
            <p:nvSpPr>
              <p:cNvPr id="7441" name="Google Shape;7441;p22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2" name="Google Shape;7442;p22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3" name="Google Shape;7443;p22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4" name="Google Shape;7444;p22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5" name="Google Shape;7445;p22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6" name="Google Shape;7446;p22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7" name="Google Shape;7447;p22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8" name="Google Shape;7448;p22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9" name="Google Shape;7449;p22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50" name="Google Shape;7450;p22"/>
            <p:cNvGrpSpPr/>
            <p:nvPr/>
          </p:nvGrpSpPr>
          <p:grpSpPr>
            <a:xfrm flipH="1" rot="292372">
              <a:off x="3043831" y="6066406"/>
              <a:ext cx="490744" cy="334961"/>
              <a:chOff x="446626" y="10000661"/>
              <a:chExt cx="285914" cy="195141"/>
            </a:xfrm>
          </p:grpSpPr>
          <p:sp>
            <p:nvSpPr>
              <p:cNvPr id="7451" name="Google Shape;7451;p22"/>
              <p:cNvSpPr/>
              <p:nvPr/>
            </p:nvSpPr>
            <p:spPr>
              <a:xfrm>
                <a:off x="446626" y="10000661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2" name="Google Shape;7452;p22"/>
              <p:cNvSpPr/>
              <p:nvPr/>
            </p:nvSpPr>
            <p:spPr>
              <a:xfrm>
                <a:off x="572502" y="10076349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3" name="Google Shape;7453;p22"/>
              <p:cNvSpPr/>
              <p:nvPr/>
            </p:nvSpPr>
            <p:spPr>
              <a:xfrm>
                <a:off x="587924" y="10100767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54" name="Google Shape;7454;p22"/>
            <p:cNvGrpSpPr/>
            <p:nvPr/>
          </p:nvGrpSpPr>
          <p:grpSpPr>
            <a:xfrm flipH="1" rot="-293467">
              <a:off x="3049538" y="7173155"/>
              <a:ext cx="495542" cy="277091"/>
              <a:chOff x="43297" y="11357091"/>
              <a:chExt cx="361739" cy="202244"/>
            </a:xfrm>
          </p:grpSpPr>
          <p:sp>
            <p:nvSpPr>
              <p:cNvPr id="7455" name="Google Shape;7455;p22"/>
              <p:cNvSpPr/>
              <p:nvPr/>
            </p:nvSpPr>
            <p:spPr>
              <a:xfrm>
                <a:off x="43297" y="11357091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6" name="Google Shape;7456;p22"/>
              <p:cNvSpPr/>
              <p:nvPr/>
            </p:nvSpPr>
            <p:spPr>
              <a:xfrm>
                <a:off x="148273" y="11384688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7" name="Google Shape;7457;p22"/>
              <p:cNvSpPr/>
              <p:nvPr/>
            </p:nvSpPr>
            <p:spPr>
              <a:xfrm>
                <a:off x="143470" y="11435011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8" name="Google Shape;7458;p22"/>
              <p:cNvSpPr/>
              <p:nvPr/>
            </p:nvSpPr>
            <p:spPr>
              <a:xfrm>
                <a:off x="72788" y="11483779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59" name="Google Shape;7459;p22"/>
            <p:cNvGrpSpPr/>
            <p:nvPr/>
          </p:nvGrpSpPr>
          <p:grpSpPr>
            <a:xfrm flipH="1" rot="-892445">
              <a:off x="563264" y="6184686"/>
              <a:ext cx="343036" cy="339026"/>
              <a:chOff x="1504782" y="9837726"/>
              <a:chExt cx="198862" cy="196562"/>
            </a:xfrm>
          </p:grpSpPr>
          <p:sp>
            <p:nvSpPr>
              <p:cNvPr id="7460" name="Google Shape;7460;p22"/>
              <p:cNvSpPr/>
              <p:nvPr/>
            </p:nvSpPr>
            <p:spPr>
              <a:xfrm>
                <a:off x="1504782" y="9837726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1" name="Google Shape;7461;p22"/>
              <p:cNvSpPr/>
              <p:nvPr/>
            </p:nvSpPr>
            <p:spPr>
              <a:xfrm>
                <a:off x="1569648" y="9922072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2" name="Google Shape;7462;p22"/>
              <p:cNvSpPr/>
              <p:nvPr/>
            </p:nvSpPr>
            <p:spPr>
              <a:xfrm>
                <a:off x="1614020" y="9923695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3" name="Google Shape;7463;p22"/>
              <p:cNvSpPr/>
              <p:nvPr/>
            </p:nvSpPr>
            <p:spPr>
              <a:xfrm>
                <a:off x="1560314" y="9956365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64" name="Google Shape;7464;p22"/>
            <p:cNvGrpSpPr/>
            <p:nvPr/>
          </p:nvGrpSpPr>
          <p:grpSpPr>
            <a:xfrm flipH="1">
              <a:off x="2084726" y="7623010"/>
              <a:ext cx="417006" cy="385139"/>
              <a:chOff x="-2439074" y="11152150"/>
              <a:chExt cx="417800" cy="385873"/>
            </a:xfrm>
          </p:grpSpPr>
          <p:sp>
            <p:nvSpPr>
              <p:cNvPr id="7465" name="Google Shape;7465;p22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6" name="Google Shape;7466;p22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7" name="Google Shape;7467;p22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8" name="Google Shape;7468;p22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69" name="Google Shape;7469;p22"/>
            <p:cNvSpPr/>
            <p:nvPr/>
          </p:nvSpPr>
          <p:spPr>
            <a:xfrm flipH="1" rot="-705357">
              <a:off x="372092" y="7377463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22"/>
            <p:cNvSpPr/>
            <p:nvPr/>
          </p:nvSpPr>
          <p:spPr>
            <a:xfrm flipH="1" rot="-524861">
              <a:off x="958966" y="7943777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22"/>
            <p:cNvSpPr/>
            <p:nvPr/>
          </p:nvSpPr>
          <p:spPr>
            <a:xfrm rot="1118803">
              <a:off x="1945335" y="6171924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22"/>
            <p:cNvSpPr/>
            <p:nvPr/>
          </p:nvSpPr>
          <p:spPr>
            <a:xfrm rot="1277494">
              <a:off x="4279037" y="6113145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22"/>
            <p:cNvSpPr/>
            <p:nvPr/>
          </p:nvSpPr>
          <p:spPr>
            <a:xfrm flipH="1" rot="627847">
              <a:off x="2429208" y="8658421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74" name="Google Shape;7474;p22"/>
            <p:cNvGrpSpPr/>
            <p:nvPr/>
          </p:nvGrpSpPr>
          <p:grpSpPr>
            <a:xfrm flipH="1">
              <a:off x="4132733" y="7472357"/>
              <a:ext cx="417006" cy="385139"/>
              <a:chOff x="-2286386" y="10923114"/>
              <a:chExt cx="417800" cy="385873"/>
            </a:xfrm>
          </p:grpSpPr>
          <p:sp>
            <p:nvSpPr>
              <p:cNvPr id="7475" name="Google Shape;7475;p22"/>
              <p:cNvSpPr/>
              <p:nvPr/>
            </p:nvSpPr>
            <p:spPr>
              <a:xfrm rot="-472652">
                <a:off x="-2265018" y="10947223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6" name="Google Shape;7476;p22"/>
              <p:cNvSpPr/>
              <p:nvPr/>
            </p:nvSpPr>
            <p:spPr>
              <a:xfrm rot="-472652">
                <a:off x="-2163340" y="11074349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7" name="Google Shape;7477;p22"/>
              <p:cNvSpPr/>
              <p:nvPr/>
            </p:nvSpPr>
            <p:spPr>
              <a:xfrm rot="-472652">
                <a:off x="-2103627" y="11066390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8" name="Google Shape;7478;p22"/>
              <p:cNvSpPr/>
              <p:nvPr/>
            </p:nvSpPr>
            <p:spPr>
              <a:xfrm rot="-472652">
                <a:off x="-2040416" y="11057386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79" name="Google Shape;7479;p22"/>
            <p:cNvGrpSpPr/>
            <p:nvPr/>
          </p:nvGrpSpPr>
          <p:grpSpPr>
            <a:xfrm flipH="1" rot="-652735">
              <a:off x="5061334" y="7817135"/>
              <a:ext cx="483137" cy="458078"/>
              <a:chOff x="1905969" y="9058125"/>
              <a:chExt cx="351656" cy="333398"/>
            </a:xfrm>
          </p:grpSpPr>
          <p:sp>
            <p:nvSpPr>
              <p:cNvPr id="7480" name="Google Shape;7480;p22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1" name="Google Shape;7481;p22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2" name="Google Shape;7482;p22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3" name="Google Shape;7483;p22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4" name="Google Shape;7484;p22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5" name="Google Shape;7485;p22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6" name="Google Shape;7486;p22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7" name="Google Shape;7487;p22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8" name="Google Shape;7488;p22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89" name="Google Shape;7489;p22"/>
            <p:cNvGrpSpPr/>
            <p:nvPr/>
          </p:nvGrpSpPr>
          <p:grpSpPr>
            <a:xfrm flipH="1" rot="-892445">
              <a:off x="4821391" y="6903020"/>
              <a:ext cx="343036" cy="339026"/>
              <a:chOff x="1740934" y="9866422"/>
              <a:chExt cx="198862" cy="196562"/>
            </a:xfrm>
          </p:grpSpPr>
          <p:sp>
            <p:nvSpPr>
              <p:cNvPr id="7490" name="Google Shape;7490;p22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1" name="Google Shape;7491;p22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2" name="Google Shape;7492;p22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3" name="Google Shape;7493;p22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94" name="Google Shape;7494;p22"/>
            <p:cNvSpPr/>
            <p:nvPr/>
          </p:nvSpPr>
          <p:spPr>
            <a:xfrm flipH="1" rot="992800">
              <a:off x="5683289" y="6297787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22"/>
            <p:cNvSpPr/>
            <p:nvPr/>
          </p:nvSpPr>
          <p:spPr>
            <a:xfrm flipH="1" rot="-6431317">
              <a:off x="7326008" y="5951457"/>
              <a:ext cx="270217" cy="493555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22"/>
            <p:cNvSpPr/>
            <p:nvPr/>
          </p:nvSpPr>
          <p:spPr>
            <a:xfrm flipH="1" rot="-3469497">
              <a:off x="6560375" y="7912581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97" name="Google Shape;7497;p22"/>
            <p:cNvGrpSpPr/>
            <p:nvPr/>
          </p:nvGrpSpPr>
          <p:grpSpPr>
            <a:xfrm flipH="1" rot="-293467">
              <a:off x="6068749" y="7249321"/>
              <a:ext cx="813851" cy="277091"/>
              <a:chOff x="406357" y="11138686"/>
              <a:chExt cx="594100" cy="202244"/>
            </a:xfrm>
          </p:grpSpPr>
          <p:sp>
            <p:nvSpPr>
              <p:cNvPr id="7498" name="Google Shape;7498;p22"/>
              <p:cNvSpPr/>
              <p:nvPr/>
            </p:nvSpPr>
            <p:spPr>
              <a:xfrm>
                <a:off x="638718" y="11138686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9" name="Google Shape;7499;p22"/>
              <p:cNvSpPr/>
              <p:nvPr/>
            </p:nvSpPr>
            <p:spPr>
              <a:xfrm>
                <a:off x="743694" y="11166282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0" name="Google Shape;7500;p22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1" name="Google Shape;7501;p22"/>
              <p:cNvSpPr/>
              <p:nvPr/>
            </p:nvSpPr>
            <p:spPr>
              <a:xfrm>
                <a:off x="668209" y="11265374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02" name="Google Shape;7502;p22"/>
            <p:cNvGrpSpPr/>
            <p:nvPr/>
          </p:nvGrpSpPr>
          <p:grpSpPr>
            <a:xfrm flipH="1" rot="-784931">
              <a:off x="7365381" y="7686063"/>
              <a:ext cx="425397" cy="460479"/>
              <a:chOff x="597900" y="10971024"/>
              <a:chExt cx="274481" cy="297136"/>
            </a:xfrm>
          </p:grpSpPr>
          <p:sp>
            <p:nvSpPr>
              <p:cNvPr id="7503" name="Google Shape;7503;p22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4" name="Google Shape;7504;p22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05" name="Google Shape;7505;p22"/>
            <p:cNvGrpSpPr/>
            <p:nvPr/>
          </p:nvGrpSpPr>
          <p:grpSpPr>
            <a:xfrm flipH="1" rot="292372">
              <a:off x="7623916" y="6967479"/>
              <a:ext cx="490744" cy="334961"/>
              <a:chOff x="527553" y="10096667"/>
              <a:chExt cx="285914" cy="195141"/>
            </a:xfrm>
          </p:grpSpPr>
          <p:sp>
            <p:nvSpPr>
              <p:cNvPr id="7506" name="Google Shape;7506;p22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7" name="Google Shape;7507;p22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8" name="Google Shape;7508;p22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09" name="Google Shape;7509;p22"/>
            <p:cNvSpPr/>
            <p:nvPr/>
          </p:nvSpPr>
          <p:spPr>
            <a:xfrm flipH="1">
              <a:off x="8057481" y="6457545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22"/>
            <p:cNvSpPr/>
            <p:nvPr/>
          </p:nvSpPr>
          <p:spPr>
            <a:xfrm flipH="1" rot="1585849">
              <a:off x="3358729" y="8450385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11" name="Google Shape;7511;p22"/>
            <p:cNvGrpSpPr/>
            <p:nvPr/>
          </p:nvGrpSpPr>
          <p:grpSpPr>
            <a:xfrm flipH="1" rot="-1398537">
              <a:off x="4506719" y="8580007"/>
              <a:ext cx="278766" cy="476967"/>
              <a:chOff x="316587" y="9755293"/>
              <a:chExt cx="193789" cy="331571"/>
            </a:xfrm>
          </p:grpSpPr>
          <p:sp>
            <p:nvSpPr>
              <p:cNvPr id="7512" name="Google Shape;7512;p22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3" name="Google Shape;7513;p22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4" name="Google Shape;7514;p22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5" name="Google Shape;7515;p22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6" name="Google Shape;7516;p22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7" name="Google Shape;7517;p22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8" name="Google Shape;7518;p22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19" name="Google Shape;7519;p22"/>
            <p:cNvSpPr/>
            <p:nvPr/>
          </p:nvSpPr>
          <p:spPr>
            <a:xfrm flipH="1" rot="-906625">
              <a:off x="959640" y="8790377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20" name="Google Shape;7520;p22"/>
            <p:cNvGrpSpPr/>
            <p:nvPr/>
          </p:nvGrpSpPr>
          <p:grpSpPr>
            <a:xfrm flipH="1" rot="645224">
              <a:off x="7439230" y="8531964"/>
              <a:ext cx="278758" cy="476953"/>
              <a:chOff x="524756" y="9794821"/>
              <a:chExt cx="193789" cy="331571"/>
            </a:xfrm>
          </p:grpSpPr>
          <p:sp>
            <p:nvSpPr>
              <p:cNvPr id="7521" name="Google Shape;7521;p22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2" name="Google Shape;7522;p22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3" name="Google Shape;7523;p22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4" name="Google Shape;7524;p22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5" name="Google Shape;7525;p22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6" name="Google Shape;7526;p22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7" name="Google Shape;7527;p22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28" name="Google Shape;7528;p22"/>
            <p:cNvSpPr/>
            <p:nvPr/>
          </p:nvSpPr>
          <p:spPr>
            <a:xfrm rot="1118803">
              <a:off x="5890798" y="8524224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9" name="Google Shape;7529;p22"/>
          <p:cNvGrpSpPr/>
          <p:nvPr/>
        </p:nvGrpSpPr>
        <p:grpSpPr>
          <a:xfrm>
            <a:off x="6580123" y="-6371"/>
            <a:ext cx="2569300" cy="1568237"/>
            <a:chOff x="6001250" y="525225"/>
            <a:chExt cx="1479500" cy="903050"/>
          </a:xfrm>
        </p:grpSpPr>
        <p:sp>
          <p:nvSpPr>
            <p:cNvPr id="7530" name="Google Shape;7530;p22"/>
            <p:cNvSpPr/>
            <p:nvPr/>
          </p:nvSpPr>
          <p:spPr>
            <a:xfrm>
              <a:off x="7013700" y="525675"/>
              <a:ext cx="463825" cy="459650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22"/>
            <p:cNvSpPr/>
            <p:nvPr/>
          </p:nvSpPr>
          <p:spPr>
            <a:xfrm>
              <a:off x="6109450" y="720625"/>
              <a:ext cx="283975" cy="23250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22"/>
            <p:cNvSpPr/>
            <p:nvPr/>
          </p:nvSpPr>
          <p:spPr>
            <a:xfrm>
              <a:off x="6709725" y="525550"/>
              <a:ext cx="308550" cy="118725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22"/>
            <p:cNvSpPr/>
            <p:nvPr/>
          </p:nvSpPr>
          <p:spPr>
            <a:xfrm>
              <a:off x="6800900" y="929800"/>
              <a:ext cx="191375" cy="177800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22"/>
            <p:cNvSpPr/>
            <p:nvPr/>
          </p:nvSpPr>
          <p:spPr>
            <a:xfrm>
              <a:off x="6718825" y="902300"/>
              <a:ext cx="147625" cy="226275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22"/>
            <p:cNvSpPr/>
            <p:nvPr/>
          </p:nvSpPr>
          <p:spPr>
            <a:xfrm>
              <a:off x="6573850" y="525275"/>
              <a:ext cx="112175" cy="98850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22"/>
            <p:cNvSpPr/>
            <p:nvPr/>
          </p:nvSpPr>
          <p:spPr>
            <a:xfrm>
              <a:off x="6246275" y="665975"/>
              <a:ext cx="100550" cy="85450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22"/>
            <p:cNvSpPr/>
            <p:nvPr/>
          </p:nvSpPr>
          <p:spPr>
            <a:xfrm>
              <a:off x="7258600" y="1303775"/>
              <a:ext cx="113000" cy="104600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22"/>
            <p:cNvSpPr/>
            <p:nvPr/>
          </p:nvSpPr>
          <p:spPr>
            <a:xfrm>
              <a:off x="6390300" y="926075"/>
              <a:ext cx="125450" cy="77275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22"/>
            <p:cNvSpPr/>
            <p:nvPr/>
          </p:nvSpPr>
          <p:spPr>
            <a:xfrm>
              <a:off x="6495000" y="816875"/>
              <a:ext cx="85825" cy="84325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22"/>
            <p:cNvSpPr/>
            <p:nvPr/>
          </p:nvSpPr>
          <p:spPr>
            <a:xfrm>
              <a:off x="7024950" y="1107675"/>
              <a:ext cx="107375" cy="102925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22"/>
            <p:cNvSpPr/>
            <p:nvPr/>
          </p:nvSpPr>
          <p:spPr>
            <a:xfrm>
              <a:off x="6059350" y="561850"/>
              <a:ext cx="92300" cy="138425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22"/>
            <p:cNvSpPr/>
            <p:nvPr/>
          </p:nvSpPr>
          <p:spPr>
            <a:xfrm>
              <a:off x="7088100" y="1192325"/>
              <a:ext cx="116850" cy="76225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22"/>
            <p:cNvSpPr/>
            <p:nvPr/>
          </p:nvSpPr>
          <p:spPr>
            <a:xfrm>
              <a:off x="6001850" y="689700"/>
              <a:ext cx="78250" cy="97625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22"/>
            <p:cNvSpPr/>
            <p:nvPr/>
          </p:nvSpPr>
          <p:spPr>
            <a:xfrm>
              <a:off x="7225525" y="1040800"/>
              <a:ext cx="108575" cy="83550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22"/>
            <p:cNvSpPr/>
            <p:nvPr/>
          </p:nvSpPr>
          <p:spPr>
            <a:xfrm>
              <a:off x="7149200" y="1097775"/>
              <a:ext cx="76225" cy="84950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22"/>
            <p:cNvSpPr/>
            <p:nvPr/>
          </p:nvSpPr>
          <p:spPr>
            <a:xfrm>
              <a:off x="7045925" y="1268525"/>
              <a:ext cx="99350" cy="6687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22"/>
            <p:cNvSpPr/>
            <p:nvPr/>
          </p:nvSpPr>
          <p:spPr>
            <a:xfrm>
              <a:off x="7206000" y="1223000"/>
              <a:ext cx="59800" cy="64700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22"/>
            <p:cNvSpPr/>
            <p:nvPr/>
          </p:nvSpPr>
          <p:spPr>
            <a:xfrm>
              <a:off x="6073725" y="809050"/>
              <a:ext cx="89050" cy="71775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22"/>
            <p:cNvSpPr/>
            <p:nvPr/>
          </p:nvSpPr>
          <p:spPr>
            <a:xfrm>
              <a:off x="6091000" y="911050"/>
              <a:ext cx="71075" cy="74200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22"/>
            <p:cNvSpPr/>
            <p:nvPr/>
          </p:nvSpPr>
          <p:spPr>
            <a:xfrm>
              <a:off x="7181900" y="1295000"/>
              <a:ext cx="79825" cy="7240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22"/>
            <p:cNvSpPr/>
            <p:nvPr/>
          </p:nvSpPr>
          <p:spPr>
            <a:xfrm>
              <a:off x="7394100" y="839975"/>
              <a:ext cx="69525" cy="53350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22"/>
            <p:cNvSpPr/>
            <p:nvPr/>
          </p:nvSpPr>
          <p:spPr>
            <a:xfrm>
              <a:off x="6051575" y="713250"/>
              <a:ext cx="57425" cy="60400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22"/>
            <p:cNvSpPr/>
            <p:nvPr/>
          </p:nvSpPr>
          <p:spPr>
            <a:xfrm>
              <a:off x="7290700" y="1196475"/>
              <a:ext cx="78875" cy="72325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22"/>
            <p:cNvSpPr/>
            <p:nvPr/>
          </p:nvSpPr>
          <p:spPr>
            <a:xfrm>
              <a:off x="6001250" y="539525"/>
              <a:ext cx="83175" cy="61950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22"/>
            <p:cNvSpPr/>
            <p:nvPr/>
          </p:nvSpPr>
          <p:spPr>
            <a:xfrm>
              <a:off x="6139525" y="982975"/>
              <a:ext cx="84125" cy="68475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22"/>
            <p:cNvSpPr/>
            <p:nvPr/>
          </p:nvSpPr>
          <p:spPr>
            <a:xfrm>
              <a:off x="6043675" y="525225"/>
              <a:ext cx="68425" cy="56425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22"/>
            <p:cNvSpPr/>
            <p:nvPr/>
          </p:nvSpPr>
          <p:spPr>
            <a:xfrm>
              <a:off x="6959525" y="1101825"/>
              <a:ext cx="41250" cy="62550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22"/>
            <p:cNvSpPr/>
            <p:nvPr/>
          </p:nvSpPr>
          <p:spPr>
            <a:xfrm>
              <a:off x="6513950" y="662825"/>
              <a:ext cx="65900" cy="74475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22"/>
            <p:cNvSpPr/>
            <p:nvPr/>
          </p:nvSpPr>
          <p:spPr>
            <a:xfrm>
              <a:off x="7313700" y="1363850"/>
              <a:ext cx="62225" cy="52550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22"/>
            <p:cNvSpPr/>
            <p:nvPr/>
          </p:nvSpPr>
          <p:spPr>
            <a:xfrm>
              <a:off x="6582825" y="878825"/>
              <a:ext cx="56825" cy="80175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22"/>
            <p:cNvSpPr/>
            <p:nvPr/>
          </p:nvSpPr>
          <p:spPr>
            <a:xfrm>
              <a:off x="6320425" y="526825"/>
              <a:ext cx="48550" cy="37425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22"/>
            <p:cNvSpPr/>
            <p:nvPr/>
          </p:nvSpPr>
          <p:spPr>
            <a:xfrm>
              <a:off x="7325575" y="1245050"/>
              <a:ext cx="39200" cy="50325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22"/>
            <p:cNvSpPr/>
            <p:nvPr/>
          </p:nvSpPr>
          <p:spPr>
            <a:xfrm>
              <a:off x="6525075" y="1008700"/>
              <a:ext cx="69775" cy="36400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22"/>
            <p:cNvSpPr/>
            <p:nvPr/>
          </p:nvSpPr>
          <p:spPr>
            <a:xfrm>
              <a:off x="6694250" y="1012850"/>
              <a:ext cx="64725" cy="55650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22"/>
            <p:cNvSpPr/>
            <p:nvPr/>
          </p:nvSpPr>
          <p:spPr>
            <a:xfrm>
              <a:off x="6339500" y="753125"/>
              <a:ext cx="60050" cy="32250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22"/>
            <p:cNvSpPr/>
            <p:nvPr/>
          </p:nvSpPr>
          <p:spPr>
            <a:xfrm>
              <a:off x="6655325" y="1277025"/>
              <a:ext cx="50475" cy="46300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22"/>
            <p:cNvSpPr/>
            <p:nvPr/>
          </p:nvSpPr>
          <p:spPr>
            <a:xfrm>
              <a:off x="6835875" y="1228625"/>
              <a:ext cx="58850" cy="50825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22"/>
            <p:cNvSpPr/>
            <p:nvPr/>
          </p:nvSpPr>
          <p:spPr>
            <a:xfrm>
              <a:off x="6419175" y="654950"/>
              <a:ext cx="56150" cy="3327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22"/>
            <p:cNvSpPr/>
            <p:nvPr/>
          </p:nvSpPr>
          <p:spPr>
            <a:xfrm>
              <a:off x="6914350" y="993800"/>
              <a:ext cx="32025" cy="63175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22"/>
            <p:cNvSpPr/>
            <p:nvPr/>
          </p:nvSpPr>
          <p:spPr>
            <a:xfrm>
              <a:off x="7026875" y="1330500"/>
              <a:ext cx="63400" cy="53750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22"/>
            <p:cNvSpPr/>
            <p:nvPr/>
          </p:nvSpPr>
          <p:spPr>
            <a:xfrm>
              <a:off x="6673300" y="1142000"/>
              <a:ext cx="39200" cy="52850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22"/>
            <p:cNvSpPr/>
            <p:nvPr/>
          </p:nvSpPr>
          <p:spPr>
            <a:xfrm>
              <a:off x="7450175" y="1350025"/>
              <a:ext cx="30575" cy="62675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22"/>
            <p:cNvSpPr/>
            <p:nvPr/>
          </p:nvSpPr>
          <p:spPr>
            <a:xfrm>
              <a:off x="6524250" y="525625"/>
              <a:ext cx="32975" cy="5015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22"/>
            <p:cNvSpPr/>
            <p:nvPr/>
          </p:nvSpPr>
          <p:spPr>
            <a:xfrm>
              <a:off x="6530475" y="1260650"/>
              <a:ext cx="60525" cy="3075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22"/>
            <p:cNvSpPr/>
            <p:nvPr/>
          </p:nvSpPr>
          <p:spPr>
            <a:xfrm>
              <a:off x="6129575" y="683050"/>
              <a:ext cx="26025" cy="545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22"/>
            <p:cNvSpPr/>
            <p:nvPr/>
          </p:nvSpPr>
          <p:spPr>
            <a:xfrm>
              <a:off x="7221700" y="1281700"/>
              <a:ext cx="48175" cy="38725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22"/>
            <p:cNvSpPr/>
            <p:nvPr/>
          </p:nvSpPr>
          <p:spPr>
            <a:xfrm>
              <a:off x="6079600" y="529875"/>
              <a:ext cx="48450" cy="43675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22"/>
            <p:cNvSpPr/>
            <p:nvPr/>
          </p:nvSpPr>
          <p:spPr>
            <a:xfrm>
              <a:off x="7301250" y="1388350"/>
              <a:ext cx="40525" cy="39925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22"/>
            <p:cNvSpPr/>
            <p:nvPr/>
          </p:nvSpPr>
          <p:spPr>
            <a:xfrm>
              <a:off x="7142500" y="1365400"/>
              <a:ext cx="42550" cy="40650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22"/>
            <p:cNvSpPr/>
            <p:nvPr/>
          </p:nvSpPr>
          <p:spPr>
            <a:xfrm>
              <a:off x="6929825" y="1174250"/>
              <a:ext cx="48775" cy="429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22"/>
            <p:cNvSpPr/>
            <p:nvPr/>
          </p:nvSpPr>
          <p:spPr>
            <a:xfrm>
              <a:off x="6759450" y="940875"/>
              <a:ext cx="27100" cy="54525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22"/>
            <p:cNvSpPr/>
            <p:nvPr/>
          </p:nvSpPr>
          <p:spPr>
            <a:xfrm>
              <a:off x="6595050" y="801250"/>
              <a:ext cx="52750" cy="24100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22"/>
            <p:cNvSpPr/>
            <p:nvPr/>
          </p:nvSpPr>
          <p:spPr>
            <a:xfrm>
              <a:off x="7170275" y="1018375"/>
              <a:ext cx="40525" cy="46500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22"/>
            <p:cNvSpPr/>
            <p:nvPr/>
          </p:nvSpPr>
          <p:spPr>
            <a:xfrm>
              <a:off x="6824850" y="1108900"/>
              <a:ext cx="26750" cy="63325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22"/>
            <p:cNvSpPr/>
            <p:nvPr/>
          </p:nvSpPr>
          <p:spPr>
            <a:xfrm>
              <a:off x="6374600" y="622950"/>
              <a:ext cx="40475" cy="30725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22"/>
            <p:cNvSpPr/>
            <p:nvPr/>
          </p:nvSpPr>
          <p:spPr>
            <a:xfrm>
              <a:off x="6850250" y="1182975"/>
              <a:ext cx="46650" cy="34100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22"/>
            <p:cNvSpPr/>
            <p:nvPr/>
          </p:nvSpPr>
          <p:spPr>
            <a:xfrm>
              <a:off x="7357675" y="1360425"/>
              <a:ext cx="48075" cy="23725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22"/>
            <p:cNvSpPr/>
            <p:nvPr/>
          </p:nvSpPr>
          <p:spPr>
            <a:xfrm>
              <a:off x="6591225" y="1210650"/>
              <a:ext cx="48775" cy="28625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22"/>
            <p:cNvSpPr/>
            <p:nvPr/>
          </p:nvSpPr>
          <p:spPr>
            <a:xfrm>
              <a:off x="6231650" y="880500"/>
              <a:ext cx="41000" cy="26425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22"/>
            <p:cNvSpPr/>
            <p:nvPr/>
          </p:nvSpPr>
          <p:spPr>
            <a:xfrm>
              <a:off x="6860075" y="1037175"/>
              <a:ext cx="38725" cy="34375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22"/>
            <p:cNvSpPr/>
            <p:nvPr/>
          </p:nvSpPr>
          <p:spPr>
            <a:xfrm>
              <a:off x="7162150" y="1044725"/>
              <a:ext cx="27800" cy="31325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22"/>
            <p:cNvSpPr/>
            <p:nvPr/>
          </p:nvSpPr>
          <p:spPr>
            <a:xfrm>
              <a:off x="6866900" y="891125"/>
              <a:ext cx="35750" cy="32825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22"/>
            <p:cNvSpPr/>
            <p:nvPr/>
          </p:nvSpPr>
          <p:spPr>
            <a:xfrm>
              <a:off x="6050025" y="620450"/>
              <a:ext cx="27575" cy="49025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22"/>
            <p:cNvSpPr/>
            <p:nvPr/>
          </p:nvSpPr>
          <p:spPr>
            <a:xfrm>
              <a:off x="6937250" y="1118400"/>
              <a:ext cx="36200" cy="29200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22"/>
            <p:cNvSpPr/>
            <p:nvPr/>
          </p:nvSpPr>
          <p:spPr>
            <a:xfrm>
              <a:off x="6942150" y="1293025"/>
              <a:ext cx="30700" cy="31025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22"/>
            <p:cNvSpPr/>
            <p:nvPr/>
          </p:nvSpPr>
          <p:spPr>
            <a:xfrm>
              <a:off x="7445150" y="1232700"/>
              <a:ext cx="32125" cy="30375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22"/>
            <p:cNvSpPr/>
            <p:nvPr/>
          </p:nvSpPr>
          <p:spPr>
            <a:xfrm>
              <a:off x="7424300" y="1258400"/>
              <a:ext cx="27100" cy="43950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22"/>
            <p:cNvSpPr/>
            <p:nvPr/>
          </p:nvSpPr>
          <p:spPr>
            <a:xfrm>
              <a:off x="6555750" y="910775"/>
              <a:ext cx="36450" cy="21225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22"/>
            <p:cNvSpPr/>
            <p:nvPr/>
          </p:nvSpPr>
          <p:spPr>
            <a:xfrm>
              <a:off x="7272375" y="1176625"/>
              <a:ext cx="29500" cy="34125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22"/>
            <p:cNvSpPr/>
            <p:nvPr/>
          </p:nvSpPr>
          <p:spPr>
            <a:xfrm>
              <a:off x="7371575" y="1222150"/>
              <a:ext cx="22425" cy="34775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22"/>
            <p:cNvSpPr/>
            <p:nvPr/>
          </p:nvSpPr>
          <p:spPr>
            <a:xfrm>
              <a:off x="6690675" y="928450"/>
              <a:ext cx="36200" cy="24625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22"/>
            <p:cNvSpPr/>
            <p:nvPr/>
          </p:nvSpPr>
          <p:spPr>
            <a:xfrm>
              <a:off x="6188050" y="965650"/>
              <a:ext cx="38825" cy="19025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22"/>
            <p:cNvSpPr/>
            <p:nvPr/>
          </p:nvSpPr>
          <p:spPr>
            <a:xfrm>
              <a:off x="7102600" y="1352500"/>
              <a:ext cx="24950" cy="30250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22"/>
            <p:cNvSpPr/>
            <p:nvPr/>
          </p:nvSpPr>
          <p:spPr>
            <a:xfrm>
              <a:off x="7419750" y="1216300"/>
              <a:ext cx="33800" cy="28375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22"/>
            <p:cNvSpPr/>
            <p:nvPr/>
          </p:nvSpPr>
          <p:spPr>
            <a:xfrm>
              <a:off x="6614950" y="1248525"/>
              <a:ext cx="33925" cy="29800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22"/>
            <p:cNvSpPr/>
            <p:nvPr/>
          </p:nvSpPr>
          <p:spPr>
            <a:xfrm>
              <a:off x="6860075" y="1143450"/>
              <a:ext cx="29625" cy="43875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22"/>
            <p:cNvSpPr/>
            <p:nvPr/>
          </p:nvSpPr>
          <p:spPr>
            <a:xfrm>
              <a:off x="6461350" y="913675"/>
              <a:ext cx="28175" cy="31375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22"/>
            <p:cNvSpPr/>
            <p:nvPr/>
          </p:nvSpPr>
          <p:spPr>
            <a:xfrm>
              <a:off x="6785200" y="545475"/>
              <a:ext cx="31175" cy="27300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22"/>
            <p:cNvSpPr/>
            <p:nvPr/>
          </p:nvSpPr>
          <p:spPr>
            <a:xfrm>
              <a:off x="7393500" y="1330150"/>
              <a:ext cx="27700" cy="30550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22"/>
            <p:cNvSpPr/>
            <p:nvPr/>
          </p:nvSpPr>
          <p:spPr>
            <a:xfrm>
              <a:off x="6992600" y="1276450"/>
              <a:ext cx="29625" cy="29250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22"/>
            <p:cNvSpPr/>
            <p:nvPr/>
          </p:nvSpPr>
          <p:spPr>
            <a:xfrm>
              <a:off x="6284250" y="926950"/>
              <a:ext cx="16075" cy="36075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22"/>
            <p:cNvSpPr/>
            <p:nvPr/>
          </p:nvSpPr>
          <p:spPr>
            <a:xfrm>
              <a:off x="6888000" y="1134675"/>
              <a:ext cx="30575" cy="21025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22"/>
            <p:cNvSpPr/>
            <p:nvPr/>
          </p:nvSpPr>
          <p:spPr>
            <a:xfrm>
              <a:off x="6898550" y="1169375"/>
              <a:ext cx="39675" cy="15550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22"/>
            <p:cNvSpPr/>
            <p:nvPr/>
          </p:nvSpPr>
          <p:spPr>
            <a:xfrm>
              <a:off x="6146475" y="688150"/>
              <a:ext cx="24100" cy="2950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22"/>
            <p:cNvSpPr/>
            <p:nvPr/>
          </p:nvSpPr>
          <p:spPr>
            <a:xfrm>
              <a:off x="7124400" y="1129450"/>
              <a:ext cx="24475" cy="31275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22"/>
            <p:cNvSpPr/>
            <p:nvPr/>
          </p:nvSpPr>
          <p:spPr>
            <a:xfrm>
              <a:off x="7373625" y="1274400"/>
              <a:ext cx="38675" cy="17325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22"/>
            <p:cNvSpPr/>
            <p:nvPr/>
          </p:nvSpPr>
          <p:spPr>
            <a:xfrm>
              <a:off x="6839725" y="1204900"/>
              <a:ext cx="31050" cy="24000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22"/>
            <p:cNvSpPr/>
            <p:nvPr/>
          </p:nvSpPr>
          <p:spPr>
            <a:xfrm>
              <a:off x="6192225" y="931125"/>
              <a:ext cx="25925" cy="23150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22"/>
            <p:cNvSpPr/>
            <p:nvPr/>
          </p:nvSpPr>
          <p:spPr>
            <a:xfrm>
              <a:off x="6583175" y="953675"/>
              <a:ext cx="26275" cy="17450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22"/>
            <p:cNvSpPr/>
            <p:nvPr/>
          </p:nvSpPr>
          <p:spPr>
            <a:xfrm>
              <a:off x="6962400" y="1230250"/>
              <a:ext cx="19200" cy="28850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22"/>
            <p:cNvSpPr/>
            <p:nvPr/>
          </p:nvSpPr>
          <p:spPr>
            <a:xfrm>
              <a:off x="6250950" y="977025"/>
              <a:ext cx="20375" cy="27225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22"/>
            <p:cNvSpPr/>
            <p:nvPr/>
          </p:nvSpPr>
          <p:spPr>
            <a:xfrm>
              <a:off x="7026775" y="1142400"/>
              <a:ext cx="27425" cy="20125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22"/>
            <p:cNvSpPr/>
            <p:nvPr/>
          </p:nvSpPr>
          <p:spPr>
            <a:xfrm>
              <a:off x="7207075" y="1205100"/>
              <a:ext cx="27350" cy="18475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22"/>
            <p:cNvSpPr/>
            <p:nvPr/>
          </p:nvSpPr>
          <p:spPr>
            <a:xfrm>
              <a:off x="7058050" y="1206225"/>
              <a:ext cx="19650" cy="21050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22"/>
            <p:cNvSpPr/>
            <p:nvPr/>
          </p:nvSpPr>
          <p:spPr>
            <a:xfrm>
              <a:off x="6136150" y="873375"/>
              <a:ext cx="23400" cy="19325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22"/>
            <p:cNvSpPr/>
            <p:nvPr/>
          </p:nvSpPr>
          <p:spPr>
            <a:xfrm>
              <a:off x="7261525" y="1172450"/>
              <a:ext cx="16375" cy="30775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22"/>
            <p:cNvSpPr/>
            <p:nvPr/>
          </p:nvSpPr>
          <p:spPr>
            <a:xfrm>
              <a:off x="6217625" y="859000"/>
              <a:ext cx="23875" cy="22325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22"/>
            <p:cNvSpPr/>
            <p:nvPr/>
          </p:nvSpPr>
          <p:spPr>
            <a:xfrm>
              <a:off x="6201950" y="830725"/>
              <a:ext cx="25275" cy="18475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22"/>
            <p:cNvSpPr/>
            <p:nvPr/>
          </p:nvSpPr>
          <p:spPr>
            <a:xfrm>
              <a:off x="6519325" y="1046625"/>
              <a:ext cx="20275" cy="20900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22"/>
            <p:cNvSpPr/>
            <p:nvPr/>
          </p:nvSpPr>
          <p:spPr>
            <a:xfrm>
              <a:off x="7026150" y="1269800"/>
              <a:ext cx="19925" cy="22675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22"/>
            <p:cNvSpPr/>
            <p:nvPr/>
          </p:nvSpPr>
          <p:spPr>
            <a:xfrm>
              <a:off x="6107175" y="782025"/>
              <a:ext cx="24275" cy="23450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22"/>
            <p:cNvSpPr/>
            <p:nvPr/>
          </p:nvSpPr>
          <p:spPr>
            <a:xfrm>
              <a:off x="6593375" y="855525"/>
              <a:ext cx="24600" cy="1672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22"/>
            <p:cNvSpPr/>
            <p:nvPr/>
          </p:nvSpPr>
          <p:spPr>
            <a:xfrm>
              <a:off x="6908000" y="1214250"/>
              <a:ext cx="17900" cy="25950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22"/>
            <p:cNvSpPr/>
            <p:nvPr/>
          </p:nvSpPr>
          <p:spPr>
            <a:xfrm>
              <a:off x="6836350" y="988175"/>
              <a:ext cx="26275" cy="17025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22"/>
            <p:cNvSpPr/>
            <p:nvPr/>
          </p:nvSpPr>
          <p:spPr>
            <a:xfrm>
              <a:off x="6418600" y="872075"/>
              <a:ext cx="24550" cy="1750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22"/>
            <p:cNvSpPr/>
            <p:nvPr/>
          </p:nvSpPr>
          <p:spPr>
            <a:xfrm>
              <a:off x="6566900" y="939800"/>
              <a:ext cx="15725" cy="23700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22"/>
            <p:cNvSpPr/>
            <p:nvPr/>
          </p:nvSpPr>
          <p:spPr>
            <a:xfrm>
              <a:off x="6894475" y="1041125"/>
              <a:ext cx="31900" cy="23250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22"/>
            <p:cNvSpPr/>
            <p:nvPr/>
          </p:nvSpPr>
          <p:spPr>
            <a:xfrm>
              <a:off x="6398325" y="793575"/>
              <a:ext cx="16900" cy="27475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22"/>
            <p:cNvSpPr/>
            <p:nvPr/>
          </p:nvSpPr>
          <p:spPr>
            <a:xfrm>
              <a:off x="6111475" y="899250"/>
              <a:ext cx="15600" cy="17550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22"/>
            <p:cNvSpPr/>
            <p:nvPr/>
          </p:nvSpPr>
          <p:spPr>
            <a:xfrm>
              <a:off x="6105000" y="805200"/>
              <a:ext cx="18725" cy="24225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22"/>
            <p:cNvSpPr/>
            <p:nvPr/>
          </p:nvSpPr>
          <p:spPr>
            <a:xfrm>
              <a:off x="6258975" y="752500"/>
              <a:ext cx="22775" cy="18350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22"/>
            <p:cNvSpPr/>
            <p:nvPr/>
          </p:nvSpPr>
          <p:spPr>
            <a:xfrm>
              <a:off x="6789625" y="1026625"/>
              <a:ext cx="16325" cy="18050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22"/>
            <p:cNvSpPr/>
            <p:nvPr/>
          </p:nvSpPr>
          <p:spPr>
            <a:xfrm>
              <a:off x="6365725" y="1205375"/>
              <a:ext cx="17525" cy="21525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22"/>
            <p:cNvSpPr/>
            <p:nvPr/>
          </p:nvSpPr>
          <p:spPr>
            <a:xfrm>
              <a:off x="7398300" y="1257275"/>
              <a:ext cx="21700" cy="17575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22"/>
            <p:cNvSpPr/>
            <p:nvPr/>
          </p:nvSpPr>
          <p:spPr>
            <a:xfrm>
              <a:off x="7087250" y="1325025"/>
              <a:ext cx="17525" cy="14875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22"/>
            <p:cNvSpPr/>
            <p:nvPr/>
          </p:nvSpPr>
          <p:spPr>
            <a:xfrm>
              <a:off x="6188525" y="1062100"/>
              <a:ext cx="18475" cy="26275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22"/>
            <p:cNvSpPr/>
            <p:nvPr/>
          </p:nvSpPr>
          <p:spPr>
            <a:xfrm>
              <a:off x="6722525" y="1000825"/>
              <a:ext cx="16100" cy="22725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22"/>
            <p:cNvSpPr/>
            <p:nvPr/>
          </p:nvSpPr>
          <p:spPr>
            <a:xfrm>
              <a:off x="7172925" y="1262050"/>
              <a:ext cx="13075" cy="20675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22"/>
            <p:cNvSpPr/>
            <p:nvPr/>
          </p:nvSpPr>
          <p:spPr>
            <a:xfrm>
              <a:off x="6426975" y="903100"/>
              <a:ext cx="11975" cy="16950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22"/>
            <p:cNvSpPr/>
            <p:nvPr/>
          </p:nvSpPr>
          <p:spPr>
            <a:xfrm>
              <a:off x="6180175" y="818850"/>
              <a:ext cx="16050" cy="17025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22"/>
            <p:cNvSpPr/>
            <p:nvPr/>
          </p:nvSpPr>
          <p:spPr>
            <a:xfrm>
              <a:off x="7456350" y="1056800"/>
              <a:ext cx="16975" cy="16200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22"/>
            <p:cNvSpPr/>
            <p:nvPr/>
          </p:nvSpPr>
          <p:spPr>
            <a:xfrm>
              <a:off x="6483150" y="892900"/>
              <a:ext cx="23975" cy="12050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22"/>
            <p:cNvSpPr/>
            <p:nvPr/>
          </p:nvSpPr>
          <p:spPr>
            <a:xfrm>
              <a:off x="7258000" y="1292625"/>
              <a:ext cx="18825" cy="13200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22"/>
            <p:cNvSpPr/>
            <p:nvPr/>
          </p:nvSpPr>
          <p:spPr>
            <a:xfrm>
              <a:off x="6256925" y="669800"/>
              <a:ext cx="17625" cy="11550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22"/>
            <p:cNvSpPr/>
            <p:nvPr/>
          </p:nvSpPr>
          <p:spPr>
            <a:xfrm>
              <a:off x="6499675" y="1022400"/>
              <a:ext cx="18350" cy="107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22"/>
            <p:cNvSpPr/>
            <p:nvPr/>
          </p:nvSpPr>
          <p:spPr>
            <a:xfrm>
              <a:off x="6965775" y="949100"/>
              <a:ext cx="19550" cy="19075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22"/>
            <p:cNvSpPr/>
            <p:nvPr/>
          </p:nvSpPr>
          <p:spPr>
            <a:xfrm>
              <a:off x="6624075" y="873500"/>
              <a:ext cx="14025" cy="11000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22"/>
            <p:cNvSpPr/>
            <p:nvPr/>
          </p:nvSpPr>
          <p:spPr>
            <a:xfrm>
              <a:off x="6168400" y="946650"/>
              <a:ext cx="15700" cy="13125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22"/>
            <p:cNvSpPr/>
            <p:nvPr/>
          </p:nvSpPr>
          <p:spPr>
            <a:xfrm>
              <a:off x="6232375" y="961650"/>
              <a:ext cx="14400" cy="11175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22"/>
            <p:cNvSpPr/>
            <p:nvPr/>
          </p:nvSpPr>
          <p:spPr>
            <a:xfrm>
              <a:off x="6988525" y="1257275"/>
              <a:ext cx="13675" cy="19300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22"/>
            <p:cNvSpPr/>
            <p:nvPr/>
          </p:nvSpPr>
          <p:spPr>
            <a:xfrm>
              <a:off x="6850250" y="1286250"/>
              <a:ext cx="12250" cy="13450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22"/>
            <p:cNvSpPr/>
            <p:nvPr/>
          </p:nvSpPr>
          <p:spPr>
            <a:xfrm>
              <a:off x="6098175" y="981225"/>
              <a:ext cx="14775" cy="19425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22"/>
            <p:cNvSpPr/>
            <p:nvPr/>
          </p:nvSpPr>
          <p:spPr>
            <a:xfrm>
              <a:off x="7286750" y="1265850"/>
              <a:ext cx="13750" cy="1372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22"/>
            <p:cNvSpPr/>
            <p:nvPr/>
          </p:nvSpPr>
          <p:spPr>
            <a:xfrm>
              <a:off x="7017875" y="1272600"/>
              <a:ext cx="13200" cy="15975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22"/>
            <p:cNvSpPr/>
            <p:nvPr/>
          </p:nvSpPr>
          <p:spPr>
            <a:xfrm>
              <a:off x="6535500" y="974575"/>
              <a:ext cx="10925" cy="12800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22"/>
            <p:cNvSpPr/>
            <p:nvPr/>
          </p:nvSpPr>
          <p:spPr>
            <a:xfrm>
              <a:off x="6843200" y="857500"/>
              <a:ext cx="13675" cy="10200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22"/>
            <p:cNvSpPr/>
            <p:nvPr/>
          </p:nvSpPr>
          <p:spPr>
            <a:xfrm>
              <a:off x="6059850" y="823050"/>
              <a:ext cx="10675" cy="12725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22"/>
            <p:cNvSpPr/>
            <p:nvPr/>
          </p:nvSpPr>
          <p:spPr>
            <a:xfrm>
              <a:off x="6181200" y="916975"/>
              <a:ext cx="16925" cy="9725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22"/>
            <p:cNvSpPr/>
            <p:nvPr/>
          </p:nvSpPr>
          <p:spPr>
            <a:xfrm>
              <a:off x="6811675" y="1039200"/>
              <a:ext cx="12775" cy="1387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22"/>
            <p:cNvSpPr/>
            <p:nvPr/>
          </p:nvSpPr>
          <p:spPr>
            <a:xfrm>
              <a:off x="6463025" y="749375"/>
              <a:ext cx="15600" cy="14650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22"/>
            <p:cNvSpPr/>
            <p:nvPr/>
          </p:nvSpPr>
          <p:spPr>
            <a:xfrm>
              <a:off x="6361050" y="673725"/>
              <a:ext cx="15475" cy="7975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22"/>
            <p:cNvSpPr/>
            <p:nvPr/>
          </p:nvSpPr>
          <p:spPr>
            <a:xfrm>
              <a:off x="6074575" y="791700"/>
              <a:ext cx="10100" cy="1545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22"/>
            <p:cNvSpPr/>
            <p:nvPr/>
          </p:nvSpPr>
          <p:spPr>
            <a:xfrm>
              <a:off x="6198100" y="894000"/>
              <a:ext cx="13100" cy="13325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22"/>
            <p:cNvSpPr/>
            <p:nvPr/>
          </p:nvSpPr>
          <p:spPr>
            <a:xfrm>
              <a:off x="7387025" y="1296725"/>
              <a:ext cx="12975" cy="7525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22"/>
            <p:cNvSpPr/>
            <p:nvPr/>
          </p:nvSpPr>
          <p:spPr>
            <a:xfrm>
              <a:off x="6902375" y="1034675"/>
              <a:ext cx="15375" cy="13900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22"/>
            <p:cNvSpPr/>
            <p:nvPr/>
          </p:nvSpPr>
          <p:spPr>
            <a:xfrm>
              <a:off x="6590850" y="929100"/>
              <a:ext cx="7825" cy="13550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22"/>
            <p:cNvSpPr/>
            <p:nvPr/>
          </p:nvSpPr>
          <p:spPr>
            <a:xfrm>
              <a:off x="7311200" y="1364650"/>
              <a:ext cx="13075" cy="757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22"/>
            <p:cNvSpPr/>
            <p:nvPr/>
          </p:nvSpPr>
          <p:spPr>
            <a:xfrm>
              <a:off x="7002775" y="1166625"/>
              <a:ext cx="15500" cy="8325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22"/>
            <p:cNvSpPr/>
            <p:nvPr/>
          </p:nvSpPr>
          <p:spPr>
            <a:xfrm>
              <a:off x="7058500" y="1372650"/>
              <a:ext cx="11650" cy="13950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22"/>
            <p:cNvSpPr/>
            <p:nvPr/>
          </p:nvSpPr>
          <p:spPr>
            <a:xfrm>
              <a:off x="6987100" y="1120550"/>
              <a:ext cx="13200" cy="16325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22"/>
            <p:cNvSpPr/>
            <p:nvPr/>
          </p:nvSpPr>
          <p:spPr>
            <a:xfrm>
              <a:off x="6139400" y="821500"/>
              <a:ext cx="8650" cy="14275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22"/>
            <p:cNvSpPr/>
            <p:nvPr/>
          </p:nvSpPr>
          <p:spPr>
            <a:xfrm>
              <a:off x="6894600" y="1006600"/>
              <a:ext cx="10450" cy="9675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22"/>
            <p:cNvSpPr/>
            <p:nvPr/>
          </p:nvSpPr>
          <p:spPr>
            <a:xfrm>
              <a:off x="6392450" y="534375"/>
              <a:ext cx="10675" cy="9750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22"/>
            <p:cNvSpPr/>
            <p:nvPr/>
          </p:nvSpPr>
          <p:spPr>
            <a:xfrm>
              <a:off x="6566550" y="979225"/>
              <a:ext cx="8650" cy="1182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22"/>
            <p:cNvSpPr/>
            <p:nvPr/>
          </p:nvSpPr>
          <p:spPr>
            <a:xfrm>
              <a:off x="6263650" y="587750"/>
              <a:ext cx="7450" cy="11400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22"/>
            <p:cNvSpPr/>
            <p:nvPr/>
          </p:nvSpPr>
          <p:spPr>
            <a:xfrm>
              <a:off x="6371950" y="694875"/>
              <a:ext cx="9725" cy="9000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22"/>
            <p:cNvSpPr/>
            <p:nvPr/>
          </p:nvSpPr>
          <p:spPr>
            <a:xfrm>
              <a:off x="6391000" y="692750"/>
              <a:ext cx="7700" cy="10750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22"/>
            <p:cNvSpPr/>
            <p:nvPr/>
          </p:nvSpPr>
          <p:spPr>
            <a:xfrm>
              <a:off x="7110625" y="1186550"/>
              <a:ext cx="6975" cy="8350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22"/>
            <p:cNvSpPr/>
            <p:nvPr/>
          </p:nvSpPr>
          <p:spPr>
            <a:xfrm>
              <a:off x="7302075" y="1194375"/>
              <a:ext cx="7100" cy="8325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22"/>
            <p:cNvSpPr/>
            <p:nvPr/>
          </p:nvSpPr>
          <p:spPr>
            <a:xfrm>
              <a:off x="7453525" y="1232700"/>
              <a:ext cx="11775" cy="7275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22"/>
            <p:cNvSpPr/>
            <p:nvPr/>
          </p:nvSpPr>
          <p:spPr>
            <a:xfrm>
              <a:off x="7090125" y="1362575"/>
              <a:ext cx="8050" cy="9850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22"/>
            <p:cNvSpPr/>
            <p:nvPr/>
          </p:nvSpPr>
          <p:spPr>
            <a:xfrm>
              <a:off x="7071325" y="1249225"/>
              <a:ext cx="9250" cy="6875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22"/>
            <p:cNvSpPr/>
            <p:nvPr/>
          </p:nvSpPr>
          <p:spPr>
            <a:xfrm>
              <a:off x="6091475" y="525850"/>
              <a:ext cx="12250" cy="7800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22"/>
            <p:cNvSpPr/>
            <p:nvPr/>
          </p:nvSpPr>
          <p:spPr>
            <a:xfrm>
              <a:off x="6192725" y="874075"/>
              <a:ext cx="9475" cy="6550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22"/>
            <p:cNvSpPr/>
            <p:nvPr/>
          </p:nvSpPr>
          <p:spPr>
            <a:xfrm>
              <a:off x="6175450" y="857200"/>
              <a:ext cx="10100" cy="7350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22"/>
            <p:cNvSpPr/>
            <p:nvPr/>
          </p:nvSpPr>
          <p:spPr>
            <a:xfrm>
              <a:off x="7382600" y="1321000"/>
              <a:ext cx="9000" cy="6800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22"/>
            <p:cNvSpPr/>
            <p:nvPr/>
          </p:nvSpPr>
          <p:spPr>
            <a:xfrm>
              <a:off x="6384425" y="678175"/>
              <a:ext cx="8875" cy="6650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22"/>
            <p:cNvSpPr/>
            <p:nvPr/>
          </p:nvSpPr>
          <p:spPr>
            <a:xfrm>
              <a:off x="6931625" y="1225625"/>
              <a:ext cx="9450" cy="6475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22"/>
            <p:cNvSpPr/>
            <p:nvPr/>
          </p:nvSpPr>
          <p:spPr>
            <a:xfrm>
              <a:off x="7206100" y="1104925"/>
              <a:ext cx="11775" cy="8350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22"/>
            <p:cNvSpPr/>
            <p:nvPr/>
          </p:nvSpPr>
          <p:spPr>
            <a:xfrm>
              <a:off x="6403600" y="675325"/>
              <a:ext cx="6975" cy="8250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22"/>
            <p:cNvSpPr/>
            <p:nvPr/>
          </p:nvSpPr>
          <p:spPr>
            <a:xfrm>
              <a:off x="6104400" y="708475"/>
              <a:ext cx="7175" cy="7450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22"/>
            <p:cNvSpPr/>
            <p:nvPr/>
          </p:nvSpPr>
          <p:spPr>
            <a:xfrm>
              <a:off x="7381775" y="1172800"/>
              <a:ext cx="8625" cy="11775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22"/>
            <p:cNvSpPr/>
            <p:nvPr/>
          </p:nvSpPr>
          <p:spPr>
            <a:xfrm>
              <a:off x="6837550" y="1182050"/>
              <a:ext cx="7350" cy="6275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22"/>
            <p:cNvSpPr/>
            <p:nvPr/>
          </p:nvSpPr>
          <p:spPr>
            <a:xfrm>
              <a:off x="7451250" y="127840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22"/>
            <p:cNvSpPr/>
            <p:nvPr/>
          </p:nvSpPr>
          <p:spPr>
            <a:xfrm>
              <a:off x="6132925" y="547125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22"/>
            <p:cNvSpPr/>
            <p:nvPr/>
          </p:nvSpPr>
          <p:spPr>
            <a:xfrm>
              <a:off x="6193200" y="707025"/>
              <a:ext cx="4800" cy="457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22"/>
            <p:cNvSpPr/>
            <p:nvPr/>
          </p:nvSpPr>
          <p:spPr>
            <a:xfrm>
              <a:off x="6289050" y="7550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22"/>
            <p:cNvSpPr/>
            <p:nvPr/>
          </p:nvSpPr>
          <p:spPr>
            <a:xfrm>
              <a:off x="7061850" y="1356700"/>
              <a:ext cx="8300" cy="7950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22"/>
            <p:cNvSpPr/>
            <p:nvPr/>
          </p:nvSpPr>
          <p:spPr>
            <a:xfrm>
              <a:off x="7375175" y="13422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22"/>
            <p:cNvSpPr/>
            <p:nvPr/>
          </p:nvSpPr>
          <p:spPr>
            <a:xfrm>
              <a:off x="7175675" y="134245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22"/>
            <p:cNvSpPr/>
            <p:nvPr/>
          </p:nvSpPr>
          <p:spPr>
            <a:xfrm>
              <a:off x="7399125" y="1310225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22"/>
            <p:cNvSpPr/>
            <p:nvPr/>
          </p:nvSpPr>
          <p:spPr>
            <a:xfrm>
              <a:off x="6059725" y="785325"/>
              <a:ext cx="6250" cy="6125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22"/>
            <p:cNvSpPr/>
            <p:nvPr/>
          </p:nvSpPr>
          <p:spPr>
            <a:xfrm>
              <a:off x="6645975" y="791000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22"/>
            <p:cNvSpPr/>
            <p:nvPr/>
          </p:nvSpPr>
          <p:spPr>
            <a:xfrm>
              <a:off x="7303275" y="1282425"/>
              <a:ext cx="4825" cy="4625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22"/>
            <p:cNvSpPr/>
            <p:nvPr/>
          </p:nvSpPr>
          <p:spPr>
            <a:xfrm>
              <a:off x="6632325" y="843075"/>
              <a:ext cx="5050" cy="4700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22"/>
            <p:cNvSpPr/>
            <p:nvPr/>
          </p:nvSpPr>
          <p:spPr>
            <a:xfrm>
              <a:off x="7159625" y="124852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22"/>
            <p:cNvSpPr/>
            <p:nvPr/>
          </p:nvSpPr>
          <p:spPr>
            <a:xfrm>
              <a:off x="6169100" y="851200"/>
              <a:ext cx="6500" cy="6025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22"/>
            <p:cNvSpPr/>
            <p:nvPr/>
          </p:nvSpPr>
          <p:spPr>
            <a:xfrm>
              <a:off x="6947800" y="1246000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22"/>
            <p:cNvSpPr/>
            <p:nvPr/>
          </p:nvSpPr>
          <p:spPr>
            <a:xfrm>
              <a:off x="7187650" y="12223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22"/>
            <p:cNvSpPr/>
            <p:nvPr/>
          </p:nvSpPr>
          <p:spPr>
            <a:xfrm>
              <a:off x="6912075" y="1190375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22"/>
            <p:cNvSpPr/>
            <p:nvPr/>
          </p:nvSpPr>
          <p:spPr>
            <a:xfrm>
              <a:off x="6944075" y="1154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22"/>
            <p:cNvSpPr/>
            <p:nvPr/>
          </p:nvSpPr>
          <p:spPr>
            <a:xfrm>
              <a:off x="7469475" y="1144775"/>
              <a:ext cx="6375" cy="6125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22"/>
            <p:cNvSpPr/>
            <p:nvPr/>
          </p:nvSpPr>
          <p:spPr>
            <a:xfrm>
              <a:off x="6879850" y="1114450"/>
              <a:ext cx="4825" cy="472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22"/>
            <p:cNvSpPr/>
            <p:nvPr/>
          </p:nvSpPr>
          <p:spPr>
            <a:xfrm>
              <a:off x="6173175" y="9067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22"/>
            <p:cNvSpPr/>
            <p:nvPr/>
          </p:nvSpPr>
          <p:spPr>
            <a:xfrm>
              <a:off x="6180975" y="11026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22"/>
            <p:cNvSpPr/>
            <p:nvPr/>
          </p:nvSpPr>
          <p:spPr>
            <a:xfrm>
              <a:off x="6748300" y="109277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22"/>
            <p:cNvSpPr/>
            <p:nvPr/>
          </p:nvSpPr>
          <p:spPr>
            <a:xfrm>
              <a:off x="7003975" y="1078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22"/>
            <p:cNvSpPr/>
            <p:nvPr/>
          </p:nvSpPr>
          <p:spPr>
            <a:xfrm>
              <a:off x="6245200" y="9189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22"/>
            <p:cNvSpPr/>
            <p:nvPr/>
          </p:nvSpPr>
          <p:spPr>
            <a:xfrm>
              <a:off x="6155450" y="1064725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22"/>
            <p:cNvSpPr/>
            <p:nvPr/>
          </p:nvSpPr>
          <p:spPr>
            <a:xfrm>
              <a:off x="7469350" y="1056950"/>
              <a:ext cx="10325" cy="805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22"/>
            <p:cNvSpPr/>
            <p:nvPr/>
          </p:nvSpPr>
          <p:spPr>
            <a:xfrm>
              <a:off x="6269025" y="9187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22"/>
            <p:cNvSpPr/>
            <p:nvPr/>
          </p:nvSpPr>
          <p:spPr>
            <a:xfrm>
              <a:off x="6820500" y="10531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22"/>
            <p:cNvSpPr/>
            <p:nvPr/>
          </p:nvSpPr>
          <p:spPr>
            <a:xfrm>
              <a:off x="6946350" y="1044950"/>
              <a:ext cx="7925" cy="7950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22"/>
            <p:cNvSpPr/>
            <p:nvPr/>
          </p:nvSpPr>
          <p:spPr>
            <a:xfrm>
              <a:off x="6160850" y="104640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22"/>
            <p:cNvSpPr/>
            <p:nvPr/>
          </p:nvSpPr>
          <p:spPr>
            <a:xfrm>
              <a:off x="6594825" y="102495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22"/>
            <p:cNvSpPr/>
            <p:nvPr/>
          </p:nvSpPr>
          <p:spPr>
            <a:xfrm>
              <a:off x="6816225" y="9188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22"/>
            <p:cNvSpPr/>
            <p:nvPr/>
          </p:nvSpPr>
          <p:spPr>
            <a:xfrm>
              <a:off x="6464450" y="998475"/>
              <a:ext cx="4950" cy="4625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22"/>
            <p:cNvSpPr/>
            <p:nvPr/>
          </p:nvSpPr>
          <p:spPr>
            <a:xfrm>
              <a:off x="6896150" y="9307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22"/>
            <p:cNvSpPr/>
            <p:nvPr/>
          </p:nvSpPr>
          <p:spPr>
            <a:xfrm>
              <a:off x="6228900" y="946600"/>
              <a:ext cx="4825" cy="4675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22"/>
            <p:cNvSpPr/>
            <p:nvPr/>
          </p:nvSpPr>
          <p:spPr>
            <a:xfrm>
              <a:off x="6738600" y="99497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22"/>
            <p:cNvSpPr/>
            <p:nvPr/>
          </p:nvSpPr>
          <p:spPr>
            <a:xfrm>
              <a:off x="6556225" y="966600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22"/>
            <p:cNvSpPr/>
            <p:nvPr/>
          </p:nvSpPr>
          <p:spPr>
            <a:xfrm>
              <a:off x="6451025" y="921300"/>
              <a:ext cx="8075" cy="6750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22"/>
            <p:cNvSpPr/>
            <p:nvPr/>
          </p:nvSpPr>
          <p:spPr>
            <a:xfrm>
              <a:off x="6118075" y="99800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22"/>
            <p:cNvSpPr/>
            <p:nvPr/>
          </p:nvSpPr>
          <p:spPr>
            <a:xfrm>
              <a:off x="6151725" y="1060500"/>
              <a:ext cx="4750" cy="4500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22"/>
            <p:cNvSpPr/>
            <p:nvPr/>
          </p:nvSpPr>
          <p:spPr>
            <a:xfrm>
              <a:off x="6259200" y="900100"/>
              <a:ext cx="4350" cy="505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22"/>
            <p:cNvSpPr/>
            <p:nvPr/>
          </p:nvSpPr>
          <p:spPr>
            <a:xfrm>
              <a:off x="7405375" y="1225575"/>
              <a:ext cx="5650" cy="3575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22"/>
            <p:cNvSpPr/>
            <p:nvPr/>
          </p:nvSpPr>
          <p:spPr>
            <a:xfrm>
              <a:off x="7397225" y="1232350"/>
              <a:ext cx="4450" cy="8300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22"/>
            <p:cNvSpPr/>
            <p:nvPr/>
          </p:nvSpPr>
          <p:spPr>
            <a:xfrm>
              <a:off x="7334675" y="1359450"/>
              <a:ext cx="2050" cy="2100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22"/>
            <p:cNvSpPr/>
            <p:nvPr/>
          </p:nvSpPr>
          <p:spPr>
            <a:xfrm>
              <a:off x="6983125" y="1295375"/>
              <a:ext cx="2300" cy="267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22"/>
            <p:cNvSpPr/>
            <p:nvPr/>
          </p:nvSpPr>
          <p:spPr>
            <a:xfrm>
              <a:off x="7229725" y="1292625"/>
              <a:ext cx="4325" cy="2025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22"/>
            <p:cNvSpPr/>
            <p:nvPr/>
          </p:nvSpPr>
          <p:spPr>
            <a:xfrm>
              <a:off x="6944675" y="1302800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22"/>
            <p:cNvSpPr/>
            <p:nvPr/>
          </p:nvSpPr>
          <p:spPr>
            <a:xfrm>
              <a:off x="7445500" y="1244575"/>
              <a:ext cx="4100" cy="3850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22"/>
            <p:cNvSpPr/>
            <p:nvPr/>
          </p:nvSpPr>
          <p:spPr>
            <a:xfrm>
              <a:off x="6782575" y="949100"/>
              <a:ext cx="4200" cy="3975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22"/>
            <p:cNvSpPr/>
            <p:nvPr/>
          </p:nvSpPr>
          <p:spPr>
            <a:xfrm>
              <a:off x="6786525" y="949100"/>
              <a:ext cx="1700" cy="3875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22"/>
            <p:cNvSpPr/>
            <p:nvPr/>
          </p:nvSpPr>
          <p:spPr>
            <a:xfrm>
              <a:off x="6648500" y="961075"/>
              <a:ext cx="2300" cy="1600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22"/>
            <p:cNvSpPr/>
            <p:nvPr/>
          </p:nvSpPr>
          <p:spPr>
            <a:xfrm>
              <a:off x="6962050" y="945025"/>
              <a:ext cx="4225" cy="3975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22"/>
            <p:cNvSpPr/>
            <p:nvPr/>
          </p:nvSpPr>
          <p:spPr>
            <a:xfrm>
              <a:off x="6904425" y="607150"/>
              <a:ext cx="167150" cy="106675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22"/>
            <p:cNvSpPr/>
            <p:nvPr/>
          </p:nvSpPr>
          <p:spPr>
            <a:xfrm>
              <a:off x="6923350" y="670775"/>
              <a:ext cx="86525" cy="65750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22"/>
            <p:cNvSpPr/>
            <p:nvPr/>
          </p:nvSpPr>
          <p:spPr>
            <a:xfrm>
              <a:off x="6667075" y="607325"/>
              <a:ext cx="62925" cy="76075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22"/>
            <p:cNvSpPr/>
            <p:nvPr/>
          </p:nvSpPr>
          <p:spPr>
            <a:xfrm>
              <a:off x="7139725" y="895675"/>
              <a:ext cx="84025" cy="52900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22"/>
            <p:cNvSpPr/>
            <p:nvPr/>
          </p:nvSpPr>
          <p:spPr>
            <a:xfrm>
              <a:off x="7400225" y="1032725"/>
              <a:ext cx="57050" cy="63550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22"/>
            <p:cNvSpPr/>
            <p:nvPr/>
          </p:nvSpPr>
          <p:spPr>
            <a:xfrm>
              <a:off x="6836475" y="622975"/>
              <a:ext cx="56225" cy="74250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22"/>
            <p:cNvSpPr/>
            <p:nvPr/>
          </p:nvSpPr>
          <p:spPr>
            <a:xfrm>
              <a:off x="7214625" y="938075"/>
              <a:ext cx="63650" cy="43525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22"/>
            <p:cNvSpPr/>
            <p:nvPr/>
          </p:nvSpPr>
          <p:spPr>
            <a:xfrm>
              <a:off x="6967450" y="733825"/>
              <a:ext cx="89025" cy="51525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22"/>
            <p:cNvSpPr/>
            <p:nvPr/>
          </p:nvSpPr>
          <p:spPr>
            <a:xfrm>
              <a:off x="6839125" y="718700"/>
              <a:ext cx="52375" cy="50700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22"/>
            <p:cNvSpPr/>
            <p:nvPr/>
          </p:nvSpPr>
          <p:spPr>
            <a:xfrm>
              <a:off x="7097800" y="991975"/>
              <a:ext cx="48550" cy="55100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22"/>
            <p:cNvSpPr/>
            <p:nvPr/>
          </p:nvSpPr>
          <p:spPr>
            <a:xfrm>
              <a:off x="6890400" y="717850"/>
              <a:ext cx="40400" cy="47175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22"/>
            <p:cNvSpPr/>
            <p:nvPr/>
          </p:nvSpPr>
          <p:spPr>
            <a:xfrm>
              <a:off x="6723725" y="734775"/>
              <a:ext cx="41375" cy="60200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22"/>
            <p:cNvSpPr/>
            <p:nvPr/>
          </p:nvSpPr>
          <p:spPr>
            <a:xfrm>
              <a:off x="7111700" y="889800"/>
              <a:ext cx="46625" cy="37450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22"/>
            <p:cNvSpPr/>
            <p:nvPr/>
          </p:nvSpPr>
          <p:spPr>
            <a:xfrm>
              <a:off x="7352400" y="1050225"/>
              <a:ext cx="46050" cy="29750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22"/>
            <p:cNvSpPr/>
            <p:nvPr/>
          </p:nvSpPr>
          <p:spPr>
            <a:xfrm>
              <a:off x="7140450" y="847975"/>
              <a:ext cx="28900" cy="39850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22"/>
            <p:cNvSpPr/>
            <p:nvPr/>
          </p:nvSpPr>
          <p:spPr>
            <a:xfrm>
              <a:off x="6675700" y="751050"/>
              <a:ext cx="53100" cy="38450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22"/>
            <p:cNvSpPr/>
            <p:nvPr/>
          </p:nvSpPr>
          <p:spPr>
            <a:xfrm>
              <a:off x="6584025" y="713075"/>
              <a:ext cx="50350" cy="50350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22"/>
            <p:cNvSpPr/>
            <p:nvPr/>
          </p:nvSpPr>
          <p:spPr>
            <a:xfrm>
              <a:off x="7154100" y="788675"/>
              <a:ext cx="54675" cy="23200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22"/>
            <p:cNvSpPr/>
            <p:nvPr/>
          </p:nvSpPr>
          <p:spPr>
            <a:xfrm>
              <a:off x="6987325" y="972825"/>
              <a:ext cx="50225" cy="32250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22"/>
            <p:cNvSpPr/>
            <p:nvPr/>
          </p:nvSpPr>
          <p:spPr>
            <a:xfrm>
              <a:off x="6693300" y="686225"/>
              <a:ext cx="33575" cy="52025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22"/>
            <p:cNvSpPr/>
            <p:nvPr/>
          </p:nvSpPr>
          <p:spPr>
            <a:xfrm>
              <a:off x="7177825" y="832775"/>
              <a:ext cx="28675" cy="28950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22"/>
            <p:cNvSpPr/>
            <p:nvPr/>
          </p:nvSpPr>
          <p:spPr>
            <a:xfrm>
              <a:off x="7104400" y="930875"/>
              <a:ext cx="25525" cy="28300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22"/>
            <p:cNvSpPr/>
            <p:nvPr/>
          </p:nvSpPr>
          <p:spPr>
            <a:xfrm>
              <a:off x="7149075" y="966800"/>
              <a:ext cx="33225" cy="30025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22"/>
            <p:cNvSpPr/>
            <p:nvPr/>
          </p:nvSpPr>
          <p:spPr>
            <a:xfrm>
              <a:off x="7064125" y="745300"/>
              <a:ext cx="38250" cy="30575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22"/>
            <p:cNvSpPr/>
            <p:nvPr/>
          </p:nvSpPr>
          <p:spPr>
            <a:xfrm>
              <a:off x="6603200" y="667650"/>
              <a:ext cx="23625" cy="39825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22"/>
            <p:cNvSpPr/>
            <p:nvPr/>
          </p:nvSpPr>
          <p:spPr>
            <a:xfrm>
              <a:off x="6793475" y="816875"/>
              <a:ext cx="38950" cy="29700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22"/>
            <p:cNvSpPr/>
            <p:nvPr/>
          </p:nvSpPr>
          <p:spPr>
            <a:xfrm>
              <a:off x="6491425" y="697375"/>
              <a:ext cx="23725" cy="30575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22"/>
            <p:cNvSpPr/>
            <p:nvPr/>
          </p:nvSpPr>
          <p:spPr>
            <a:xfrm>
              <a:off x="6914350" y="561150"/>
              <a:ext cx="19325" cy="31175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22"/>
            <p:cNvSpPr/>
            <p:nvPr/>
          </p:nvSpPr>
          <p:spPr>
            <a:xfrm>
              <a:off x="7408125" y="1186575"/>
              <a:ext cx="18225" cy="33575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22"/>
            <p:cNvSpPr/>
            <p:nvPr/>
          </p:nvSpPr>
          <p:spPr>
            <a:xfrm>
              <a:off x="6759550" y="894050"/>
              <a:ext cx="23400" cy="17625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22"/>
            <p:cNvSpPr/>
            <p:nvPr/>
          </p:nvSpPr>
          <p:spPr>
            <a:xfrm>
              <a:off x="7365950" y="1149525"/>
              <a:ext cx="30675" cy="23175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22"/>
            <p:cNvSpPr/>
            <p:nvPr/>
          </p:nvSpPr>
          <p:spPr>
            <a:xfrm>
              <a:off x="6742550" y="830000"/>
              <a:ext cx="19200" cy="19150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22"/>
            <p:cNvSpPr/>
            <p:nvPr/>
          </p:nvSpPr>
          <p:spPr>
            <a:xfrm>
              <a:off x="6650050" y="754150"/>
              <a:ext cx="20875" cy="17675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22"/>
            <p:cNvSpPr/>
            <p:nvPr/>
          </p:nvSpPr>
          <p:spPr>
            <a:xfrm>
              <a:off x="6930650" y="788800"/>
              <a:ext cx="43525" cy="10125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22"/>
            <p:cNvSpPr/>
            <p:nvPr/>
          </p:nvSpPr>
          <p:spPr>
            <a:xfrm>
              <a:off x="7396975" y="1109775"/>
              <a:ext cx="27950" cy="11150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22"/>
            <p:cNvSpPr/>
            <p:nvPr/>
          </p:nvSpPr>
          <p:spPr>
            <a:xfrm>
              <a:off x="6874050" y="691200"/>
              <a:ext cx="18525" cy="18650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22"/>
            <p:cNvSpPr/>
            <p:nvPr/>
          </p:nvSpPr>
          <p:spPr>
            <a:xfrm>
              <a:off x="6962875" y="749675"/>
              <a:ext cx="15100" cy="14050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22"/>
            <p:cNvSpPr/>
            <p:nvPr/>
          </p:nvSpPr>
          <p:spPr>
            <a:xfrm>
              <a:off x="6986375" y="793575"/>
              <a:ext cx="21000" cy="1230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22"/>
            <p:cNvSpPr/>
            <p:nvPr/>
          </p:nvSpPr>
          <p:spPr>
            <a:xfrm>
              <a:off x="7240375" y="881325"/>
              <a:ext cx="29500" cy="11375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22"/>
            <p:cNvSpPr/>
            <p:nvPr/>
          </p:nvSpPr>
          <p:spPr>
            <a:xfrm>
              <a:off x="7044825" y="547800"/>
              <a:ext cx="19750" cy="1010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22"/>
            <p:cNvSpPr/>
            <p:nvPr/>
          </p:nvSpPr>
          <p:spPr>
            <a:xfrm>
              <a:off x="6775500" y="665875"/>
              <a:ext cx="17275" cy="11550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22"/>
            <p:cNvSpPr/>
            <p:nvPr/>
          </p:nvSpPr>
          <p:spPr>
            <a:xfrm>
              <a:off x="6507225" y="650400"/>
              <a:ext cx="10325" cy="12975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22"/>
            <p:cNvSpPr/>
            <p:nvPr/>
          </p:nvSpPr>
          <p:spPr>
            <a:xfrm>
              <a:off x="6906600" y="615050"/>
              <a:ext cx="10525" cy="9875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22"/>
            <p:cNvSpPr/>
            <p:nvPr/>
          </p:nvSpPr>
          <p:spPr>
            <a:xfrm>
              <a:off x="6717150" y="691650"/>
              <a:ext cx="15225" cy="8775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22"/>
            <p:cNvSpPr/>
            <p:nvPr/>
          </p:nvSpPr>
          <p:spPr>
            <a:xfrm>
              <a:off x="6932925" y="770725"/>
              <a:ext cx="12375" cy="10125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22"/>
            <p:cNvSpPr/>
            <p:nvPr/>
          </p:nvSpPr>
          <p:spPr>
            <a:xfrm>
              <a:off x="7163350" y="914250"/>
              <a:ext cx="8050" cy="14150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22"/>
            <p:cNvSpPr/>
            <p:nvPr/>
          </p:nvSpPr>
          <p:spPr>
            <a:xfrm>
              <a:off x="6459950" y="882575"/>
              <a:ext cx="9675" cy="9100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22"/>
            <p:cNvSpPr/>
            <p:nvPr/>
          </p:nvSpPr>
          <p:spPr>
            <a:xfrm>
              <a:off x="6913375" y="790825"/>
              <a:ext cx="7850" cy="8750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22"/>
            <p:cNvSpPr/>
            <p:nvPr/>
          </p:nvSpPr>
          <p:spPr>
            <a:xfrm>
              <a:off x="7441800" y="1075700"/>
              <a:ext cx="6625" cy="7925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22"/>
            <p:cNvSpPr/>
            <p:nvPr/>
          </p:nvSpPr>
          <p:spPr>
            <a:xfrm>
              <a:off x="6895075" y="643200"/>
              <a:ext cx="6725" cy="725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22"/>
            <p:cNvSpPr/>
            <p:nvPr/>
          </p:nvSpPr>
          <p:spPr>
            <a:xfrm>
              <a:off x="7265775" y="1030775"/>
              <a:ext cx="8300" cy="1025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22"/>
            <p:cNvSpPr/>
            <p:nvPr/>
          </p:nvSpPr>
          <p:spPr>
            <a:xfrm>
              <a:off x="6788325" y="641550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22"/>
            <p:cNvSpPr/>
            <p:nvPr/>
          </p:nvSpPr>
          <p:spPr>
            <a:xfrm>
              <a:off x="6832050" y="711275"/>
              <a:ext cx="4925" cy="4825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22"/>
            <p:cNvSpPr/>
            <p:nvPr/>
          </p:nvSpPr>
          <p:spPr>
            <a:xfrm>
              <a:off x="6951750" y="738825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22"/>
            <p:cNvSpPr/>
            <p:nvPr/>
          </p:nvSpPr>
          <p:spPr>
            <a:xfrm>
              <a:off x="6930300" y="741350"/>
              <a:ext cx="6375" cy="6050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22"/>
            <p:cNvSpPr/>
            <p:nvPr/>
          </p:nvSpPr>
          <p:spPr>
            <a:xfrm>
              <a:off x="6932350" y="797300"/>
              <a:ext cx="6125" cy="6025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22"/>
            <p:cNvSpPr/>
            <p:nvPr/>
          </p:nvSpPr>
          <p:spPr>
            <a:xfrm>
              <a:off x="7398450" y="1174275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22"/>
            <p:cNvSpPr/>
            <p:nvPr/>
          </p:nvSpPr>
          <p:spPr>
            <a:xfrm>
              <a:off x="7118050" y="1046975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22"/>
            <p:cNvSpPr/>
            <p:nvPr/>
          </p:nvSpPr>
          <p:spPr>
            <a:xfrm>
              <a:off x="7395175" y="1034650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22"/>
            <p:cNvSpPr/>
            <p:nvPr/>
          </p:nvSpPr>
          <p:spPr>
            <a:xfrm>
              <a:off x="7122900" y="683950"/>
              <a:ext cx="2350" cy="2825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22"/>
            <p:cNvSpPr/>
            <p:nvPr/>
          </p:nvSpPr>
          <p:spPr>
            <a:xfrm>
              <a:off x="6589775" y="686475"/>
              <a:ext cx="2200" cy="1950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22"/>
            <p:cNvSpPr/>
            <p:nvPr/>
          </p:nvSpPr>
          <p:spPr>
            <a:xfrm>
              <a:off x="6499075" y="692850"/>
              <a:ext cx="4900" cy="4675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22"/>
            <p:cNvSpPr/>
            <p:nvPr/>
          </p:nvSpPr>
          <p:spPr>
            <a:xfrm>
              <a:off x="6825100" y="642625"/>
              <a:ext cx="3025" cy="1925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22"/>
            <p:cNvSpPr/>
            <p:nvPr/>
          </p:nvSpPr>
          <p:spPr>
            <a:xfrm>
              <a:off x="7256325" y="746425"/>
              <a:ext cx="3000" cy="2025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22"/>
            <p:cNvSpPr/>
            <p:nvPr/>
          </p:nvSpPr>
          <p:spPr>
            <a:xfrm>
              <a:off x="7037400" y="761225"/>
              <a:ext cx="4775" cy="4700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22"/>
            <p:cNvSpPr/>
            <p:nvPr/>
          </p:nvSpPr>
          <p:spPr>
            <a:xfrm>
              <a:off x="6601525" y="770350"/>
              <a:ext cx="2650" cy="205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22"/>
            <p:cNvSpPr/>
            <p:nvPr/>
          </p:nvSpPr>
          <p:spPr>
            <a:xfrm>
              <a:off x="6629200" y="799600"/>
              <a:ext cx="1575" cy="1800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22"/>
            <p:cNvSpPr/>
            <p:nvPr/>
          </p:nvSpPr>
          <p:spPr>
            <a:xfrm>
              <a:off x="7169925" y="781250"/>
              <a:ext cx="1575" cy="1825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22"/>
            <p:cNvSpPr/>
            <p:nvPr/>
          </p:nvSpPr>
          <p:spPr>
            <a:xfrm>
              <a:off x="6886450" y="737400"/>
              <a:ext cx="3975" cy="410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22"/>
            <p:cNvSpPr/>
            <p:nvPr/>
          </p:nvSpPr>
          <p:spPr>
            <a:xfrm>
              <a:off x="7115900" y="1052875"/>
              <a:ext cx="2175" cy="157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22"/>
            <p:cNvSpPr/>
            <p:nvPr/>
          </p:nvSpPr>
          <p:spPr>
            <a:xfrm>
              <a:off x="7366300" y="800175"/>
              <a:ext cx="78275" cy="35475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22"/>
            <p:cNvSpPr/>
            <p:nvPr/>
          </p:nvSpPr>
          <p:spPr>
            <a:xfrm>
              <a:off x="7335900" y="763625"/>
              <a:ext cx="83275" cy="41875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22"/>
            <p:cNvSpPr/>
            <p:nvPr/>
          </p:nvSpPr>
          <p:spPr>
            <a:xfrm>
              <a:off x="7400800" y="682625"/>
              <a:ext cx="36225" cy="24550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22"/>
            <p:cNvSpPr/>
            <p:nvPr/>
          </p:nvSpPr>
          <p:spPr>
            <a:xfrm>
              <a:off x="7318150" y="845825"/>
              <a:ext cx="47350" cy="31675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22"/>
            <p:cNvSpPr/>
            <p:nvPr/>
          </p:nvSpPr>
          <p:spPr>
            <a:xfrm>
              <a:off x="7070125" y="726250"/>
              <a:ext cx="32000" cy="30000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22"/>
            <p:cNvSpPr/>
            <p:nvPr/>
          </p:nvSpPr>
          <p:spPr>
            <a:xfrm>
              <a:off x="7191850" y="709475"/>
              <a:ext cx="31775" cy="34300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22"/>
            <p:cNvSpPr/>
            <p:nvPr/>
          </p:nvSpPr>
          <p:spPr>
            <a:xfrm>
              <a:off x="7308675" y="810000"/>
              <a:ext cx="44300" cy="18825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22"/>
            <p:cNvSpPr/>
            <p:nvPr/>
          </p:nvSpPr>
          <p:spPr>
            <a:xfrm>
              <a:off x="7268525" y="819100"/>
              <a:ext cx="27725" cy="43400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22"/>
            <p:cNvSpPr/>
            <p:nvPr/>
          </p:nvSpPr>
          <p:spPr>
            <a:xfrm>
              <a:off x="7175550" y="680000"/>
              <a:ext cx="31300" cy="19725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22"/>
            <p:cNvSpPr/>
            <p:nvPr/>
          </p:nvSpPr>
          <p:spPr>
            <a:xfrm>
              <a:off x="7163700" y="595300"/>
              <a:ext cx="24950" cy="2745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22"/>
            <p:cNvSpPr/>
            <p:nvPr/>
          </p:nvSpPr>
          <p:spPr>
            <a:xfrm>
              <a:off x="7289500" y="635400"/>
              <a:ext cx="21125" cy="16450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22"/>
            <p:cNvSpPr/>
            <p:nvPr/>
          </p:nvSpPr>
          <p:spPr>
            <a:xfrm>
              <a:off x="7398175" y="922275"/>
              <a:ext cx="20275" cy="20150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22"/>
            <p:cNvSpPr/>
            <p:nvPr/>
          </p:nvSpPr>
          <p:spPr>
            <a:xfrm>
              <a:off x="7434200" y="705750"/>
              <a:ext cx="21625" cy="14275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22"/>
            <p:cNvSpPr/>
            <p:nvPr/>
          </p:nvSpPr>
          <p:spPr>
            <a:xfrm>
              <a:off x="7390400" y="893150"/>
              <a:ext cx="30325" cy="1182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22"/>
            <p:cNvSpPr/>
            <p:nvPr/>
          </p:nvSpPr>
          <p:spPr>
            <a:xfrm>
              <a:off x="7434600" y="821750"/>
              <a:ext cx="17375" cy="14700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22"/>
            <p:cNvSpPr/>
            <p:nvPr/>
          </p:nvSpPr>
          <p:spPr>
            <a:xfrm>
              <a:off x="7123200" y="631225"/>
              <a:ext cx="8175" cy="5875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22"/>
            <p:cNvSpPr/>
            <p:nvPr/>
          </p:nvSpPr>
          <p:spPr>
            <a:xfrm>
              <a:off x="7359125" y="882950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22"/>
            <p:cNvSpPr/>
            <p:nvPr/>
          </p:nvSpPr>
          <p:spPr>
            <a:xfrm>
              <a:off x="7420450" y="793700"/>
              <a:ext cx="6150" cy="3375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22"/>
            <p:cNvSpPr/>
            <p:nvPr/>
          </p:nvSpPr>
          <p:spPr>
            <a:xfrm>
              <a:off x="7307725" y="83815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22"/>
            <p:cNvSpPr/>
            <p:nvPr/>
          </p:nvSpPr>
          <p:spPr>
            <a:xfrm>
              <a:off x="7396025" y="843550"/>
              <a:ext cx="1700" cy="1825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22"/>
            <p:cNvSpPr/>
            <p:nvPr/>
          </p:nvSpPr>
          <p:spPr>
            <a:xfrm>
              <a:off x="7064500" y="611925"/>
              <a:ext cx="1700" cy="1725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22"/>
            <p:cNvSpPr/>
            <p:nvPr/>
          </p:nvSpPr>
          <p:spPr>
            <a:xfrm>
              <a:off x="6834325" y="533475"/>
              <a:ext cx="29375" cy="11600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22"/>
            <p:cNvSpPr/>
            <p:nvPr/>
          </p:nvSpPr>
          <p:spPr>
            <a:xfrm>
              <a:off x="6932575" y="53865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22"/>
            <p:cNvSpPr/>
            <p:nvPr/>
          </p:nvSpPr>
          <p:spPr>
            <a:xfrm>
              <a:off x="6123350" y="829175"/>
              <a:ext cx="11525" cy="14050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22"/>
            <p:cNvSpPr/>
            <p:nvPr/>
          </p:nvSpPr>
          <p:spPr>
            <a:xfrm>
              <a:off x="7426700" y="859575"/>
              <a:ext cx="15600" cy="17075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22"/>
            <p:cNvSpPr/>
            <p:nvPr/>
          </p:nvSpPr>
          <p:spPr>
            <a:xfrm>
              <a:off x="7417575" y="884500"/>
              <a:ext cx="5025" cy="472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22"/>
            <p:cNvSpPr/>
            <p:nvPr/>
          </p:nvSpPr>
          <p:spPr>
            <a:xfrm>
              <a:off x="6697625" y="646575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22"/>
            <p:cNvSpPr/>
            <p:nvPr/>
          </p:nvSpPr>
          <p:spPr>
            <a:xfrm>
              <a:off x="6685400" y="65050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22"/>
            <p:cNvSpPr/>
            <p:nvPr/>
          </p:nvSpPr>
          <p:spPr>
            <a:xfrm>
              <a:off x="7197975" y="917000"/>
              <a:ext cx="13800" cy="7875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22"/>
            <p:cNvSpPr/>
            <p:nvPr/>
          </p:nvSpPr>
          <p:spPr>
            <a:xfrm>
              <a:off x="6851575" y="658075"/>
              <a:ext cx="9025" cy="6800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22"/>
            <p:cNvSpPr/>
            <p:nvPr/>
          </p:nvSpPr>
          <p:spPr>
            <a:xfrm>
              <a:off x="7054175" y="1002400"/>
              <a:ext cx="11550" cy="10600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8" name="Google Shape;7858;p22"/>
          <p:cNvGrpSpPr/>
          <p:nvPr/>
        </p:nvGrpSpPr>
        <p:grpSpPr>
          <a:xfrm rot="10800000">
            <a:off x="-492290" y="4035611"/>
            <a:ext cx="2569337" cy="1139288"/>
            <a:chOff x="3103025" y="1092425"/>
            <a:chExt cx="1105900" cy="490375"/>
          </a:xfrm>
        </p:grpSpPr>
        <p:sp>
          <p:nvSpPr>
            <p:cNvPr id="7859" name="Google Shape;7859;p22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22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22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22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22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22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22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22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22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22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22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22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22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22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22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22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22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22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22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22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22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22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22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22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22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22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22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22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22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22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22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22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22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22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22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22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22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22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22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22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22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22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22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22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22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22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22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6" name="Google Shape;7906;p22"/>
          <p:cNvGrpSpPr/>
          <p:nvPr/>
        </p:nvGrpSpPr>
        <p:grpSpPr>
          <a:xfrm flipH="1" rot="-5400000">
            <a:off x="7152744" y="3066967"/>
            <a:ext cx="3295784" cy="672119"/>
            <a:chOff x="2435171" y="6132667"/>
            <a:chExt cx="3295784" cy="672119"/>
          </a:xfrm>
        </p:grpSpPr>
        <p:sp>
          <p:nvSpPr>
            <p:cNvPr id="7907" name="Google Shape;7907;p22"/>
            <p:cNvSpPr/>
            <p:nvPr/>
          </p:nvSpPr>
          <p:spPr>
            <a:xfrm flipH="1" rot="-5400000">
              <a:off x="3081376" y="6223536"/>
              <a:ext cx="449258" cy="713242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22"/>
            <p:cNvSpPr/>
            <p:nvPr/>
          </p:nvSpPr>
          <p:spPr>
            <a:xfrm flipH="1" rot="-5400000">
              <a:off x="5034352" y="6202684"/>
              <a:ext cx="670472" cy="530439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22"/>
            <p:cNvSpPr/>
            <p:nvPr/>
          </p:nvSpPr>
          <p:spPr>
            <a:xfrm flipH="1" rot="-5400000">
              <a:off x="5085986" y="6537774"/>
              <a:ext cx="223152" cy="18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22"/>
            <p:cNvSpPr/>
            <p:nvPr/>
          </p:nvSpPr>
          <p:spPr>
            <a:xfrm flipH="1" rot="-5400000">
              <a:off x="5011538" y="6631114"/>
              <a:ext cx="168466" cy="172777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22"/>
            <p:cNvSpPr/>
            <p:nvPr/>
          </p:nvSpPr>
          <p:spPr>
            <a:xfrm flipH="1" rot="-5400000">
              <a:off x="3827217" y="6398347"/>
              <a:ext cx="241219" cy="156066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22"/>
            <p:cNvSpPr/>
            <p:nvPr/>
          </p:nvSpPr>
          <p:spPr>
            <a:xfrm flipH="1" rot="-5400000">
              <a:off x="2654932" y="6552475"/>
              <a:ext cx="112859" cy="121481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22"/>
            <p:cNvSpPr/>
            <p:nvPr/>
          </p:nvSpPr>
          <p:spPr>
            <a:xfrm flipH="1" rot="-5400000">
              <a:off x="4479307" y="6269285"/>
              <a:ext cx="134463" cy="131411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22"/>
            <p:cNvSpPr/>
            <p:nvPr/>
          </p:nvSpPr>
          <p:spPr>
            <a:xfrm flipH="1" rot="-5400000">
              <a:off x="4831278" y="6506460"/>
              <a:ext cx="174423" cy="13344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22"/>
            <p:cNvSpPr/>
            <p:nvPr/>
          </p:nvSpPr>
          <p:spPr>
            <a:xfrm flipH="1" rot="-5400000">
              <a:off x="2750960" y="6445743"/>
              <a:ext cx="117897" cy="92080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22"/>
            <p:cNvSpPr/>
            <p:nvPr/>
          </p:nvSpPr>
          <p:spPr>
            <a:xfrm flipH="1" rot="-5400000">
              <a:off x="3620437" y="6500017"/>
              <a:ext cx="93823" cy="112714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22"/>
            <p:cNvSpPr/>
            <p:nvPr/>
          </p:nvSpPr>
          <p:spPr>
            <a:xfrm flipH="1" rot="-5400000">
              <a:off x="3827580" y="6719318"/>
              <a:ext cx="86170" cy="77791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22"/>
            <p:cNvSpPr/>
            <p:nvPr/>
          </p:nvSpPr>
          <p:spPr>
            <a:xfrm flipH="1" rot="-5400000">
              <a:off x="4982136" y="6528959"/>
              <a:ext cx="69120" cy="94259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22"/>
            <p:cNvSpPr/>
            <p:nvPr/>
          </p:nvSpPr>
          <p:spPr>
            <a:xfrm flipH="1" rot="-5400000">
              <a:off x="3942837" y="6662138"/>
              <a:ext cx="81036" cy="88592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22"/>
            <p:cNvSpPr/>
            <p:nvPr/>
          </p:nvSpPr>
          <p:spPr>
            <a:xfrm flipH="1" rot="-5400000">
              <a:off x="2566389" y="6384833"/>
              <a:ext cx="93145" cy="10089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22"/>
            <p:cNvSpPr/>
            <p:nvPr/>
          </p:nvSpPr>
          <p:spPr>
            <a:xfrm flipH="1" rot="-5400000">
              <a:off x="2856892" y="6684492"/>
              <a:ext cx="120513" cy="67086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22"/>
            <p:cNvSpPr/>
            <p:nvPr/>
          </p:nvSpPr>
          <p:spPr>
            <a:xfrm flipH="1" rot="-5400000">
              <a:off x="5646287" y="6682482"/>
              <a:ext cx="72705" cy="96633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22"/>
            <p:cNvSpPr/>
            <p:nvPr/>
          </p:nvSpPr>
          <p:spPr>
            <a:xfrm flipH="1" rot="-5400000">
              <a:off x="3693626" y="6163958"/>
              <a:ext cx="67134" cy="403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22"/>
            <p:cNvSpPr/>
            <p:nvPr/>
          </p:nvSpPr>
          <p:spPr>
            <a:xfrm flipH="1" rot="-5400000">
              <a:off x="4808391" y="6485559"/>
              <a:ext cx="67570" cy="29934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2"/>
            <p:cNvSpPr/>
            <p:nvPr/>
          </p:nvSpPr>
          <p:spPr>
            <a:xfrm flipH="1" rot="-5400000">
              <a:off x="3678538" y="6683959"/>
              <a:ext cx="54831" cy="50714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2"/>
            <p:cNvSpPr/>
            <p:nvPr/>
          </p:nvSpPr>
          <p:spPr>
            <a:xfrm flipH="1" rot="-5400000">
              <a:off x="2872756" y="6218547"/>
              <a:ext cx="44417" cy="53717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22"/>
            <p:cNvSpPr/>
            <p:nvPr/>
          </p:nvSpPr>
          <p:spPr>
            <a:xfrm flipH="1" rot="-5400000">
              <a:off x="5142997" y="6457562"/>
              <a:ext cx="64809" cy="59917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22"/>
            <p:cNvSpPr/>
            <p:nvPr/>
          </p:nvSpPr>
          <p:spPr>
            <a:xfrm flipH="1" rot="-5400000">
              <a:off x="5315435" y="6173960"/>
              <a:ext cx="59723" cy="29159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22"/>
            <p:cNvSpPr/>
            <p:nvPr/>
          </p:nvSpPr>
          <p:spPr>
            <a:xfrm flipH="1" rot="-5400000">
              <a:off x="2550017" y="6701614"/>
              <a:ext cx="66166" cy="26834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22"/>
            <p:cNvSpPr/>
            <p:nvPr/>
          </p:nvSpPr>
          <p:spPr>
            <a:xfrm flipH="1" rot="-5400000">
              <a:off x="2838341" y="6617648"/>
              <a:ext cx="64131" cy="27852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22"/>
            <p:cNvSpPr/>
            <p:nvPr/>
          </p:nvSpPr>
          <p:spPr>
            <a:xfrm flipH="1" rot="-5400000">
              <a:off x="2473316" y="6336323"/>
              <a:ext cx="45338" cy="42867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22"/>
            <p:cNvSpPr/>
            <p:nvPr/>
          </p:nvSpPr>
          <p:spPr>
            <a:xfrm flipH="1" rot="-5400000">
              <a:off x="3625571" y="6628522"/>
              <a:ext cx="47663" cy="62969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22"/>
            <p:cNvSpPr/>
            <p:nvPr/>
          </p:nvSpPr>
          <p:spPr>
            <a:xfrm flipH="1" rot="-5400000">
              <a:off x="2462660" y="6398565"/>
              <a:ext cx="37152" cy="61613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22"/>
            <p:cNvSpPr/>
            <p:nvPr/>
          </p:nvSpPr>
          <p:spPr>
            <a:xfrm flipH="1" rot="-5400000">
              <a:off x="2425435" y="6392680"/>
              <a:ext cx="51344" cy="31872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22"/>
            <p:cNvSpPr/>
            <p:nvPr/>
          </p:nvSpPr>
          <p:spPr>
            <a:xfrm flipH="1" rot="-5400000">
              <a:off x="3019473" y="6654291"/>
              <a:ext cx="31630" cy="65536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22"/>
            <p:cNvSpPr/>
            <p:nvPr/>
          </p:nvSpPr>
          <p:spPr>
            <a:xfrm flipH="1" rot="-5400000">
              <a:off x="5574333" y="6217651"/>
              <a:ext cx="34875" cy="4044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22"/>
            <p:cNvSpPr/>
            <p:nvPr/>
          </p:nvSpPr>
          <p:spPr>
            <a:xfrm flipH="1" rot="-5400000">
              <a:off x="2488525" y="6606507"/>
              <a:ext cx="39719" cy="33180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22"/>
            <p:cNvSpPr/>
            <p:nvPr/>
          </p:nvSpPr>
          <p:spPr>
            <a:xfrm flipH="1" rot="-5400000">
              <a:off x="2520131" y="6492267"/>
              <a:ext cx="41850" cy="46016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22"/>
            <p:cNvSpPr/>
            <p:nvPr/>
          </p:nvSpPr>
          <p:spPr>
            <a:xfrm flipH="1" rot="-5400000">
              <a:off x="5543382" y="6289048"/>
              <a:ext cx="32114" cy="43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22"/>
            <p:cNvSpPr/>
            <p:nvPr/>
          </p:nvSpPr>
          <p:spPr>
            <a:xfrm flipH="1" rot="-5400000">
              <a:off x="2503032" y="6691927"/>
              <a:ext cx="24994" cy="33519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22"/>
            <p:cNvSpPr/>
            <p:nvPr/>
          </p:nvSpPr>
          <p:spPr>
            <a:xfrm flipH="1" rot="-5400000">
              <a:off x="3059797" y="6773471"/>
              <a:ext cx="21409" cy="25430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22"/>
            <p:cNvSpPr/>
            <p:nvPr/>
          </p:nvSpPr>
          <p:spPr>
            <a:xfrm flipH="1" rot="-5400000">
              <a:off x="5546360" y="6259671"/>
              <a:ext cx="24848" cy="4296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22"/>
            <p:cNvSpPr/>
            <p:nvPr/>
          </p:nvSpPr>
          <p:spPr>
            <a:xfrm flipH="1" rot="-5400000">
              <a:off x="2544858" y="6632131"/>
              <a:ext cx="20005" cy="37878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22"/>
            <p:cNvSpPr/>
            <p:nvPr/>
          </p:nvSpPr>
          <p:spPr>
            <a:xfrm flipH="1" rot="-5400000">
              <a:off x="2452052" y="6454946"/>
              <a:ext cx="25139" cy="29159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22"/>
            <p:cNvSpPr/>
            <p:nvPr/>
          </p:nvSpPr>
          <p:spPr>
            <a:xfrm flipH="1" rot="-5400000">
              <a:off x="3586773" y="6525205"/>
              <a:ext cx="17922" cy="12884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22"/>
            <p:cNvSpPr/>
            <p:nvPr/>
          </p:nvSpPr>
          <p:spPr>
            <a:xfrm flipH="1" rot="-5400000">
              <a:off x="5074143" y="6645717"/>
              <a:ext cx="21652" cy="23492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22"/>
            <p:cNvSpPr/>
            <p:nvPr/>
          </p:nvSpPr>
          <p:spPr>
            <a:xfrm flipH="1" rot="-5400000">
              <a:off x="5572226" y="6669597"/>
              <a:ext cx="9300" cy="8913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22"/>
            <p:cNvSpPr/>
            <p:nvPr/>
          </p:nvSpPr>
          <p:spPr>
            <a:xfrm flipH="1" rot="-5400000">
              <a:off x="2856045" y="6213219"/>
              <a:ext cx="12788" cy="1191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22"/>
            <p:cNvSpPr/>
            <p:nvPr/>
          </p:nvSpPr>
          <p:spPr>
            <a:xfrm flipH="1" rot="-5400000">
              <a:off x="2592811" y="6762476"/>
              <a:ext cx="9784" cy="9348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22"/>
            <p:cNvSpPr/>
            <p:nvPr/>
          </p:nvSpPr>
          <p:spPr>
            <a:xfrm flipH="1" rot="-5400000">
              <a:off x="2561569" y="6553759"/>
              <a:ext cx="9348" cy="8913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22"/>
            <p:cNvSpPr/>
            <p:nvPr/>
          </p:nvSpPr>
          <p:spPr>
            <a:xfrm flipH="1" rot="-5400000">
              <a:off x="2476731" y="6537992"/>
              <a:ext cx="10027" cy="9542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22"/>
            <p:cNvSpPr/>
            <p:nvPr/>
          </p:nvSpPr>
          <p:spPr>
            <a:xfrm flipH="1" rot="-5400000">
              <a:off x="4498875" y="6420265"/>
              <a:ext cx="4214" cy="5231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22"/>
            <p:cNvSpPr/>
            <p:nvPr/>
          </p:nvSpPr>
          <p:spPr>
            <a:xfrm flipH="1" rot="-5400000">
              <a:off x="5092961" y="6623896"/>
              <a:ext cx="15597" cy="7702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22"/>
            <p:cNvSpPr/>
            <p:nvPr/>
          </p:nvSpPr>
          <p:spPr>
            <a:xfrm flipH="1" rot="-5400000">
              <a:off x="3607892" y="6554897"/>
              <a:ext cx="3294" cy="3391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22"/>
            <p:cNvSpPr/>
            <p:nvPr/>
          </p:nvSpPr>
          <p:spPr>
            <a:xfrm flipH="1" rot="-5400000">
              <a:off x="3917310" y="6597280"/>
              <a:ext cx="4166" cy="31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22"/>
            <p:cNvSpPr/>
            <p:nvPr/>
          </p:nvSpPr>
          <p:spPr>
            <a:xfrm flipH="1" rot="-5400000">
              <a:off x="3123492" y="6463714"/>
              <a:ext cx="42964" cy="42528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22"/>
            <p:cNvSpPr/>
            <p:nvPr/>
          </p:nvSpPr>
          <p:spPr>
            <a:xfrm flipH="1" rot="-5400000">
              <a:off x="3075903" y="6651772"/>
              <a:ext cx="27222" cy="22959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22"/>
            <p:cNvSpPr/>
            <p:nvPr/>
          </p:nvSpPr>
          <p:spPr>
            <a:xfrm flipH="1" rot="-5400000">
              <a:off x="3304189" y="6731258"/>
              <a:ext cx="9591" cy="93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22"/>
            <p:cNvSpPr/>
            <p:nvPr/>
          </p:nvSpPr>
          <p:spPr>
            <a:xfrm flipH="1" rot="-5400000">
              <a:off x="3100024" y="6647558"/>
              <a:ext cx="3778" cy="3778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0" name="Google Shape;7960;p22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4">
    <p:spTree>
      <p:nvGrpSpPr>
        <p:cNvPr id="7961" name="Shape 7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62" name="Google Shape;7962;p23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7963" name="Google Shape;7963;p23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7964" name="Google Shape;7964;p23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grpSp>
        <p:nvGrpSpPr>
          <p:cNvPr id="7965" name="Google Shape;7965;p23"/>
          <p:cNvGrpSpPr/>
          <p:nvPr/>
        </p:nvGrpSpPr>
        <p:grpSpPr>
          <a:xfrm>
            <a:off x="2771224" y="4529865"/>
            <a:ext cx="2870012" cy="585290"/>
            <a:chOff x="2124449" y="6127405"/>
            <a:chExt cx="2870012" cy="585290"/>
          </a:xfrm>
        </p:grpSpPr>
        <p:sp>
          <p:nvSpPr>
            <p:cNvPr id="7966" name="Google Shape;7966;p23"/>
            <p:cNvSpPr/>
            <p:nvPr/>
          </p:nvSpPr>
          <p:spPr>
            <a:xfrm rot="5400000">
              <a:off x="4040518" y="6206534"/>
              <a:ext cx="391219" cy="621100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23"/>
            <p:cNvSpPr/>
            <p:nvPr/>
          </p:nvSpPr>
          <p:spPr>
            <a:xfrm rot="5400000">
              <a:off x="2147205" y="6188376"/>
              <a:ext cx="583856" cy="461913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23"/>
            <p:cNvSpPr/>
            <p:nvPr/>
          </p:nvSpPr>
          <p:spPr>
            <a:xfrm rot="5400000">
              <a:off x="2491773" y="6480177"/>
              <a:ext cx="194323" cy="161971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23"/>
            <p:cNvSpPr/>
            <p:nvPr/>
          </p:nvSpPr>
          <p:spPr>
            <a:xfrm rot="5400000">
              <a:off x="2604225" y="6561458"/>
              <a:ext cx="146702" cy="150456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23"/>
            <p:cNvSpPr/>
            <p:nvPr/>
          </p:nvSpPr>
          <p:spPr>
            <a:xfrm rot="5400000">
              <a:off x="3572193" y="6358762"/>
              <a:ext cx="210056" cy="135904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23"/>
            <p:cNvSpPr/>
            <p:nvPr/>
          </p:nvSpPr>
          <p:spPr>
            <a:xfrm rot="5400000">
              <a:off x="4704810" y="6492979"/>
              <a:ext cx="98279" cy="105787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23"/>
            <p:cNvSpPr/>
            <p:nvPr/>
          </p:nvSpPr>
          <p:spPr>
            <a:xfrm rot="5400000">
              <a:off x="3097309" y="6246373"/>
              <a:ext cx="117092" cy="114434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23"/>
            <p:cNvSpPr/>
            <p:nvPr/>
          </p:nvSpPr>
          <p:spPr>
            <a:xfrm rot="5400000">
              <a:off x="2756010" y="6452908"/>
              <a:ext cx="151890" cy="116206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23"/>
            <p:cNvSpPr/>
            <p:nvPr/>
          </p:nvSpPr>
          <p:spPr>
            <a:xfrm rot="5400000">
              <a:off x="4616802" y="6400035"/>
              <a:ext cx="102666" cy="80184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23"/>
            <p:cNvSpPr/>
            <p:nvPr/>
          </p:nvSpPr>
          <p:spPr>
            <a:xfrm rot="5400000">
              <a:off x="3880613" y="6447298"/>
              <a:ext cx="81703" cy="98153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23"/>
            <p:cNvSpPr/>
            <p:nvPr/>
          </p:nvSpPr>
          <p:spPr>
            <a:xfrm rot="5400000">
              <a:off x="3706895" y="6638268"/>
              <a:ext cx="75038" cy="67741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23"/>
            <p:cNvSpPr/>
            <p:nvPr/>
          </p:nvSpPr>
          <p:spPr>
            <a:xfrm rot="5400000">
              <a:off x="2716340" y="6472500"/>
              <a:ext cx="60191" cy="82082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23"/>
            <p:cNvSpPr/>
            <p:nvPr/>
          </p:nvSpPr>
          <p:spPr>
            <a:xfrm rot="5400000">
              <a:off x="3610999" y="6588474"/>
              <a:ext cx="70567" cy="77147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23"/>
            <p:cNvSpPr/>
            <p:nvPr/>
          </p:nvSpPr>
          <p:spPr>
            <a:xfrm rot="5400000">
              <a:off x="4799083" y="6346994"/>
              <a:ext cx="81112" cy="87861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23"/>
            <p:cNvSpPr/>
            <p:nvPr/>
          </p:nvSpPr>
          <p:spPr>
            <a:xfrm rot="5400000">
              <a:off x="4522276" y="6607940"/>
              <a:ext cx="104944" cy="58419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23"/>
            <p:cNvSpPr/>
            <p:nvPr/>
          </p:nvSpPr>
          <p:spPr>
            <a:xfrm rot="5400000">
              <a:off x="2134867" y="6606190"/>
              <a:ext cx="63312" cy="84149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23"/>
            <p:cNvSpPr/>
            <p:nvPr/>
          </p:nvSpPr>
          <p:spPr>
            <a:xfrm rot="5400000">
              <a:off x="3840120" y="6154653"/>
              <a:ext cx="58461" cy="35094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23"/>
            <p:cNvSpPr/>
            <p:nvPr/>
          </p:nvSpPr>
          <p:spPr>
            <a:xfrm rot="5400000">
              <a:off x="2868989" y="6434707"/>
              <a:ext cx="58841" cy="26067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23"/>
            <p:cNvSpPr/>
            <p:nvPr/>
          </p:nvSpPr>
          <p:spPr>
            <a:xfrm rot="5400000">
              <a:off x="3863973" y="6607476"/>
              <a:ext cx="47748" cy="44162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23"/>
            <p:cNvSpPr/>
            <p:nvPr/>
          </p:nvSpPr>
          <p:spPr>
            <a:xfrm rot="5400000">
              <a:off x="4574727" y="6202190"/>
              <a:ext cx="38679" cy="46778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23"/>
            <p:cNvSpPr/>
            <p:nvPr/>
          </p:nvSpPr>
          <p:spPr>
            <a:xfrm rot="5400000">
              <a:off x="2580014" y="6410327"/>
              <a:ext cx="56437" cy="52177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23"/>
            <p:cNvSpPr/>
            <p:nvPr/>
          </p:nvSpPr>
          <p:spPr>
            <a:xfrm rot="5400000">
              <a:off x="2434282" y="6163363"/>
              <a:ext cx="52008" cy="25392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23"/>
            <p:cNvSpPr/>
            <p:nvPr/>
          </p:nvSpPr>
          <p:spPr>
            <a:xfrm rot="5400000">
              <a:off x="4836834" y="6622851"/>
              <a:ext cx="57618" cy="23368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23"/>
            <p:cNvSpPr/>
            <p:nvPr/>
          </p:nvSpPr>
          <p:spPr>
            <a:xfrm rot="5400000">
              <a:off x="4587529" y="6549732"/>
              <a:ext cx="55846" cy="24254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23"/>
            <p:cNvSpPr/>
            <p:nvPr/>
          </p:nvSpPr>
          <p:spPr>
            <a:xfrm rot="5400000">
              <a:off x="4921763" y="6304750"/>
              <a:ext cx="39480" cy="37329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23"/>
            <p:cNvSpPr/>
            <p:nvPr/>
          </p:nvSpPr>
          <p:spPr>
            <a:xfrm rot="5400000">
              <a:off x="3916340" y="6559201"/>
              <a:ext cx="41505" cy="54834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23"/>
            <p:cNvSpPr/>
            <p:nvPr/>
          </p:nvSpPr>
          <p:spPr>
            <a:xfrm rot="5400000">
              <a:off x="4938171" y="6358952"/>
              <a:ext cx="32352" cy="53653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23"/>
            <p:cNvSpPr/>
            <p:nvPr/>
          </p:nvSpPr>
          <p:spPr>
            <a:xfrm rot="5400000">
              <a:off x="4958228" y="6353827"/>
              <a:ext cx="44711" cy="27754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23"/>
            <p:cNvSpPr/>
            <p:nvPr/>
          </p:nvSpPr>
          <p:spPr>
            <a:xfrm rot="5400000">
              <a:off x="4458100" y="6581641"/>
              <a:ext cx="27544" cy="57070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23"/>
            <p:cNvSpPr/>
            <p:nvPr/>
          </p:nvSpPr>
          <p:spPr>
            <a:xfrm rot="5400000">
              <a:off x="2230468" y="6201409"/>
              <a:ext cx="30370" cy="35220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23"/>
            <p:cNvSpPr/>
            <p:nvPr/>
          </p:nvSpPr>
          <p:spPr>
            <a:xfrm rot="5400000">
              <a:off x="4913412" y="6540030"/>
              <a:ext cx="34588" cy="28893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23"/>
            <p:cNvSpPr/>
            <p:nvPr/>
          </p:nvSpPr>
          <p:spPr>
            <a:xfrm rot="5400000">
              <a:off x="4884033" y="6440549"/>
              <a:ext cx="36444" cy="40071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23"/>
            <p:cNvSpPr/>
            <p:nvPr/>
          </p:nvSpPr>
          <p:spPr>
            <a:xfrm rot="5400000">
              <a:off x="2259826" y="6263583"/>
              <a:ext cx="27965" cy="37793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23"/>
            <p:cNvSpPr/>
            <p:nvPr/>
          </p:nvSpPr>
          <p:spPr>
            <a:xfrm rot="5400000">
              <a:off x="4913601" y="6614415"/>
              <a:ext cx="21765" cy="29189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23"/>
            <p:cNvSpPr/>
            <p:nvPr/>
          </p:nvSpPr>
          <p:spPr>
            <a:xfrm rot="5400000">
              <a:off x="4431885" y="6685425"/>
              <a:ext cx="18644" cy="22144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23"/>
            <p:cNvSpPr/>
            <p:nvPr/>
          </p:nvSpPr>
          <p:spPr>
            <a:xfrm rot="5400000">
              <a:off x="2263559" y="6238001"/>
              <a:ext cx="21638" cy="3741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23"/>
            <p:cNvSpPr/>
            <p:nvPr/>
          </p:nvSpPr>
          <p:spPr>
            <a:xfrm rot="5400000">
              <a:off x="4881523" y="6562344"/>
              <a:ext cx="17420" cy="32985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23"/>
            <p:cNvSpPr/>
            <p:nvPr/>
          </p:nvSpPr>
          <p:spPr>
            <a:xfrm rot="5400000">
              <a:off x="4957869" y="6408049"/>
              <a:ext cx="21891" cy="25392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23"/>
            <p:cNvSpPr/>
            <p:nvPr/>
          </p:nvSpPr>
          <p:spPr>
            <a:xfrm rot="5400000">
              <a:off x="3976024" y="6469231"/>
              <a:ext cx="15607" cy="1122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23"/>
            <p:cNvSpPr/>
            <p:nvPr/>
          </p:nvSpPr>
          <p:spPr>
            <a:xfrm rot="5400000">
              <a:off x="2677555" y="6574175"/>
              <a:ext cx="18854" cy="20457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23"/>
            <p:cNvSpPr/>
            <p:nvPr/>
          </p:nvSpPr>
          <p:spPr>
            <a:xfrm rot="5400000">
              <a:off x="2254574" y="6594970"/>
              <a:ext cx="8099" cy="7761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23"/>
            <p:cNvSpPr/>
            <p:nvPr/>
          </p:nvSpPr>
          <p:spPr>
            <a:xfrm rot="5400000">
              <a:off x="4616823" y="6197550"/>
              <a:ext cx="11136" cy="1037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23"/>
            <p:cNvSpPr/>
            <p:nvPr/>
          </p:nvSpPr>
          <p:spPr>
            <a:xfrm rot="5400000">
              <a:off x="4848665" y="6675850"/>
              <a:ext cx="8520" cy="8141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23"/>
            <p:cNvSpPr/>
            <p:nvPr/>
          </p:nvSpPr>
          <p:spPr>
            <a:xfrm rot="5400000">
              <a:off x="4876251" y="6494096"/>
              <a:ext cx="8141" cy="7761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23"/>
            <p:cNvSpPr/>
            <p:nvPr/>
          </p:nvSpPr>
          <p:spPr>
            <a:xfrm rot="5400000">
              <a:off x="4949539" y="6480367"/>
              <a:ext cx="8731" cy="8309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23"/>
            <p:cNvSpPr/>
            <p:nvPr/>
          </p:nvSpPr>
          <p:spPr>
            <a:xfrm rot="5400000">
              <a:off x="3193691" y="6377848"/>
              <a:ext cx="3670" cy="4555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23"/>
            <p:cNvSpPr/>
            <p:nvPr/>
          </p:nvSpPr>
          <p:spPr>
            <a:xfrm rot="5400000">
              <a:off x="2666441" y="6555173"/>
              <a:ext cx="13582" cy="6707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23"/>
            <p:cNvSpPr/>
            <p:nvPr/>
          </p:nvSpPr>
          <p:spPr>
            <a:xfrm rot="5400000">
              <a:off x="3970372" y="6495088"/>
              <a:ext cx="2868" cy="2953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23"/>
            <p:cNvSpPr/>
            <p:nvPr/>
          </p:nvSpPr>
          <p:spPr>
            <a:xfrm rot="5400000">
              <a:off x="3700167" y="6531995"/>
              <a:ext cx="3627" cy="27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23"/>
            <p:cNvSpPr/>
            <p:nvPr/>
          </p:nvSpPr>
          <p:spPr>
            <a:xfrm rot="5400000">
              <a:off x="4357648" y="6415684"/>
              <a:ext cx="37414" cy="37034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23"/>
            <p:cNvSpPr/>
            <p:nvPr/>
          </p:nvSpPr>
          <p:spPr>
            <a:xfrm rot="5400000">
              <a:off x="4412798" y="6579448"/>
              <a:ext cx="23705" cy="19993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23"/>
            <p:cNvSpPr/>
            <p:nvPr/>
          </p:nvSpPr>
          <p:spPr>
            <a:xfrm rot="5400000">
              <a:off x="4229357" y="6648665"/>
              <a:ext cx="8352" cy="809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23"/>
            <p:cNvSpPr/>
            <p:nvPr/>
          </p:nvSpPr>
          <p:spPr>
            <a:xfrm rot="5400000">
              <a:off x="4412208" y="6575778"/>
              <a:ext cx="3290" cy="329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9" name="Google Shape;8019;p23"/>
          <p:cNvGrpSpPr/>
          <p:nvPr/>
        </p:nvGrpSpPr>
        <p:grpSpPr>
          <a:xfrm flipH="1" rot="-5400000">
            <a:off x="7170484" y="2862967"/>
            <a:ext cx="3295784" cy="672119"/>
            <a:chOff x="2435171" y="6132667"/>
            <a:chExt cx="3295784" cy="672119"/>
          </a:xfrm>
        </p:grpSpPr>
        <p:sp>
          <p:nvSpPr>
            <p:cNvPr id="8020" name="Google Shape;8020;p23"/>
            <p:cNvSpPr/>
            <p:nvPr/>
          </p:nvSpPr>
          <p:spPr>
            <a:xfrm flipH="1" rot="-5400000">
              <a:off x="3081376" y="6223536"/>
              <a:ext cx="449258" cy="713242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23"/>
            <p:cNvSpPr/>
            <p:nvPr/>
          </p:nvSpPr>
          <p:spPr>
            <a:xfrm flipH="1" rot="-5400000">
              <a:off x="5034352" y="6202684"/>
              <a:ext cx="670472" cy="530439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23"/>
            <p:cNvSpPr/>
            <p:nvPr/>
          </p:nvSpPr>
          <p:spPr>
            <a:xfrm flipH="1" rot="-5400000">
              <a:off x="5085986" y="6537774"/>
              <a:ext cx="223152" cy="18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23"/>
            <p:cNvSpPr/>
            <p:nvPr/>
          </p:nvSpPr>
          <p:spPr>
            <a:xfrm flipH="1" rot="-5400000">
              <a:off x="5011538" y="6631114"/>
              <a:ext cx="168466" cy="172777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23"/>
            <p:cNvSpPr/>
            <p:nvPr/>
          </p:nvSpPr>
          <p:spPr>
            <a:xfrm flipH="1" rot="-5400000">
              <a:off x="3827217" y="6398347"/>
              <a:ext cx="241219" cy="156066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23"/>
            <p:cNvSpPr/>
            <p:nvPr/>
          </p:nvSpPr>
          <p:spPr>
            <a:xfrm flipH="1" rot="-5400000">
              <a:off x="2654932" y="6552475"/>
              <a:ext cx="112859" cy="121481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23"/>
            <p:cNvSpPr/>
            <p:nvPr/>
          </p:nvSpPr>
          <p:spPr>
            <a:xfrm flipH="1" rot="-5400000">
              <a:off x="4479307" y="6269285"/>
              <a:ext cx="134463" cy="131411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23"/>
            <p:cNvSpPr/>
            <p:nvPr/>
          </p:nvSpPr>
          <p:spPr>
            <a:xfrm flipH="1" rot="-5400000">
              <a:off x="4831278" y="6506460"/>
              <a:ext cx="174423" cy="13344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23"/>
            <p:cNvSpPr/>
            <p:nvPr/>
          </p:nvSpPr>
          <p:spPr>
            <a:xfrm flipH="1" rot="-5400000">
              <a:off x="2750960" y="6445743"/>
              <a:ext cx="117897" cy="92080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23"/>
            <p:cNvSpPr/>
            <p:nvPr/>
          </p:nvSpPr>
          <p:spPr>
            <a:xfrm flipH="1" rot="-5400000">
              <a:off x="3620437" y="6500017"/>
              <a:ext cx="93823" cy="112714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23"/>
            <p:cNvSpPr/>
            <p:nvPr/>
          </p:nvSpPr>
          <p:spPr>
            <a:xfrm flipH="1" rot="-5400000">
              <a:off x="3827580" y="6719318"/>
              <a:ext cx="86170" cy="77791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23"/>
            <p:cNvSpPr/>
            <p:nvPr/>
          </p:nvSpPr>
          <p:spPr>
            <a:xfrm flipH="1" rot="-5400000">
              <a:off x="4982136" y="6528959"/>
              <a:ext cx="69120" cy="94259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23"/>
            <p:cNvSpPr/>
            <p:nvPr/>
          </p:nvSpPr>
          <p:spPr>
            <a:xfrm flipH="1" rot="-5400000">
              <a:off x="3942837" y="6662138"/>
              <a:ext cx="81036" cy="88592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23"/>
            <p:cNvSpPr/>
            <p:nvPr/>
          </p:nvSpPr>
          <p:spPr>
            <a:xfrm flipH="1" rot="-5400000">
              <a:off x="2566389" y="6384833"/>
              <a:ext cx="93145" cy="10089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23"/>
            <p:cNvSpPr/>
            <p:nvPr/>
          </p:nvSpPr>
          <p:spPr>
            <a:xfrm flipH="1" rot="-5400000">
              <a:off x="2856892" y="6684492"/>
              <a:ext cx="120513" cy="67086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23"/>
            <p:cNvSpPr/>
            <p:nvPr/>
          </p:nvSpPr>
          <p:spPr>
            <a:xfrm flipH="1" rot="-5400000">
              <a:off x="5646287" y="6682482"/>
              <a:ext cx="72705" cy="96633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23"/>
            <p:cNvSpPr/>
            <p:nvPr/>
          </p:nvSpPr>
          <p:spPr>
            <a:xfrm flipH="1" rot="-5400000">
              <a:off x="3693626" y="6163958"/>
              <a:ext cx="67134" cy="403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23"/>
            <p:cNvSpPr/>
            <p:nvPr/>
          </p:nvSpPr>
          <p:spPr>
            <a:xfrm flipH="1" rot="-5400000">
              <a:off x="4808391" y="6485559"/>
              <a:ext cx="67570" cy="29934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23"/>
            <p:cNvSpPr/>
            <p:nvPr/>
          </p:nvSpPr>
          <p:spPr>
            <a:xfrm flipH="1" rot="-5400000">
              <a:off x="3678538" y="6683959"/>
              <a:ext cx="54831" cy="50714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23"/>
            <p:cNvSpPr/>
            <p:nvPr/>
          </p:nvSpPr>
          <p:spPr>
            <a:xfrm flipH="1" rot="-5400000">
              <a:off x="2872756" y="6218547"/>
              <a:ext cx="44417" cy="53717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23"/>
            <p:cNvSpPr/>
            <p:nvPr/>
          </p:nvSpPr>
          <p:spPr>
            <a:xfrm flipH="1" rot="-5400000">
              <a:off x="5142997" y="6457562"/>
              <a:ext cx="64809" cy="59917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23"/>
            <p:cNvSpPr/>
            <p:nvPr/>
          </p:nvSpPr>
          <p:spPr>
            <a:xfrm flipH="1" rot="-5400000">
              <a:off x="5315435" y="6173960"/>
              <a:ext cx="59723" cy="29159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23"/>
            <p:cNvSpPr/>
            <p:nvPr/>
          </p:nvSpPr>
          <p:spPr>
            <a:xfrm flipH="1" rot="-5400000">
              <a:off x="2550017" y="6701614"/>
              <a:ext cx="66166" cy="26834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23"/>
            <p:cNvSpPr/>
            <p:nvPr/>
          </p:nvSpPr>
          <p:spPr>
            <a:xfrm flipH="1" rot="-5400000">
              <a:off x="2838341" y="6617648"/>
              <a:ext cx="64131" cy="27852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23"/>
            <p:cNvSpPr/>
            <p:nvPr/>
          </p:nvSpPr>
          <p:spPr>
            <a:xfrm flipH="1" rot="-5400000">
              <a:off x="2473316" y="6336323"/>
              <a:ext cx="45338" cy="42867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23"/>
            <p:cNvSpPr/>
            <p:nvPr/>
          </p:nvSpPr>
          <p:spPr>
            <a:xfrm flipH="1" rot="-5400000">
              <a:off x="3625571" y="6628522"/>
              <a:ext cx="47663" cy="62969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23"/>
            <p:cNvSpPr/>
            <p:nvPr/>
          </p:nvSpPr>
          <p:spPr>
            <a:xfrm flipH="1" rot="-5400000">
              <a:off x="2462660" y="6398565"/>
              <a:ext cx="37152" cy="61613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23"/>
            <p:cNvSpPr/>
            <p:nvPr/>
          </p:nvSpPr>
          <p:spPr>
            <a:xfrm flipH="1" rot="-5400000">
              <a:off x="2425435" y="6392680"/>
              <a:ext cx="51344" cy="31872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23"/>
            <p:cNvSpPr/>
            <p:nvPr/>
          </p:nvSpPr>
          <p:spPr>
            <a:xfrm flipH="1" rot="-5400000">
              <a:off x="3019473" y="6654291"/>
              <a:ext cx="31630" cy="65536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23"/>
            <p:cNvSpPr/>
            <p:nvPr/>
          </p:nvSpPr>
          <p:spPr>
            <a:xfrm flipH="1" rot="-5400000">
              <a:off x="5574333" y="6217651"/>
              <a:ext cx="34875" cy="4044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23"/>
            <p:cNvSpPr/>
            <p:nvPr/>
          </p:nvSpPr>
          <p:spPr>
            <a:xfrm flipH="1" rot="-5400000">
              <a:off x="2488525" y="6606507"/>
              <a:ext cx="39719" cy="33180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23"/>
            <p:cNvSpPr/>
            <p:nvPr/>
          </p:nvSpPr>
          <p:spPr>
            <a:xfrm flipH="1" rot="-5400000">
              <a:off x="2520131" y="6492267"/>
              <a:ext cx="41850" cy="46016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23"/>
            <p:cNvSpPr/>
            <p:nvPr/>
          </p:nvSpPr>
          <p:spPr>
            <a:xfrm flipH="1" rot="-5400000">
              <a:off x="5543382" y="6289048"/>
              <a:ext cx="32114" cy="43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23"/>
            <p:cNvSpPr/>
            <p:nvPr/>
          </p:nvSpPr>
          <p:spPr>
            <a:xfrm flipH="1" rot="-5400000">
              <a:off x="2503032" y="6691927"/>
              <a:ext cx="24994" cy="33519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23"/>
            <p:cNvSpPr/>
            <p:nvPr/>
          </p:nvSpPr>
          <p:spPr>
            <a:xfrm flipH="1" rot="-5400000">
              <a:off x="3059797" y="6773471"/>
              <a:ext cx="21409" cy="25430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23"/>
            <p:cNvSpPr/>
            <p:nvPr/>
          </p:nvSpPr>
          <p:spPr>
            <a:xfrm flipH="1" rot="-5400000">
              <a:off x="5546360" y="6259671"/>
              <a:ext cx="24848" cy="4296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23"/>
            <p:cNvSpPr/>
            <p:nvPr/>
          </p:nvSpPr>
          <p:spPr>
            <a:xfrm flipH="1" rot="-5400000">
              <a:off x="2544858" y="6632131"/>
              <a:ext cx="20005" cy="37878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23"/>
            <p:cNvSpPr/>
            <p:nvPr/>
          </p:nvSpPr>
          <p:spPr>
            <a:xfrm flipH="1" rot="-5400000">
              <a:off x="2452052" y="6454946"/>
              <a:ext cx="25139" cy="29159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23"/>
            <p:cNvSpPr/>
            <p:nvPr/>
          </p:nvSpPr>
          <p:spPr>
            <a:xfrm flipH="1" rot="-5400000">
              <a:off x="3586773" y="6525205"/>
              <a:ext cx="17922" cy="12884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23"/>
            <p:cNvSpPr/>
            <p:nvPr/>
          </p:nvSpPr>
          <p:spPr>
            <a:xfrm flipH="1" rot="-5400000">
              <a:off x="5074143" y="6645717"/>
              <a:ext cx="21652" cy="23492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23"/>
            <p:cNvSpPr/>
            <p:nvPr/>
          </p:nvSpPr>
          <p:spPr>
            <a:xfrm flipH="1" rot="-5400000">
              <a:off x="5572226" y="6669597"/>
              <a:ext cx="9300" cy="8913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23"/>
            <p:cNvSpPr/>
            <p:nvPr/>
          </p:nvSpPr>
          <p:spPr>
            <a:xfrm flipH="1" rot="-5400000">
              <a:off x="2856045" y="6213219"/>
              <a:ext cx="12788" cy="1191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23"/>
            <p:cNvSpPr/>
            <p:nvPr/>
          </p:nvSpPr>
          <p:spPr>
            <a:xfrm flipH="1" rot="-5400000">
              <a:off x="2592811" y="6762476"/>
              <a:ext cx="9784" cy="9348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23"/>
            <p:cNvSpPr/>
            <p:nvPr/>
          </p:nvSpPr>
          <p:spPr>
            <a:xfrm flipH="1" rot="-5400000">
              <a:off x="2561569" y="6553759"/>
              <a:ext cx="9348" cy="8913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23"/>
            <p:cNvSpPr/>
            <p:nvPr/>
          </p:nvSpPr>
          <p:spPr>
            <a:xfrm flipH="1" rot="-5400000">
              <a:off x="2476731" y="6537992"/>
              <a:ext cx="10027" cy="9542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23"/>
            <p:cNvSpPr/>
            <p:nvPr/>
          </p:nvSpPr>
          <p:spPr>
            <a:xfrm flipH="1" rot="-5400000">
              <a:off x="4498875" y="6420265"/>
              <a:ext cx="4214" cy="5231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23"/>
            <p:cNvSpPr/>
            <p:nvPr/>
          </p:nvSpPr>
          <p:spPr>
            <a:xfrm flipH="1" rot="-5400000">
              <a:off x="5092961" y="6623896"/>
              <a:ext cx="15597" cy="7702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23"/>
            <p:cNvSpPr/>
            <p:nvPr/>
          </p:nvSpPr>
          <p:spPr>
            <a:xfrm flipH="1" rot="-5400000">
              <a:off x="3607892" y="6554897"/>
              <a:ext cx="3294" cy="3391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23"/>
            <p:cNvSpPr/>
            <p:nvPr/>
          </p:nvSpPr>
          <p:spPr>
            <a:xfrm flipH="1" rot="-5400000">
              <a:off x="3917310" y="6597280"/>
              <a:ext cx="4166" cy="31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23"/>
            <p:cNvSpPr/>
            <p:nvPr/>
          </p:nvSpPr>
          <p:spPr>
            <a:xfrm flipH="1" rot="-5400000">
              <a:off x="3123492" y="6463714"/>
              <a:ext cx="42964" cy="42528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23"/>
            <p:cNvSpPr/>
            <p:nvPr/>
          </p:nvSpPr>
          <p:spPr>
            <a:xfrm flipH="1" rot="-5400000">
              <a:off x="3075903" y="6651772"/>
              <a:ext cx="27222" cy="22959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23"/>
            <p:cNvSpPr/>
            <p:nvPr/>
          </p:nvSpPr>
          <p:spPr>
            <a:xfrm flipH="1" rot="-5400000">
              <a:off x="3304189" y="6731258"/>
              <a:ext cx="9591" cy="93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23"/>
            <p:cNvSpPr/>
            <p:nvPr/>
          </p:nvSpPr>
          <p:spPr>
            <a:xfrm flipH="1" rot="-5400000">
              <a:off x="3100024" y="6647558"/>
              <a:ext cx="3778" cy="3778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3" name="Google Shape;8073;p23"/>
          <p:cNvGrpSpPr/>
          <p:nvPr/>
        </p:nvGrpSpPr>
        <p:grpSpPr>
          <a:xfrm flipH="1">
            <a:off x="562992" y="1308243"/>
            <a:ext cx="8011875" cy="3324707"/>
            <a:chOff x="-7970886" y="8822116"/>
            <a:chExt cx="7565510" cy="3139478"/>
          </a:xfrm>
        </p:grpSpPr>
        <p:grpSp>
          <p:nvGrpSpPr>
            <p:cNvPr id="8074" name="Google Shape;8074;p23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8075" name="Google Shape;8075;p23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6" name="Google Shape;8076;p23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7" name="Google Shape;8077;p23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8" name="Google Shape;8078;p23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9" name="Google Shape;8079;p23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0" name="Google Shape;8080;p23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1" name="Google Shape;8081;p23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2" name="Google Shape;8082;p23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3" name="Google Shape;8083;p23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84" name="Google Shape;8084;p23"/>
            <p:cNvGrpSpPr/>
            <p:nvPr/>
          </p:nvGrpSpPr>
          <p:grpSpPr>
            <a:xfrm rot="-292424">
              <a:off x="-3934006" y="9984855"/>
              <a:ext cx="463398" cy="316297"/>
              <a:chOff x="121894" y="10151187"/>
              <a:chExt cx="285914" cy="195141"/>
            </a:xfrm>
          </p:grpSpPr>
          <p:sp>
            <p:nvSpPr>
              <p:cNvPr id="8085" name="Google Shape;8085;p23"/>
              <p:cNvSpPr/>
              <p:nvPr/>
            </p:nvSpPr>
            <p:spPr>
              <a:xfrm>
                <a:off x="121894" y="1015118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6" name="Google Shape;8086;p23"/>
              <p:cNvSpPr/>
              <p:nvPr/>
            </p:nvSpPr>
            <p:spPr>
              <a:xfrm>
                <a:off x="247770" y="10226876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7" name="Google Shape;8087;p23"/>
              <p:cNvSpPr/>
              <p:nvPr/>
            </p:nvSpPr>
            <p:spPr>
              <a:xfrm>
                <a:off x="263192" y="1025129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88" name="Google Shape;8088;p23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8089" name="Google Shape;8089;p23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0" name="Google Shape;8090;p23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1" name="Google Shape;8091;p23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2" name="Google Shape;8092;p23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93" name="Google Shape;8093;p23"/>
            <p:cNvSpPr/>
            <p:nvPr/>
          </p:nvSpPr>
          <p:spPr>
            <a:xfrm rot="-1585859">
              <a:off x="-2912641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94" name="Google Shape;8094;p23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8095" name="Google Shape;8095;p23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6" name="Google Shape;8096;p23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7" name="Google Shape;8097;p23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8" name="Google Shape;8098;p23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99" name="Google Shape;8099;p23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8100" name="Google Shape;8100;p23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1" name="Google Shape;8101;p23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02" name="Google Shape;8102;p23"/>
            <p:cNvGrpSpPr/>
            <p:nvPr/>
          </p:nvGrpSpPr>
          <p:grpSpPr>
            <a:xfrm rot="1398562">
              <a:off x="-4148779" y="8855816"/>
              <a:ext cx="263236" cy="450396"/>
              <a:chOff x="10465" y="9714151"/>
              <a:chExt cx="193789" cy="331571"/>
            </a:xfrm>
          </p:grpSpPr>
          <p:sp>
            <p:nvSpPr>
              <p:cNvPr id="8103" name="Google Shape;8103;p23"/>
              <p:cNvSpPr/>
              <p:nvPr/>
            </p:nvSpPr>
            <p:spPr>
              <a:xfrm>
                <a:off x="10465" y="971415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4" name="Google Shape;8104;p23"/>
              <p:cNvSpPr/>
              <p:nvPr/>
            </p:nvSpPr>
            <p:spPr>
              <a:xfrm>
                <a:off x="40294" y="9775500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5" name="Google Shape;8105;p23"/>
              <p:cNvSpPr/>
              <p:nvPr/>
            </p:nvSpPr>
            <p:spPr>
              <a:xfrm>
                <a:off x="81148" y="974580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6" name="Google Shape;8106;p23"/>
              <p:cNvSpPr/>
              <p:nvPr/>
            </p:nvSpPr>
            <p:spPr>
              <a:xfrm>
                <a:off x="87033" y="998274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7" name="Google Shape;8107;p23"/>
              <p:cNvSpPr/>
              <p:nvPr/>
            </p:nvSpPr>
            <p:spPr>
              <a:xfrm>
                <a:off x="75872" y="9861605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8" name="Google Shape;8108;p23"/>
              <p:cNvSpPr/>
              <p:nvPr/>
            </p:nvSpPr>
            <p:spPr>
              <a:xfrm>
                <a:off x="86627" y="9835699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9" name="Google Shape;8109;p23"/>
              <p:cNvSpPr/>
              <p:nvPr/>
            </p:nvSpPr>
            <p:spPr>
              <a:xfrm>
                <a:off x="85950" y="9893598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10" name="Google Shape;8110;p23"/>
            <p:cNvGrpSpPr/>
            <p:nvPr/>
          </p:nvGrpSpPr>
          <p:grpSpPr>
            <a:xfrm>
              <a:off x="-2100310" y="11521363"/>
              <a:ext cx="403416" cy="374817"/>
              <a:chOff x="-2062466" y="11527968"/>
              <a:chExt cx="428028" cy="397684"/>
            </a:xfrm>
          </p:grpSpPr>
          <p:sp>
            <p:nvSpPr>
              <p:cNvPr id="8111" name="Google Shape;8111;p23"/>
              <p:cNvSpPr/>
              <p:nvPr/>
            </p:nvSpPr>
            <p:spPr>
              <a:xfrm rot="600334">
                <a:off x="-2035984" y="11557982"/>
                <a:ext cx="375064" cy="337655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2" name="Google Shape;8112;p23"/>
              <p:cNvSpPr/>
              <p:nvPr/>
            </p:nvSpPr>
            <p:spPr>
              <a:xfrm rot="600334">
                <a:off x="-1921977" y="11664902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3" name="Google Shape;8113;p23"/>
              <p:cNvSpPr/>
              <p:nvPr/>
            </p:nvSpPr>
            <p:spPr>
              <a:xfrm rot="600334">
                <a:off x="-1862605" y="11675280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4" name="Google Shape;8114;p23"/>
              <p:cNvSpPr/>
              <p:nvPr/>
            </p:nvSpPr>
            <p:spPr>
              <a:xfrm rot="600334">
                <a:off x="-1799768" y="11686408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15" name="Google Shape;8115;p23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23"/>
            <p:cNvSpPr/>
            <p:nvPr/>
          </p:nvSpPr>
          <p:spPr>
            <a:xfrm rot="524853">
              <a:off x="-1067607" y="11613881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23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23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23"/>
            <p:cNvSpPr/>
            <p:nvPr/>
          </p:nvSpPr>
          <p:spPr>
            <a:xfrm flipH="1" rot="-1118804">
              <a:off x="-2322993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23"/>
            <p:cNvSpPr/>
            <p:nvPr/>
          </p:nvSpPr>
          <p:spPr>
            <a:xfrm flipH="1" rot="-1277460">
              <a:off x="-3918016" y="1072430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23"/>
            <p:cNvSpPr/>
            <p:nvPr/>
          </p:nvSpPr>
          <p:spPr>
            <a:xfrm rot="-627843">
              <a:off x="-3391344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2" name="Google Shape;8122;p23"/>
            <p:cNvGrpSpPr/>
            <p:nvPr/>
          </p:nvGrpSpPr>
          <p:grpSpPr>
            <a:xfrm>
              <a:off x="-4475760" y="11476584"/>
              <a:ext cx="393776" cy="363685"/>
              <a:chOff x="-2378259" y="11402361"/>
              <a:chExt cx="417800" cy="385873"/>
            </a:xfrm>
          </p:grpSpPr>
          <p:sp>
            <p:nvSpPr>
              <p:cNvPr id="8123" name="Google Shape;8123;p23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23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5" name="Google Shape;8125;p23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6" name="Google Shape;8126;p23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27" name="Google Shape;8127;p23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8128" name="Google Shape;8128;p23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9" name="Google Shape;8129;p23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0" name="Google Shape;8130;p23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1" name="Google Shape;8131;p23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23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3" name="Google Shape;8133;p23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4" name="Google Shape;8134;p23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5" name="Google Shape;8135;p23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6" name="Google Shape;8136;p23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37" name="Google Shape;8137;p23"/>
            <p:cNvGrpSpPr/>
            <p:nvPr/>
          </p:nvGrpSpPr>
          <p:grpSpPr>
            <a:xfrm rot="892391">
              <a:off x="-4897309" y="10199063"/>
              <a:ext cx="323920" cy="320131"/>
              <a:chOff x="1738279" y="9684281"/>
              <a:chExt cx="198862" cy="196562"/>
            </a:xfrm>
          </p:grpSpPr>
          <p:sp>
            <p:nvSpPr>
              <p:cNvPr id="8138" name="Google Shape;8138;p23"/>
              <p:cNvSpPr/>
              <p:nvPr/>
            </p:nvSpPr>
            <p:spPr>
              <a:xfrm>
                <a:off x="1738279" y="9684281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9" name="Google Shape;8139;p23"/>
              <p:cNvSpPr/>
              <p:nvPr/>
            </p:nvSpPr>
            <p:spPr>
              <a:xfrm>
                <a:off x="1803145" y="9768627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0" name="Google Shape;8140;p23"/>
              <p:cNvSpPr/>
              <p:nvPr/>
            </p:nvSpPr>
            <p:spPr>
              <a:xfrm>
                <a:off x="1847516" y="9770250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1" name="Google Shape;8141;p23"/>
              <p:cNvSpPr/>
              <p:nvPr/>
            </p:nvSpPr>
            <p:spPr>
              <a:xfrm>
                <a:off x="1793810" y="9802920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42" name="Google Shape;8142;p23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23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23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45" name="Google Shape;8145;p23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8146" name="Google Shape;8146;p23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7" name="Google Shape;8147;p23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8" name="Google Shape;8148;p23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9" name="Google Shape;8149;p23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50" name="Google Shape;8150;p23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8151" name="Google Shape;8151;p23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2" name="Google Shape;8152;p23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3" name="Google Shape;8153;p23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4" name="Google Shape;8154;p23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5" name="Google Shape;8155;p23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6" name="Google Shape;8156;p23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7" name="Google Shape;8157;p23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58" name="Google Shape;8158;p23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8159" name="Google Shape;8159;p23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0" name="Google Shape;8160;p23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61" name="Google Shape;8161;p23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8162" name="Google Shape;8162;p23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3" name="Google Shape;8163;p23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4" name="Google Shape;8164;p23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65" name="Google Shape;8165;p23"/>
            <p:cNvSpPr/>
            <p:nvPr/>
          </p:nvSpPr>
          <p:spPr>
            <a:xfrm flipH="1" rot="-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23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67" name="Google Shape;8167;p23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168" name="Google Shape;8168;p23"/>
          <p:cNvGrpSpPr/>
          <p:nvPr/>
        </p:nvGrpSpPr>
        <p:grpSpPr>
          <a:xfrm flipH="1">
            <a:off x="6979839" y="-70804"/>
            <a:ext cx="2236929" cy="1087603"/>
            <a:chOff x="3103025" y="1092425"/>
            <a:chExt cx="1008625" cy="490375"/>
          </a:xfrm>
        </p:grpSpPr>
        <p:sp>
          <p:nvSpPr>
            <p:cNvPr id="8169" name="Google Shape;8169;p23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23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23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23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23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23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23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23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23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23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23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23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23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23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23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23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23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23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23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23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23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23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23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23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23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23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23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23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23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23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23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23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23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23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23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23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23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23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23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23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23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23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23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23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23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23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4_1">
    <p:spTree>
      <p:nvGrpSpPr>
        <p:cNvPr id="8215" name="Shape 8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6" name="Google Shape;8216;p24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8217" name="Google Shape;8217;p24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grpSp>
        <p:nvGrpSpPr>
          <p:cNvPr id="8218" name="Google Shape;8218;p24"/>
          <p:cNvGrpSpPr/>
          <p:nvPr/>
        </p:nvGrpSpPr>
        <p:grpSpPr>
          <a:xfrm flipH="1">
            <a:off x="562992" y="1408541"/>
            <a:ext cx="8011875" cy="3149241"/>
            <a:chOff x="-7970886" y="8916825"/>
            <a:chExt cx="7565510" cy="2973788"/>
          </a:xfrm>
        </p:grpSpPr>
        <p:grpSp>
          <p:nvGrpSpPr>
            <p:cNvPr id="8219" name="Google Shape;8219;p24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8220" name="Google Shape;8220;p24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1" name="Google Shape;8221;p24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2" name="Google Shape;8222;p24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3" name="Google Shape;8223;p24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4" name="Google Shape;8224;p24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5" name="Google Shape;8225;p24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6" name="Google Shape;8226;p24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7" name="Google Shape;8227;p24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8" name="Google Shape;8228;p24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29" name="Google Shape;8229;p24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8230" name="Google Shape;8230;p24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1" name="Google Shape;8231;p24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2" name="Google Shape;8232;p24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33" name="Google Shape;8233;p24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8234" name="Google Shape;8234;p24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5" name="Google Shape;8235;p24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6" name="Google Shape;8236;p24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7" name="Google Shape;8237;p24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38" name="Google Shape;8238;p24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39" name="Google Shape;8239;p24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8240" name="Google Shape;8240;p24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1" name="Google Shape;8241;p24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2" name="Google Shape;8242;p24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3" name="Google Shape;8243;p24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44" name="Google Shape;8244;p24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8245" name="Google Shape;8245;p24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6" name="Google Shape;8246;p24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47" name="Google Shape;8247;p24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8248" name="Google Shape;8248;p24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9" name="Google Shape;8249;p24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0" name="Google Shape;8250;p24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24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24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24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4" name="Google Shape;8254;p24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55" name="Google Shape;8255;p24"/>
            <p:cNvGrpSpPr/>
            <p:nvPr/>
          </p:nvGrpSpPr>
          <p:grpSpPr>
            <a:xfrm>
              <a:off x="-2311354" y="11526928"/>
              <a:ext cx="393776" cy="363685"/>
              <a:chOff x="-2286385" y="11533873"/>
              <a:chExt cx="417800" cy="385873"/>
            </a:xfrm>
          </p:grpSpPr>
          <p:sp>
            <p:nvSpPr>
              <p:cNvPr id="8256" name="Google Shape;8256;p24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24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8" name="Google Shape;8258;p24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24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60" name="Google Shape;8260;p24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24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24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24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24"/>
            <p:cNvSpPr/>
            <p:nvPr/>
          </p:nvSpPr>
          <p:spPr>
            <a:xfrm flipH="1" rot="-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24"/>
            <p:cNvSpPr/>
            <p:nvPr/>
          </p:nvSpPr>
          <p:spPr>
            <a:xfrm flipH="1" rot="-1277460">
              <a:off x="-3702152" y="1072430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24"/>
            <p:cNvSpPr/>
            <p:nvPr/>
          </p:nvSpPr>
          <p:spPr>
            <a:xfrm rot="-627843">
              <a:off x="-3175480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67" name="Google Shape;8267;p24"/>
            <p:cNvGrpSpPr/>
            <p:nvPr/>
          </p:nvGrpSpPr>
          <p:grpSpPr>
            <a:xfrm>
              <a:off x="-4475760" y="11476584"/>
              <a:ext cx="393776" cy="363685"/>
              <a:chOff x="-2378259" y="11402361"/>
              <a:chExt cx="417800" cy="385873"/>
            </a:xfrm>
          </p:grpSpPr>
          <p:sp>
            <p:nvSpPr>
              <p:cNvPr id="8268" name="Google Shape;8268;p24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9" name="Google Shape;8269;p24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0" name="Google Shape;8270;p24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1" name="Google Shape;8271;p24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72" name="Google Shape;8272;p24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8273" name="Google Shape;8273;p24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4" name="Google Shape;8274;p24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5" name="Google Shape;8275;p24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6" name="Google Shape;8276;p24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7" name="Google Shape;8277;p24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8" name="Google Shape;8278;p24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9" name="Google Shape;8279;p24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0" name="Google Shape;8280;p24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1" name="Google Shape;8281;p24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82" name="Google Shape;8282;p24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8283" name="Google Shape;8283;p24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4" name="Google Shape;8284;p24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5" name="Google Shape;8285;p24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6" name="Google Shape;8286;p24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87" name="Google Shape;8287;p24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24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24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90" name="Google Shape;8290;p24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8291" name="Google Shape;8291;p24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2" name="Google Shape;8292;p24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3" name="Google Shape;8293;p24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4" name="Google Shape;8294;p24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95" name="Google Shape;8295;p24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8296" name="Google Shape;8296;p24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7" name="Google Shape;8297;p24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24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24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24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24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24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03" name="Google Shape;8303;p24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8304" name="Google Shape;8304;p24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5" name="Google Shape;8305;p24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06" name="Google Shape;8306;p24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8307" name="Google Shape;8307;p24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24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24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10" name="Google Shape;8310;p24"/>
            <p:cNvSpPr/>
            <p:nvPr/>
          </p:nvSpPr>
          <p:spPr>
            <a:xfrm flipH="1" rot="-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24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12" name="Google Shape;8312;p24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13" name="Google Shape;8313;p24"/>
          <p:cNvGrpSpPr/>
          <p:nvPr/>
        </p:nvGrpSpPr>
        <p:grpSpPr>
          <a:xfrm rot="5400000">
            <a:off x="-1142351" y="1036902"/>
            <a:ext cx="2870012" cy="585290"/>
            <a:chOff x="2124449" y="6127405"/>
            <a:chExt cx="2870012" cy="585290"/>
          </a:xfrm>
        </p:grpSpPr>
        <p:sp>
          <p:nvSpPr>
            <p:cNvPr id="8314" name="Google Shape;8314;p24"/>
            <p:cNvSpPr/>
            <p:nvPr/>
          </p:nvSpPr>
          <p:spPr>
            <a:xfrm rot="5400000">
              <a:off x="4040518" y="6206534"/>
              <a:ext cx="391219" cy="621100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24"/>
            <p:cNvSpPr/>
            <p:nvPr/>
          </p:nvSpPr>
          <p:spPr>
            <a:xfrm rot="5400000">
              <a:off x="2147205" y="6188376"/>
              <a:ext cx="583856" cy="461913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24"/>
            <p:cNvSpPr/>
            <p:nvPr/>
          </p:nvSpPr>
          <p:spPr>
            <a:xfrm rot="5400000">
              <a:off x="2491773" y="6480177"/>
              <a:ext cx="194323" cy="161971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24"/>
            <p:cNvSpPr/>
            <p:nvPr/>
          </p:nvSpPr>
          <p:spPr>
            <a:xfrm rot="5400000">
              <a:off x="2604225" y="6561458"/>
              <a:ext cx="146702" cy="150456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24"/>
            <p:cNvSpPr/>
            <p:nvPr/>
          </p:nvSpPr>
          <p:spPr>
            <a:xfrm rot="5400000">
              <a:off x="3572193" y="6358762"/>
              <a:ext cx="210056" cy="135904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24"/>
            <p:cNvSpPr/>
            <p:nvPr/>
          </p:nvSpPr>
          <p:spPr>
            <a:xfrm rot="5400000">
              <a:off x="4704810" y="6492979"/>
              <a:ext cx="98279" cy="105787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24"/>
            <p:cNvSpPr/>
            <p:nvPr/>
          </p:nvSpPr>
          <p:spPr>
            <a:xfrm rot="5400000">
              <a:off x="3097309" y="6246373"/>
              <a:ext cx="117092" cy="114434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24"/>
            <p:cNvSpPr/>
            <p:nvPr/>
          </p:nvSpPr>
          <p:spPr>
            <a:xfrm rot="5400000">
              <a:off x="2756010" y="6452908"/>
              <a:ext cx="151890" cy="116206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24"/>
            <p:cNvSpPr/>
            <p:nvPr/>
          </p:nvSpPr>
          <p:spPr>
            <a:xfrm rot="5400000">
              <a:off x="4616802" y="6400035"/>
              <a:ext cx="102666" cy="80184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24"/>
            <p:cNvSpPr/>
            <p:nvPr/>
          </p:nvSpPr>
          <p:spPr>
            <a:xfrm rot="5400000">
              <a:off x="3880613" y="6447298"/>
              <a:ext cx="81703" cy="98153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24"/>
            <p:cNvSpPr/>
            <p:nvPr/>
          </p:nvSpPr>
          <p:spPr>
            <a:xfrm rot="5400000">
              <a:off x="3706895" y="6638268"/>
              <a:ext cx="75038" cy="67741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24"/>
            <p:cNvSpPr/>
            <p:nvPr/>
          </p:nvSpPr>
          <p:spPr>
            <a:xfrm rot="5400000">
              <a:off x="2716340" y="6472500"/>
              <a:ext cx="60191" cy="82082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24"/>
            <p:cNvSpPr/>
            <p:nvPr/>
          </p:nvSpPr>
          <p:spPr>
            <a:xfrm rot="5400000">
              <a:off x="3610999" y="6588474"/>
              <a:ext cx="70567" cy="77147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24"/>
            <p:cNvSpPr/>
            <p:nvPr/>
          </p:nvSpPr>
          <p:spPr>
            <a:xfrm rot="5400000">
              <a:off x="4799083" y="6346994"/>
              <a:ext cx="81112" cy="87861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24"/>
            <p:cNvSpPr/>
            <p:nvPr/>
          </p:nvSpPr>
          <p:spPr>
            <a:xfrm rot="5400000">
              <a:off x="4522276" y="6607940"/>
              <a:ext cx="104944" cy="58419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24"/>
            <p:cNvSpPr/>
            <p:nvPr/>
          </p:nvSpPr>
          <p:spPr>
            <a:xfrm rot="5400000">
              <a:off x="2134867" y="6606190"/>
              <a:ext cx="63312" cy="84149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24"/>
            <p:cNvSpPr/>
            <p:nvPr/>
          </p:nvSpPr>
          <p:spPr>
            <a:xfrm rot="5400000">
              <a:off x="3840120" y="6154653"/>
              <a:ext cx="58461" cy="35094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24"/>
            <p:cNvSpPr/>
            <p:nvPr/>
          </p:nvSpPr>
          <p:spPr>
            <a:xfrm rot="5400000">
              <a:off x="2868989" y="6434707"/>
              <a:ext cx="58841" cy="26067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24"/>
            <p:cNvSpPr/>
            <p:nvPr/>
          </p:nvSpPr>
          <p:spPr>
            <a:xfrm rot="5400000">
              <a:off x="3863973" y="6607476"/>
              <a:ext cx="47748" cy="44162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24"/>
            <p:cNvSpPr/>
            <p:nvPr/>
          </p:nvSpPr>
          <p:spPr>
            <a:xfrm rot="5400000">
              <a:off x="4574727" y="6202190"/>
              <a:ext cx="38679" cy="46778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24"/>
            <p:cNvSpPr/>
            <p:nvPr/>
          </p:nvSpPr>
          <p:spPr>
            <a:xfrm rot="5400000">
              <a:off x="2580014" y="6410327"/>
              <a:ext cx="56437" cy="52177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24"/>
            <p:cNvSpPr/>
            <p:nvPr/>
          </p:nvSpPr>
          <p:spPr>
            <a:xfrm rot="5400000">
              <a:off x="2434282" y="6163363"/>
              <a:ext cx="52008" cy="25392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24"/>
            <p:cNvSpPr/>
            <p:nvPr/>
          </p:nvSpPr>
          <p:spPr>
            <a:xfrm rot="5400000">
              <a:off x="4836834" y="6622851"/>
              <a:ext cx="57618" cy="23368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24"/>
            <p:cNvSpPr/>
            <p:nvPr/>
          </p:nvSpPr>
          <p:spPr>
            <a:xfrm rot="5400000">
              <a:off x="4587529" y="6549732"/>
              <a:ext cx="55846" cy="24254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24"/>
            <p:cNvSpPr/>
            <p:nvPr/>
          </p:nvSpPr>
          <p:spPr>
            <a:xfrm rot="5400000">
              <a:off x="4921763" y="6304750"/>
              <a:ext cx="39480" cy="37329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24"/>
            <p:cNvSpPr/>
            <p:nvPr/>
          </p:nvSpPr>
          <p:spPr>
            <a:xfrm rot="5400000">
              <a:off x="3916340" y="6559201"/>
              <a:ext cx="41505" cy="54834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24"/>
            <p:cNvSpPr/>
            <p:nvPr/>
          </p:nvSpPr>
          <p:spPr>
            <a:xfrm rot="5400000">
              <a:off x="4938171" y="6358952"/>
              <a:ext cx="32352" cy="53653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24"/>
            <p:cNvSpPr/>
            <p:nvPr/>
          </p:nvSpPr>
          <p:spPr>
            <a:xfrm rot="5400000">
              <a:off x="4958228" y="6353827"/>
              <a:ext cx="44711" cy="27754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24"/>
            <p:cNvSpPr/>
            <p:nvPr/>
          </p:nvSpPr>
          <p:spPr>
            <a:xfrm rot="5400000">
              <a:off x="4458100" y="6581641"/>
              <a:ext cx="27544" cy="57070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24"/>
            <p:cNvSpPr/>
            <p:nvPr/>
          </p:nvSpPr>
          <p:spPr>
            <a:xfrm rot="5400000">
              <a:off x="2230468" y="6201409"/>
              <a:ext cx="30370" cy="35220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24"/>
            <p:cNvSpPr/>
            <p:nvPr/>
          </p:nvSpPr>
          <p:spPr>
            <a:xfrm rot="5400000">
              <a:off x="4913412" y="6540030"/>
              <a:ext cx="34588" cy="28893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24"/>
            <p:cNvSpPr/>
            <p:nvPr/>
          </p:nvSpPr>
          <p:spPr>
            <a:xfrm rot="5400000">
              <a:off x="4884033" y="6440549"/>
              <a:ext cx="36444" cy="40071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24"/>
            <p:cNvSpPr/>
            <p:nvPr/>
          </p:nvSpPr>
          <p:spPr>
            <a:xfrm rot="5400000">
              <a:off x="2259826" y="6263583"/>
              <a:ext cx="27965" cy="37793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24"/>
            <p:cNvSpPr/>
            <p:nvPr/>
          </p:nvSpPr>
          <p:spPr>
            <a:xfrm rot="5400000">
              <a:off x="4913601" y="6614415"/>
              <a:ext cx="21765" cy="29189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24"/>
            <p:cNvSpPr/>
            <p:nvPr/>
          </p:nvSpPr>
          <p:spPr>
            <a:xfrm rot="5400000">
              <a:off x="4431885" y="6685425"/>
              <a:ext cx="18644" cy="22144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24"/>
            <p:cNvSpPr/>
            <p:nvPr/>
          </p:nvSpPr>
          <p:spPr>
            <a:xfrm rot="5400000">
              <a:off x="2263559" y="6238001"/>
              <a:ext cx="21638" cy="3741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24"/>
            <p:cNvSpPr/>
            <p:nvPr/>
          </p:nvSpPr>
          <p:spPr>
            <a:xfrm rot="5400000">
              <a:off x="4881523" y="6562344"/>
              <a:ext cx="17420" cy="32985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24"/>
            <p:cNvSpPr/>
            <p:nvPr/>
          </p:nvSpPr>
          <p:spPr>
            <a:xfrm rot="5400000">
              <a:off x="4957869" y="6408049"/>
              <a:ext cx="21891" cy="25392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24"/>
            <p:cNvSpPr/>
            <p:nvPr/>
          </p:nvSpPr>
          <p:spPr>
            <a:xfrm rot="5400000">
              <a:off x="3976024" y="6469231"/>
              <a:ext cx="15607" cy="1122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24"/>
            <p:cNvSpPr/>
            <p:nvPr/>
          </p:nvSpPr>
          <p:spPr>
            <a:xfrm rot="5400000">
              <a:off x="2677555" y="6574175"/>
              <a:ext cx="18854" cy="20457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24"/>
            <p:cNvSpPr/>
            <p:nvPr/>
          </p:nvSpPr>
          <p:spPr>
            <a:xfrm rot="5400000">
              <a:off x="2254574" y="6594970"/>
              <a:ext cx="8099" cy="7761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24"/>
            <p:cNvSpPr/>
            <p:nvPr/>
          </p:nvSpPr>
          <p:spPr>
            <a:xfrm rot="5400000">
              <a:off x="4616823" y="6197550"/>
              <a:ext cx="11136" cy="1037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24"/>
            <p:cNvSpPr/>
            <p:nvPr/>
          </p:nvSpPr>
          <p:spPr>
            <a:xfrm rot="5400000">
              <a:off x="4848665" y="6675850"/>
              <a:ext cx="8520" cy="8141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24"/>
            <p:cNvSpPr/>
            <p:nvPr/>
          </p:nvSpPr>
          <p:spPr>
            <a:xfrm rot="5400000">
              <a:off x="4876251" y="6494096"/>
              <a:ext cx="8141" cy="7761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24"/>
            <p:cNvSpPr/>
            <p:nvPr/>
          </p:nvSpPr>
          <p:spPr>
            <a:xfrm rot="5400000">
              <a:off x="4949539" y="6480367"/>
              <a:ext cx="8731" cy="8309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24"/>
            <p:cNvSpPr/>
            <p:nvPr/>
          </p:nvSpPr>
          <p:spPr>
            <a:xfrm rot="5400000">
              <a:off x="3193691" y="6377848"/>
              <a:ext cx="3670" cy="4555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24"/>
            <p:cNvSpPr/>
            <p:nvPr/>
          </p:nvSpPr>
          <p:spPr>
            <a:xfrm rot="5400000">
              <a:off x="2666441" y="6555173"/>
              <a:ext cx="13582" cy="6707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24"/>
            <p:cNvSpPr/>
            <p:nvPr/>
          </p:nvSpPr>
          <p:spPr>
            <a:xfrm rot="5400000">
              <a:off x="3970372" y="6495088"/>
              <a:ext cx="2868" cy="2953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24"/>
            <p:cNvSpPr/>
            <p:nvPr/>
          </p:nvSpPr>
          <p:spPr>
            <a:xfrm rot="5400000">
              <a:off x="3700167" y="6531995"/>
              <a:ext cx="3627" cy="27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24"/>
            <p:cNvSpPr/>
            <p:nvPr/>
          </p:nvSpPr>
          <p:spPr>
            <a:xfrm rot="5400000">
              <a:off x="4357648" y="6415684"/>
              <a:ext cx="37414" cy="37034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24"/>
            <p:cNvSpPr/>
            <p:nvPr/>
          </p:nvSpPr>
          <p:spPr>
            <a:xfrm rot="5400000">
              <a:off x="4412798" y="6579448"/>
              <a:ext cx="23705" cy="19993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24"/>
            <p:cNvSpPr/>
            <p:nvPr/>
          </p:nvSpPr>
          <p:spPr>
            <a:xfrm rot="5400000">
              <a:off x="4229357" y="6648665"/>
              <a:ext cx="8352" cy="809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24"/>
            <p:cNvSpPr/>
            <p:nvPr/>
          </p:nvSpPr>
          <p:spPr>
            <a:xfrm rot="5400000">
              <a:off x="4412208" y="6575778"/>
              <a:ext cx="3290" cy="329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67" name="Google Shape;8367;p24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grpSp>
        <p:nvGrpSpPr>
          <p:cNvPr id="8368" name="Google Shape;8368;p24"/>
          <p:cNvGrpSpPr/>
          <p:nvPr/>
        </p:nvGrpSpPr>
        <p:grpSpPr>
          <a:xfrm flipH="1" rot="-5400000">
            <a:off x="7170484" y="2862967"/>
            <a:ext cx="3295784" cy="672119"/>
            <a:chOff x="2435171" y="6132667"/>
            <a:chExt cx="3295784" cy="672119"/>
          </a:xfrm>
        </p:grpSpPr>
        <p:sp>
          <p:nvSpPr>
            <p:cNvPr id="8369" name="Google Shape;8369;p24"/>
            <p:cNvSpPr/>
            <p:nvPr/>
          </p:nvSpPr>
          <p:spPr>
            <a:xfrm flipH="1" rot="-5400000">
              <a:off x="3081376" y="6223536"/>
              <a:ext cx="449258" cy="713242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24"/>
            <p:cNvSpPr/>
            <p:nvPr/>
          </p:nvSpPr>
          <p:spPr>
            <a:xfrm flipH="1" rot="-5400000">
              <a:off x="5034352" y="6202684"/>
              <a:ext cx="670472" cy="530439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24"/>
            <p:cNvSpPr/>
            <p:nvPr/>
          </p:nvSpPr>
          <p:spPr>
            <a:xfrm flipH="1" rot="-5400000">
              <a:off x="5085986" y="6537774"/>
              <a:ext cx="223152" cy="18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24"/>
            <p:cNvSpPr/>
            <p:nvPr/>
          </p:nvSpPr>
          <p:spPr>
            <a:xfrm flipH="1" rot="-5400000">
              <a:off x="5011538" y="6631114"/>
              <a:ext cx="168466" cy="172777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24"/>
            <p:cNvSpPr/>
            <p:nvPr/>
          </p:nvSpPr>
          <p:spPr>
            <a:xfrm flipH="1" rot="-5400000">
              <a:off x="3827217" y="6398347"/>
              <a:ext cx="241219" cy="156066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24"/>
            <p:cNvSpPr/>
            <p:nvPr/>
          </p:nvSpPr>
          <p:spPr>
            <a:xfrm flipH="1" rot="-5400000">
              <a:off x="2654932" y="6552475"/>
              <a:ext cx="112859" cy="121481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24"/>
            <p:cNvSpPr/>
            <p:nvPr/>
          </p:nvSpPr>
          <p:spPr>
            <a:xfrm flipH="1" rot="-5400000">
              <a:off x="4479307" y="6269285"/>
              <a:ext cx="134463" cy="131411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24"/>
            <p:cNvSpPr/>
            <p:nvPr/>
          </p:nvSpPr>
          <p:spPr>
            <a:xfrm flipH="1" rot="-5400000">
              <a:off x="4831278" y="6506460"/>
              <a:ext cx="174423" cy="13344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24"/>
            <p:cNvSpPr/>
            <p:nvPr/>
          </p:nvSpPr>
          <p:spPr>
            <a:xfrm flipH="1" rot="-5400000">
              <a:off x="2750960" y="6445743"/>
              <a:ext cx="117897" cy="92080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24"/>
            <p:cNvSpPr/>
            <p:nvPr/>
          </p:nvSpPr>
          <p:spPr>
            <a:xfrm flipH="1" rot="-5400000">
              <a:off x="3620437" y="6500017"/>
              <a:ext cx="93823" cy="112714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24"/>
            <p:cNvSpPr/>
            <p:nvPr/>
          </p:nvSpPr>
          <p:spPr>
            <a:xfrm flipH="1" rot="-5400000">
              <a:off x="3827580" y="6719318"/>
              <a:ext cx="86170" cy="77791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24"/>
            <p:cNvSpPr/>
            <p:nvPr/>
          </p:nvSpPr>
          <p:spPr>
            <a:xfrm flipH="1" rot="-5400000">
              <a:off x="4982136" y="6528959"/>
              <a:ext cx="69120" cy="94259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24"/>
            <p:cNvSpPr/>
            <p:nvPr/>
          </p:nvSpPr>
          <p:spPr>
            <a:xfrm flipH="1" rot="-5400000">
              <a:off x="3942837" y="6662138"/>
              <a:ext cx="81036" cy="88592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24"/>
            <p:cNvSpPr/>
            <p:nvPr/>
          </p:nvSpPr>
          <p:spPr>
            <a:xfrm flipH="1" rot="-5400000">
              <a:off x="2566389" y="6384833"/>
              <a:ext cx="93145" cy="10089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24"/>
            <p:cNvSpPr/>
            <p:nvPr/>
          </p:nvSpPr>
          <p:spPr>
            <a:xfrm flipH="1" rot="-5400000">
              <a:off x="2856892" y="6684492"/>
              <a:ext cx="120513" cy="67086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24"/>
            <p:cNvSpPr/>
            <p:nvPr/>
          </p:nvSpPr>
          <p:spPr>
            <a:xfrm flipH="1" rot="-5400000">
              <a:off x="5646287" y="6682482"/>
              <a:ext cx="72705" cy="96633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24"/>
            <p:cNvSpPr/>
            <p:nvPr/>
          </p:nvSpPr>
          <p:spPr>
            <a:xfrm flipH="1" rot="-5400000">
              <a:off x="3693626" y="6163958"/>
              <a:ext cx="67134" cy="403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24"/>
            <p:cNvSpPr/>
            <p:nvPr/>
          </p:nvSpPr>
          <p:spPr>
            <a:xfrm flipH="1" rot="-5400000">
              <a:off x="4808391" y="6485559"/>
              <a:ext cx="67570" cy="29934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24"/>
            <p:cNvSpPr/>
            <p:nvPr/>
          </p:nvSpPr>
          <p:spPr>
            <a:xfrm flipH="1" rot="-5400000">
              <a:off x="3678538" y="6683959"/>
              <a:ext cx="54831" cy="50714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24"/>
            <p:cNvSpPr/>
            <p:nvPr/>
          </p:nvSpPr>
          <p:spPr>
            <a:xfrm flipH="1" rot="-5400000">
              <a:off x="2872756" y="6218547"/>
              <a:ext cx="44417" cy="53717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24"/>
            <p:cNvSpPr/>
            <p:nvPr/>
          </p:nvSpPr>
          <p:spPr>
            <a:xfrm flipH="1" rot="-5400000">
              <a:off x="5142997" y="6457562"/>
              <a:ext cx="64809" cy="59917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24"/>
            <p:cNvSpPr/>
            <p:nvPr/>
          </p:nvSpPr>
          <p:spPr>
            <a:xfrm flipH="1" rot="-5400000">
              <a:off x="5315435" y="6173960"/>
              <a:ext cx="59723" cy="29159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24"/>
            <p:cNvSpPr/>
            <p:nvPr/>
          </p:nvSpPr>
          <p:spPr>
            <a:xfrm flipH="1" rot="-5400000">
              <a:off x="2550017" y="6701614"/>
              <a:ext cx="66166" cy="26834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24"/>
            <p:cNvSpPr/>
            <p:nvPr/>
          </p:nvSpPr>
          <p:spPr>
            <a:xfrm flipH="1" rot="-5400000">
              <a:off x="2838341" y="6617648"/>
              <a:ext cx="64131" cy="27852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24"/>
            <p:cNvSpPr/>
            <p:nvPr/>
          </p:nvSpPr>
          <p:spPr>
            <a:xfrm flipH="1" rot="-5400000">
              <a:off x="2473316" y="6336323"/>
              <a:ext cx="45338" cy="42867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24"/>
            <p:cNvSpPr/>
            <p:nvPr/>
          </p:nvSpPr>
          <p:spPr>
            <a:xfrm flipH="1" rot="-5400000">
              <a:off x="3625571" y="6628522"/>
              <a:ext cx="47663" cy="62969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24"/>
            <p:cNvSpPr/>
            <p:nvPr/>
          </p:nvSpPr>
          <p:spPr>
            <a:xfrm flipH="1" rot="-5400000">
              <a:off x="2462660" y="6398565"/>
              <a:ext cx="37152" cy="61613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24"/>
            <p:cNvSpPr/>
            <p:nvPr/>
          </p:nvSpPr>
          <p:spPr>
            <a:xfrm flipH="1" rot="-5400000">
              <a:off x="2425435" y="6392680"/>
              <a:ext cx="51344" cy="31872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24"/>
            <p:cNvSpPr/>
            <p:nvPr/>
          </p:nvSpPr>
          <p:spPr>
            <a:xfrm flipH="1" rot="-5400000">
              <a:off x="3019473" y="6654291"/>
              <a:ext cx="31630" cy="65536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24"/>
            <p:cNvSpPr/>
            <p:nvPr/>
          </p:nvSpPr>
          <p:spPr>
            <a:xfrm flipH="1" rot="-5400000">
              <a:off x="5574333" y="6217651"/>
              <a:ext cx="34875" cy="4044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24"/>
            <p:cNvSpPr/>
            <p:nvPr/>
          </p:nvSpPr>
          <p:spPr>
            <a:xfrm flipH="1" rot="-5400000">
              <a:off x="2488525" y="6606507"/>
              <a:ext cx="39719" cy="33180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24"/>
            <p:cNvSpPr/>
            <p:nvPr/>
          </p:nvSpPr>
          <p:spPr>
            <a:xfrm flipH="1" rot="-5400000">
              <a:off x="2520131" y="6492267"/>
              <a:ext cx="41850" cy="46016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24"/>
            <p:cNvSpPr/>
            <p:nvPr/>
          </p:nvSpPr>
          <p:spPr>
            <a:xfrm flipH="1" rot="-5400000">
              <a:off x="5543382" y="6289048"/>
              <a:ext cx="32114" cy="43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24"/>
            <p:cNvSpPr/>
            <p:nvPr/>
          </p:nvSpPr>
          <p:spPr>
            <a:xfrm flipH="1" rot="-5400000">
              <a:off x="2503032" y="6691927"/>
              <a:ext cx="24994" cy="33519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24"/>
            <p:cNvSpPr/>
            <p:nvPr/>
          </p:nvSpPr>
          <p:spPr>
            <a:xfrm flipH="1" rot="-5400000">
              <a:off x="3059797" y="6773471"/>
              <a:ext cx="21409" cy="25430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24"/>
            <p:cNvSpPr/>
            <p:nvPr/>
          </p:nvSpPr>
          <p:spPr>
            <a:xfrm flipH="1" rot="-5400000">
              <a:off x="5546360" y="6259671"/>
              <a:ext cx="24848" cy="4296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24"/>
            <p:cNvSpPr/>
            <p:nvPr/>
          </p:nvSpPr>
          <p:spPr>
            <a:xfrm flipH="1" rot="-5400000">
              <a:off x="2544858" y="6632131"/>
              <a:ext cx="20005" cy="37878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24"/>
            <p:cNvSpPr/>
            <p:nvPr/>
          </p:nvSpPr>
          <p:spPr>
            <a:xfrm flipH="1" rot="-5400000">
              <a:off x="2452052" y="6454946"/>
              <a:ext cx="25139" cy="29159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24"/>
            <p:cNvSpPr/>
            <p:nvPr/>
          </p:nvSpPr>
          <p:spPr>
            <a:xfrm flipH="1" rot="-5400000">
              <a:off x="3586773" y="6525205"/>
              <a:ext cx="17922" cy="12884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24"/>
            <p:cNvSpPr/>
            <p:nvPr/>
          </p:nvSpPr>
          <p:spPr>
            <a:xfrm flipH="1" rot="-5400000">
              <a:off x="5074143" y="6645717"/>
              <a:ext cx="21652" cy="23492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24"/>
            <p:cNvSpPr/>
            <p:nvPr/>
          </p:nvSpPr>
          <p:spPr>
            <a:xfrm flipH="1" rot="-5400000">
              <a:off x="5572226" y="6669597"/>
              <a:ext cx="9300" cy="8913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24"/>
            <p:cNvSpPr/>
            <p:nvPr/>
          </p:nvSpPr>
          <p:spPr>
            <a:xfrm flipH="1" rot="-5400000">
              <a:off x="2856045" y="6213219"/>
              <a:ext cx="12788" cy="1191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24"/>
            <p:cNvSpPr/>
            <p:nvPr/>
          </p:nvSpPr>
          <p:spPr>
            <a:xfrm flipH="1" rot="-5400000">
              <a:off x="2592811" y="6762476"/>
              <a:ext cx="9784" cy="9348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24"/>
            <p:cNvSpPr/>
            <p:nvPr/>
          </p:nvSpPr>
          <p:spPr>
            <a:xfrm flipH="1" rot="-5400000">
              <a:off x="2561569" y="6553759"/>
              <a:ext cx="9348" cy="8913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24"/>
            <p:cNvSpPr/>
            <p:nvPr/>
          </p:nvSpPr>
          <p:spPr>
            <a:xfrm flipH="1" rot="-5400000">
              <a:off x="2476731" y="6537992"/>
              <a:ext cx="10027" cy="9542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24"/>
            <p:cNvSpPr/>
            <p:nvPr/>
          </p:nvSpPr>
          <p:spPr>
            <a:xfrm flipH="1" rot="-5400000">
              <a:off x="4498875" y="6420265"/>
              <a:ext cx="4214" cy="5231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24"/>
            <p:cNvSpPr/>
            <p:nvPr/>
          </p:nvSpPr>
          <p:spPr>
            <a:xfrm flipH="1" rot="-5400000">
              <a:off x="5092961" y="6623896"/>
              <a:ext cx="15597" cy="7702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24"/>
            <p:cNvSpPr/>
            <p:nvPr/>
          </p:nvSpPr>
          <p:spPr>
            <a:xfrm flipH="1" rot="-5400000">
              <a:off x="3607892" y="6554897"/>
              <a:ext cx="3294" cy="3391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24"/>
            <p:cNvSpPr/>
            <p:nvPr/>
          </p:nvSpPr>
          <p:spPr>
            <a:xfrm flipH="1" rot="-5400000">
              <a:off x="3917310" y="6597280"/>
              <a:ext cx="4166" cy="31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24"/>
            <p:cNvSpPr/>
            <p:nvPr/>
          </p:nvSpPr>
          <p:spPr>
            <a:xfrm flipH="1" rot="-5400000">
              <a:off x="3123492" y="6463714"/>
              <a:ext cx="42964" cy="42528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24"/>
            <p:cNvSpPr/>
            <p:nvPr/>
          </p:nvSpPr>
          <p:spPr>
            <a:xfrm flipH="1" rot="-5400000">
              <a:off x="3075903" y="6651772"/>
              <a:ext cx="27222" cy="22959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24"/>
            <p:cNvSpPr/>
            <p:nvPr/>
          </p:nvSpPr>
          <p:spPr>
            <a:xfrm flipH="1" rot="-5400000">
              <a:off x="3304189" y="6731258"/>
              <a:ext cx="9591" cy="93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24"/>
            <p:cNvSpPr/>
            <p:nvPr/>
          </p:nvSpPr>
          <p:spPr>
            <a:xfrm flipH="1" rot="-5400000">
              <a:off x="3100024" y="6647558"/>
              <a:ext cx="3778" cy="3778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2" name="Google Shape;8422;p24"/>
          <p:cNvGrpSpPr/>
          <p:nvPr/>
        </p:nvGrpSpPr>
        <p:grpSpPr>
          <a:xfrm flipH="1">
            <a:off x="6979839" y="-70416"/>
            <a:ext cx="2236929" cy="1087215"/>
            <a:chOff x="3103025" y="1092600"/>
            <a:chExt cx="1008625" cy="490200"/>
          </a:xfrm>
        </p:grpSpPr>
        <p:sp>
          <p:nvSpPr>
            <p:cNvPr id="8423" name="Google Shape;8423;p24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24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24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24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24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24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24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24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24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24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24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24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24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24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24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24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24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24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24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24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24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24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24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24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24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24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24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24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24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24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24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24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24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24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24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24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24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24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24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24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24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24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24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4_1_1">
    <p:spTree>
      <p:nvGrpSpPr>
        <p:cNvPr id="8466" name="Shape 8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67" name="Google Shape;8467;p25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68" name="Google Shape;8468;p25"/>
          <p:cNvGrpSpPr/>
          <p:nvPr/>
        </p:nvGrpSpPr>
        <p:grpSpPr>
          <a:xfrm>
            <a:off x="459000" y="361650"/>
            <a:ext cx="8226050" cy="4420200"/>
            <a:chOff x="459000" y="361650"/>
            <a:chExt cx="8226050" cy="4420200"/>
          </a:xfrm>
        </p:grpSpPr>
        <p:sp>
          <p:nvSpPr>
            <p:cNvPr id="8469" name="Google Shape;8469;p25"/>
            <p:cNvSpPr/>
            <p:nvPr/>
          </p:nvSpPr>
          <p:spPr>
            <a:xfrm>
              <a:off x="459000" y="361650"/>
              <a:ext cx="8226000" cy="44202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25"/>
            <p:cNvSpPr/>
            <p:nvPr/>
          </p:nvSpPr>
          <p:spPr>
            <a:xfrm>
              <a:off x="459050" y="361650"/>
              <a:ext cx="8226000" cy="8322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71" name="Google Shape;8471;p25"/>
          <p:cNvSpPr/>
          <p:nvPr/>
        </p:nvSpPr>
        <p:spPr>
          <a:xfrm>
            <a:off x="459050" y="2984425"/>
            <a:ext cx="8226000" cy="18006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72" name="Google Shape;8472;p25"/>
          <p:cNvGrpSpPr/>
          <p:nvPr/>
        </p:nvGrpSpPr>
        <p:grpSpPr>
          <a:xfrm>
            <a:off x="566106" y="1413234"/>
            <a:ext cx="8011874" cy="3149150"/>
            <a:chOff x="566068" y="5277834"/>
            <a:chExt cx="8011874" cy="3149150"/>
          </a:xfrm>
        </p:grpSpPr>
        <p:grpSp>
          <p:nvGrpSpPr>
            <p:cNvPr id="8473" name="Google Shape;8473;p25"/>
            <p:cNvGrpSpPr/>
            <p:nvPr/>
          </p:nvGrpSpPr>
          <p:grpSpPr>
            <a:xfrm rot="652735">
              <a:off x="7376288" y="6943737"/>
              <a:ext cx="483137" cy="458078"/>
              <a:chOff x="1776103" y="8970138"/>
              <a:chExt cx="351656" cy="333398"/>
            </a:xfrm>
          </p:grpSpPr>
          <p:sp>
            <p:nvSpPr>
              <p:cNvPr id="8474" name="Google Shape;8474;p25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25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6" name="Google Shape;8476;p25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7" name="Google Shape;8477;p25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8" name="Google Shape;8478;p25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9" name="Google Shape;8479;p25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0" name="Google Shape;8480;p25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1" name="Google Shape;8481;p25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2" name="Google Shape;8482;p25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3" name="Google Shape;8483;p25"/>
            <p:cNvGrpSpPr/>
            <p:nvPr/>
          </p:nvGrpSpPr>
          <p:grpSpPr>
            <a:xfrm rot="-292372">
              <a:off x="5161163" y="6381706"/>
              <a:ext cx="490744" cy="334961"/>
              <a:chOff x="527553" y="10096667"/>
              <a:chExt cx="285914" cy="195141"/>
            </a:xfrm>
          </p:grpSpPr>
          <p:sp>
            <p:nvSpPr>
              <p:cNvPr id="8484" name="Google Shape;8484;p25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25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6" name="Google Shape;8486;p25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7" name="Google Shape;8487;p25"/>
            <p:cNvGrpSpPr/>
            <p:nvPr/>
          </p:nvGrpSpPr>
          <p:grpSpPr>
            <a:xfrm rot="293467">
              <a:off x="5744782" y="6982393"/>
              <a:ext cx="495542" cy="277091"/>
              <a:chOff x="306183" y="11167138"/>
              <a:chExt cx="361739" cy="202244"/>
            </a:xfrm>
          </p:grpSpPr>
          <p:sp>
            <p:nvSpPr>
              <p:cNvPr id="8488" name="Google Shape;8488;p25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9" name="Google Shape;8489;p25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25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25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92" name="Google Shape;8492;p25"/>
            <p:cNvSpPr/>
            <p:nvPr/>
          </p:nvSpPr>
          <p:spPr>
            <a:xfrm rot="-1585849">
              <a:off x="6151348" y="5312173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93" name="Google Shape;8493;p25"/>
            <p:cNvGrpSpPr/>
            <p:nvPr/>
          </p:nvGrpSpPr>
          <p:grpSpPr>
            <a:xfrm rot="892445">
              <a:off x="7926362" y="6451123"/>
              <a:ext cx="343036" cy="339026"/>
              <a:chOff x="1496103" y="9977164"/>
              <a:chExt cx="198862" cy="196562"/>
            </a:xfrm>
          </p:grpSpPr>
          <p:sp>
            <p:nvSpPr>
              <p:cNvPr id="8494" name="Google Shape;8494;p25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25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25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25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98" name="Google Shape;8498;p25"/>
            <p:cNvGrpSpPr/>
            <p:nvPr/>
          </p:nvGrpSpPr>
          <p:grpSpPr>
            <a:xfrm>
              <a:off x="2796807" y="5630600"/>
              <a:ext cx="463627" cy="377568"/>
              <a:chOff x="315319" y="11122465"/>
              <a:chExt cx="299153" cy="243639"/>
            </a:xfrm>
          </p:grpSpPr>
          <p:sp>
            <p:nvSpPr>
              <p:cNvPr id="8499" name="Google Shape;8499;p25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25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1" name="Google Shape;8501;p25"/>
            <p:cNvGrpSpPr/>
            <p:nvPr/>
          </p:nvGrpSpPr>
          <p:grpSpPr>
            <a:xfrm rot="1398537">
              <a:off x="4928353" y="5425970"/>
              <a:ext cx="278766" cy="476967"/>
              <a:chOff x="316587" y="9755293"/>
              <a:chExt cx="193789" cy="331571"/>
            </a:xfrm>
          </p:grpSpPr>
          <p:sp>
            <p:nvSpPr>
              <p:cNvPr id="8502" name="Google Shape;8502;p25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25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25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25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25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25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8" name="Google Shape;8508;p25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9" name="Google Shape;8509;p25"/>
            <p:cNvGrpSpPr/>
            <p:nvPr/>
          </p:nvGrpSpPr>
          <p:grpSpPr>
            <a:xfrm>
              <a:off x="6559530" y="8041845"/>
              <a:ext cx="417006" cy="385139"/>
              <a:chOff x="-2286385" y="11533873"/>
              <a:chExt cx="417800" cy="385873"/>
            </a:xfrm>
          </p:grpSpPr>
          <p:sp>
            <p:nvSpPr>
              <p:cNvPr id="8510" name="Google Shape;8510;p25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25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25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3" name="Google Shape;8513;p25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14" name="Google Shape;8514;p25"/>
            <p:cNvSpPr/>
            <p:nvPr/>
          </p:nvSpPr>
          <p:spPr>
            <a:xfrm rot="705357">
              <a:off x="8269294" y="7415300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25"/>
            <p:cNvSpPr/>
            <p:nvPr/>
          </p:nvSpPr>
          <p:spPr>
            <a:xfrm rot="524861">
              <a:off x="7571840" y="7981614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25"/>
            <p:cNvSpPr/>
            <p:nvPr/>
          </p:nvSpPr>
          <p:spPr>
            <a:xfrm>
              <a:off x="1978083" y="5683052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25"/>
            <p:cNvSpPr/>
            <p:nvPr/>
          </p:nvSpPr>
          <p:spPr>
            <a:xfrm rot="906625">
              <a:off x="7479632" y="5499765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25"/>
            <p:cNvSpPr/>
            <p:nvPr/>
          </p:nvSpPr>
          <p:spPr>
            <a:xfrm rot="1118803">
              <a:off x="6851986" y="6209762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25"/>
            <p:cNvSpPr/>
            <p:nvPr/>
          </p:nvSpPr>
          <p:spPr>
            <a:xfrm flipH="1" rot="-1277494">
              <a:off x="5086661" y="7191958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25"/>
            <p:cNvSpPr/>
            <p:nvPr/>
          </p:nvSpPr>
          <p:spPr>
            <a:xfrm rot="-627847">
              <a:off x="5644403" y="8010458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21" name="Google Shape;8521;p25"/>
            <p:cNvGrpSpPr/>
            <p:nvPr/>
          </p:nvGrpSpPr>
          <p:grpSpPr>
            <a:xfrm>
              <a:off x="3635325" y="7988618"/>
              <a:ext cx="417006" cy="385139"/>
              <a:chOff x="-2378259" y="11402361"/>
              <a:chExt cx="417800" cy="385873"/>
            </a:xfrm>
          </p:grpSpPr>
          <p:sp>
            <p:nvSpPr>
              <p:cNvPr id="8522" name="Google Shape;8522;p25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3" name="Google Shape;8523;p25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25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5" name="Google Shape;8525;p25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26" name="Google Shape;8526;p25"/>
            <p:cNvGrpSpPr/>
            <p:nvPr/>
          </p:nvGrpSpPr>
          <p:grpSpPr>
            <a:xfrm rot="652735">
              <a:off x="2985591" y="7402110"/>
              <a:ext cx="483137" cy="458078"/>
              <a:chOff x="1905969" y="9058125"/>
              <a:chExt cx="351656" cy="333398"/>
            </a:xfrm>
          </p:grpSpPr>
          <p:sp>
            <p:nvSpPr>
              <p:cNvPr id="8527" name="Google Shape;8527;p25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8" name="Google Shape;8528;p25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9" name="Google Shape;8529;p25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0" name="Google Shape;8530;p25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1" name="Google Shape;8531;p25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2" name="Google Shape;8532;p25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3" name="Google Shape;8533;p25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4" name="Google Shape;8534;p25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5" name="Google Shape;8535;p25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6" name="Google Shape;8536;p25"/>
            <p:cNvGrpSpPr/>
            <p:nvPr/>
          </p:nvGrpSpPr>
          <p:grpSpPr>
            <a:xfrm rot="892445">
              <a:off x="4104635" y="6312145"/>
              <a:ext cx="343036" cy="339026"/>
              <a:chOff x="1889034" y="9735661"/>
              <a:chExt cx="198862" cy="196562"/>
            </a:xfrm>
          </p:grpSpPr>
          <p:sp>
            <p:nvSpPr>
              <p:cNvPr id="8537" name="Google Shape;8537;p25"/>
              <p:cNvSpPr/>
              <p:nvPr/>
            </p:nvSpPr>
            <p:spPr>
              <a:xfrm>
                <a:off x="1889034" y="9735661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8" name="Google Shape;8538;p25"/>
              <p:cNvSpPr/>
              <p:nvPr/>
            </p:nvSpPr>
            <p:spPr>
              <a:xfrm>
                <a:off x="1953900" y="9820007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9" name="Google Shape;8539;p25"/>
              <p:cNvSpPr/>
              <p:nvPr/>
            </p:nvSpPr>
            <p:spPr>
              <a:xfrm>
                <a:off x="1998271" y="9821630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0" name="Google Shape;8540;p25"/>
              <p:cNvSpPr/>
              <p:nvPr/>
            </p:nvSpPr>
            <p:spPr>
              <a:xfrm>
                <a:off x="1944566" y="9854300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41" name="Google Shape;8541;p25"/>
            <p:cNvSpPr/>
            <p:nvPr/>
          </p:nvSpPr>
          <p:spPr>
            <a:xfrm rot="-992800">
              <a:off x="2419807" y="6400425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25"/>
            <p:cNvSpPr/>
            <p:nvPr/>
          </p:nvSpPr>
          <p:spPr>
            <a:xfrm rot="-597260">
              <a:off x="1465039" y="6141695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25"/>
            <p:cNvSpPr/>
            <p:nvPr/>
          </p:nvSpPr>
          <p:spPr>
            <a:xfrm rot="3469497">
              <a:off x="2081010" y="7950418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44" name="Google Shape;8544;p25"/>
            <p:cNvGrpSpPr/>
            <p:nvPr/>
          </p:nvGrpSpPr>
          <p:grpSpPr>
            <a:xfrm rot="293467">
              <a:off x="1886792" y="7300728"/>
              <a:ext cx="495542" cy="277091"/>
              <a:chOff x="306183" y="11167138"/>
              <a:chExt cx="361739" cy="202244"/>
            </a:xfrm>
          </p:grpSpPr>
          <p:sp>
            <p:nvSpPr>
              <p:cNvPr id="8545" name="Google Shape;8545;p25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6" name="Google Shape;8546;p25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7" name="Google Shape;8547;p25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8" name="Google Shape;8548;p25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49" name="Google Shape;8549;p25"/>
            <p:cNvGrpSpPr/>
            <p:nvPr/>
          </p:nvGrpSpPr>
          <p:grpSpPr>
            <a:xfrm rot="-645224">
              <a:off x="1205700" y="5399252"/>
              <a:ext cx="278758" cy="476953"/>
              <a:chOff x="524756" y="9794821"/>
              <a:chExt cx="193789" cy="331571"/>
            </a:xfrm>
          </p:grpSpPr>
          <p:sp>
            <p:nvSpPr>
              <p:cNvPr id="8550" name="Google Shape;8550;p25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1" name="Google Shape;8551;p25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2" name="Google Shape;8552;p25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3" name="Google Shape;8553;p25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4" name="Google Shape;8554;p25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5" name="Google Shape;8555;p25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6" name="Google Shape;8556;p25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57" name="Google Shape;8557;p25"/>
            <p:cNvGrpSpPr/>
            <p:nvPr/>
          </p:nvGrpSpPr>
          <p:grpSpPr>
            <a:xfrm rot="784931">
              <a:off x="1118084" y="7723900"/>
              <a:ext cx="425397" cy="460479"/>
              <a:chOff x="597900" y="10971024"/>
              <a:chExt cx="274481" cy="297136"/>
            </a:xfrm>
          </p:grpSpPr>
          <p:sp>
            <p:nvSpPr>
              <p:cNvPr id="8558" name="Google Shape;8558;p25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25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60" name="Google Shape;8560;p25"/>
            <p:cNvGrpSpPr/>
            <p:nvPr/>
          </p:nvGrpSpPr>
          <p:grpSpPr>
            <a:xfrm rot="-292372">
              <a:off x="794202" y="7005317"/>
              <a:ext cx="490744" cy="334961"/>
              <a:chOff x="527553" y="10096667"/>
              <a:chExt cx="285914" cy="195141"/>
            </a:xfrm>
          </p:grpSpPr>
          <p:sp>
            <p:nvSpPr>
              <p:cNvPr id="8561" name="Google Shape;8561;p25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2" name="Google Shape;8562;p25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3" name="Google Shape;8563;p25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64" name="Google Shape;8564;p25"/>
            <p:cNvSpPr/>
            <p:nvPr/>
          </p:nvSpPr>
          <p:spPr>
            <a:xfrm rot="1118803">
              <a:off x="3549348" y="5386011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25"/>
            <p:cNvSpPr/>
            <p:nvPr/>
          </p:nvSpPr>
          <p:spPr>
            <a:xfrm>
              <a:off x="566068" y="6495383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6" name="Google Shape;8566;p25"/>
          <p:cNvGrpSpPr/>
          <p:nvPr/>
        </p:nvGrpSpPr>
        <p:grpSpPr>
          <a:xfrm rot="-5400000">
            <a:off x="-794445" y="2843631"/>
            <a:ext cx="2569337" cy="1244998"/>
            <a:chOff x="3103025" y="1092425"/>
            <a:chExt cx="1105900" cy="535875"/>
          </a:xfrm>
        </p:grpSpPr>
        <p:sp>
          <p:nvSpPr>
            <p:cNvPr id="8567" name="Google Shape;8567;p25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25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25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25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25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25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25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25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25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25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25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25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25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25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25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25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25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25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25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25"/>
            <p:cNvSpPr/>
            <p:nvPr/>
          </p:nvSpPr>
          <p:spPr>
            <a:xfrm>
              <a:off x="3298925" y="1598150"/>
              <a:ext cx="38125" cy="30150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25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25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25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25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25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25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25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25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25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25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25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25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25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25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25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25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25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25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25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25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25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25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25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25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25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25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25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25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5" name="Google Shape;8615;p25"/>
          <p:cNvGrpSpPr/>
          <p:nvPr/>
        </p:nvGrpSpPr>
        <p:grpSpPr>
          <a:xfrm>
            <a:off x="7522458" y="2828550"/>
            <a:ext cx="1621552" cy="2238742"/>
            <a:chOff x="9966008" y="2955775"/>
            <a:chExt cx="1621552" cy="2238742"/>
          </a:xfrm>
        </p:grpSpPr>
        <p:sp>
          <p:nvSpPr>
            <p:cNvPr id="8616" name="Google Shape;8616;p25"/>
            <p:cNvSpPr/>
            <p:nvPr/>
          </p:nvSpPr>
          <p:spPr>
            <a:xfrm flipH="1" rot="-5400000">
              <a:off x="10846764" y="4450581"/>
              <a:ext cx="827568" cy="654024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25"/>
            <p:cNvSpPr/>
            <p:nvPr/>
          </p:nvSpPr>
          <p:spPr>
            <a:xfrm flipH="1" rot="-5400000">
              <a:off x="11372144" y="3798347"/>
              <a:ext cx="256010" cy="174822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25"/>
            <p:cNvSpPr/>
            <p:nvPr/>
          </p:nvSpPr>
          <p:spPr>
            <a:xfrm flipH="1" rot="-5400000">
              <a:off x="11532036" y="3486083"/>
              <a:ext cx="53991" cy="57057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25"/>
            <p:cNvSpPr/>
            <p:nvPr/>
          </p:nvSpPr>
          <p:spPr>
            <a:xfrm flipH="1" rot="-5400000">
              <a:off x="11540596" y="4281362"/>
              <a:ext cx="61985" cy="31942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25"/>
            <p:cNvSpPr/>
            <p:nvPr/>
          </p:nvSpPr>
          <p:spPr>
            <a:xfrm flipH="1" rot="-5400000">
              <a:off x="11536416" y="3888514"/>
              <a:ext cx="57495" cy="44792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25"/>
            <p:cNvSpPr/>
            <p:nvPr/>
          </p:nvSpPr>
          <p:spPr>
            <a:xfrm flipH="1" rot="-5400000">
              <a:off x="11550744" y="3631573"/>
              <a:ext cx="49902" cy="23728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25"/>
            <p:cNvSpPr/>
            <p:nvPr/>
          </p:nvSpPr>
          <p:spPr>
            <a:xfrm flipH="1" rot="-5400000">
              <a:off x="11577302" y="4748608"/>
              <a:ext cx="11572" cy="8944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25"/>
            <p:cNvSpPr/>
            <p:nvPr/>
          </p:nvSpPr>
          <p:spPr>
            <a:xfrm flipH="1" rot="-5400000">
              <a:off x="10933810" y="3369979"/>
              <a:ext cx="560425" cy="502126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25"/>
            <p:cNvSpPr/>
            <p:nvPr/>
          </p:nvSpPr>
          <p:spPr>
            <a:xfrm flipH="1" rot="-5400000">
              <a:off x="11267009" y="3008780"/>
              <a:ext cx="215745" cy="109734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25"/>
            <p:cNvSpPr/>
            <p:nvPr/>
          </p:nvSpPr>
          <p:spPr>
            <a:xfrm flipH="1" rot="-5400000">
              <a:off x="10854138" y="4290799"/>
              <a:ext cx="216292" cy="207604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25"/>
            <p:cNvSpPr/>
            <p:nvPr/>
          </p:nvSpPr>
          <p:spPr>
            <a:xfrm flipH="1" rot="-5400000">
              <a:off x="10835192" y="3577747"/>
              <a:ext cx="122182" cy="117218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25"/>
            <p:cNvSpPr/>
            <p:nvPr/>
          </p:nvSpPr>
          <p:spPr>
            <a:xfrm flipH="1" rot="-5400000">
              <a:off x="11235396" y="3344845"/>
              <a:ext cx="167485" cy="128644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25"/>
            <p:cNvSpPr/>
            <p:nvPr/>
          </p:nvSpPr>
          <p:spPr>
            <a:xfrm flipH="1" rot="-5400000">
              <a:off x="10768296" y="5052859"/>
              <a:ext cx="151715" cy="123204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25"/>
            <p:cNvSpPr/>
            <p:nvPr/>
          </p:nvSpPr>
          <p:spPr>
            <a:xfrm flipH="1" rot="-5400000">
              <a:off x="11326458" y="3570975"/>
              <a:ext cx="106960" cy="108529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25"/>
            <p:cNvSpPr/>
            <p:nvPr/>
          </p:nvSpPr>
          <p:spPr>
            <a:xfrm flipH="1" rot="-5400000">
              <a:off x="10217691" y="5100279"/>
              <a:ext cx="81041" cy="105682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25"/>
            <p:cNvSpPr/>
            <p:nvPr/>
          </p:nvSpPr>
          <p:spPr>
            <a:xfrm flipH="1" rot="-5400000">
              <a:off x="11453167" y="3223630"/>
              <a:ext cx="64066" cy="118276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25"/>
            <p:cNvSpPr/>
            <p:nvPr/>
          </p:nvSpPr>
          <p:spPr>
            <a:xfrm flipH="1" rot="-5400000">
              <a:off x="11263085" y="3337781"/>
              <a:ext cx="56546" cy="68264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25"/>
            <p:cNvSpPr/>
            <p:nvPr/>
          </p:nvSpPr>
          <p:spPr>
            <a:xfrm flipH="1" rot="-5400000">
              <a:off x="11484543" y="3608411"/>
              <a:ext cx="52166" cy="63263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25"/>
            <p:cNvSpPr/>
            <p:nvPr/>
          </p:nvSpPr>
          <p:spPr>
            <a:xfrm flipH="1" rot="-5400000">
              <a:off x="10043800" y="4812930"/>
              <a:ext cx="44828" cy="43368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25"/>
            <p:cNvSpPr/>
            <p:nvPr/>
          </p:nvSpPr>
          <p:spPr>
            <a:xfrm flipH="1" rot="-5400000">
              <a:off x="10577357" y="5148301"/>
              <a:ext cx="55305" cy="37126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25"/>
            <p:cNvSpPr/>
            <p:nvPr/>
          </p:nvSpPr>
          <p:spPr>
            <a:xfrm flipH="1" rot="-5400000">
              <a:off x="11386673" y="3498348"/>
              <a:ext cx="21136" cy="25371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25"/>
            <p:cNvSpPr/>
            <p:nvPr/>
          </p:nvSpPr>
          <p:spPr>
            <a:xfrm flipH="1" rot="-5400000">
              <a:off x="10925341" y="3846807"/>
              <a:ext cx="23838" cy="17157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25"/>
            <p:cNvSpPr/>
            <p:nvPr/>
          </p:nvSpPr>
          <p:spPr>
            <a:xfrm flipH="1" rot="-5400000">
              <a:off x="11038598" y="5173563"/>
              <a:ext cx="18581" cy="1770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25"/>
            <p:cNvSpPr/>
            <p:nvPr/>
          </p:nvSpPr>
          <p:spPr>
            <a:xfrm flipH="1" rot="-5400000">
              <a:off x="10099141" y="4795882"/>
              <a:ext cx="15953" cy="11499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25"/>
            <p:cNvSpPr/>
            <p:nvPr/>
          </p:nvSpPr>
          <p:spPr>
            <a:xfrm flipH="1" rot="-5400000">
              <a:off x="10941859" y="3870517"/>
              <a:ext cx="14054" cy="17340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25"/>
            <p:cNvSpPr/>
            <p:nvPr/>
          </p:nvSpPr>
          <p:spPr>
            <a:xfrm flipH="1" rot="-5400000">
              <a:off x="11554650" y="3553745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25"/>
            <p:cNvSpPr/>
            <p:nvPr/>
          </p:nvSpPr>
          <p:spPr>
            <a:xfrm flipH="1" rot="-5400000">
              <a:off x="10009175" y="4808166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25"/>
            <p:cNvSpPr/>
            <p:nvPr/>
          </p:nvSpPr>
          <p:spPr>
            <a:xfrm flipH="1" rot="-5400000">
              <a:off x="11316273" y="3149196"/>
              <a:ext cx="8944" cy="8761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25"/>
            <p:cNvSpPr/>
            <p:nvPr/>
          </p:nvSpPr>
          <p:spPr>
            <a:xfrm flipH="1" rot="-5400000">
              <a:off x="10038470" y="4808440"/>
              <a:ext cx="7045" cy="6534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25"/>
            <p:cNvSpPr/>
            <p:nvPr/>
          </p:nvSpPr>
          <p:spPr>
            <a:xfrm flipH="1" rot="-5400000">
              <a:off x="10131905" y="4627503"/>
              <a:ext cx="7045" cy="6571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25"/>
            <p:cNvSpPr/>
            <p:nvPr/>
          </p:nvSpPr>
          <p:spPr>
            <a:xfrm flipH="1" rot="-5400000">
              <a:off x="10196482" y="5105791"/>
              <a:ext cx="5987" cy="11937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25"/>
            <p:cNvSpPr/>
            <p:nvPr/>
          </p:nvSpPr>
          <p:spPr>
            <a:xfrm flipH="1" rot="-5400000">
              <a:off x="10489526" y="4977896"/>
              <a:ext cx="146969" cy="174275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25"/>
            <p:cNvSpPr/>
            <p:nvPr/>
          </p:nvSpPr>
          <p:spPr>
            <a:xfrm flipH="1" rot="-5400000">
              <a:off x="10961426" y="3849344"/>
              <a:ext cx="141420" cy="14821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25"/>
            <p:cNvSpPr/>
            <p:nvPr/>
          </p:nvSpPr>
          <p:spPr>
            <a:xfrm flipH="1" rot="-5400000">
              <a:off x="11274967" y="3881176"/>
              <a:ext cx="144195" cy="108347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25"/>
            <p:cNvSpPr/>
            <p:nvPr/>
          </p:nvSpPr>
          <p:spPr>
            <a:xfrm flipH="1" rot="-5400000">
              <a:off x="10810806" y="4980926"/>
              <a:ext cx="144122" cy="83231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25"/>
            <p:cNvSpPr/>
            <p:nvPr/>
          </p:nvSpPr>
          <p:spPr>
            <a:xfrm flipH="1" rot="-5400000">
              <a:off x="10951223" y="4706025"/>
              <a:ext cx="96446" cy="91518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25"/>
            <p:cNvSpPr/>
            <p:nvPr/>
          </p:nvSpPr>
          <p:spPr>
            <a:xfrm flipH="1" rot="-5400000">
              <a:off x="11176842" y="4702758"/>
              <a:ext cx="67206" cy="104879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25"/>
            <p:cNvSpPr/>
            <p:nvPr/>
          </p:nvSpPr>
          <p:spPr>
            <a:xfrm flipH="1" rot="-5400000">
              <a:off x="11017552" y="4318488"/>
              <a:ext cx="88890" cy="81917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25"/>
            <p:cNvSpPr/>
            <p:nvPr/>
          </p:nvSpPr>
          <p:spPr>
            <a:xfrm flipH="1" rot="-5400000">
              <a:off x="11097535" y="4652326"/>
              <a:ext cx="104660" cy="69944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25"/>
            <p:cNvSpPr/>
            <p:nvPr/>
          </p:nvSpPr>
          <p:spPr>
            <a:xfrm flipH="1" rot="-5400000">
              <a:off x="11140282" y="4267308"/>
              <a:ext cx="85568" cy="97651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25"/>
            <p:cNvSpPr/>
            <p:nvPr/>
          </p:nvSpPr>
          <p:spPr>
            <a:xfrm flipH="1" rot="-5400000">
              <a:off x="10618498" y="4802745"/>
              <a:ext cx="72097" cy="69688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25"/>
            <p:cNvSpPr/>
            <p:nvPr/>
          </p:nvSpPr>
          <p:spPr>
            <a:xfrm flipH="1" rot="-5400000">
              <a:off x="10581555" y="4917480"/>
              <a:ext cx="69652" cy="41762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25"/>
            <p:cNvSpPr/>
            <p:nvPr/>
          </p:nvSpPr>
          <p:spPr>
            <a:xfrm flipH="1" rot="-5400000">
              <a:off x="10353764" y="4835235"/>
              <a:ext cx="54611" cy="45631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25"/>
            <p:cNvSpPr/>
            <p:nvPr/>
          </p:nvSpPr>
          <p:spPr>
            <a:xfrm flipH="1" rot="-5400000">
              <a:off x="10873011" y="5102269"/>
              <a:ext cx="42017" cy="4413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25"/>
            <p:cNvSpPr/>
            <p:nvPr/>
          </p:nvSpPr>
          <p:spPr>
            <a:xfrm flipH="1" rot="-5400000">
              <a:off x="11025346" y="3771150"/>
              <a:ext cx="53224" cy="56145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25"/>
            <p:cNvSpPr/>
            <p:nvPr/>
          </p:nvSpPr>
          <p:spPr>
            <a:xfrm flipH="1" rot="-5400000">
              <a:off x="10895717" y="4848230"/>
              <a:ext cx="37126" cy="6063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25"/>
            <p:cNvSpPr/>
            <p:nvPr/>
          </p:nvSpPr>
          <p:spPr>
            <a:xfrm flipH="1" rot="-5400000">
              <a:off x="10931784" y="4324676"/>
              <a:ext cx="48844" cy="2913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25"/>
            <p:cNvSpPr/>
            <p:nvPr/>
          </p:nvSpPr>
          <p:spPr>
            <a:xfrm flipH="1" rot="-5400000">
              <a:off x="11444953" y="4442167"/>
              <a:ext cx="36578" cy="58664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25"/>
            <p:cNvSpPr/>
            <p:nvPr/>
          </p:nvSpPr>
          <p:spPr>
            <a:xfrm flipH="1" rot="-5400000">
              <a:off x="10684919" y="4753226"/>
              <a:ext cx="26430" cy="4924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25"/>
            <p:cNvSpPr/>
            <p:nvPr/>
          </p:nvSpPr>
          <p:spPr>
            <a:xfrm flipH="1" rot="-5400000">
              <a:off x="10559506" y="4751200"/>
              <a:ext cx="32928" cy="28985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25"/>
            <p:cNvSpPr/>
            <p:nvPr/>
          </p:nvSpPr>
          <p:spPr>
            <a:xfrm flipH="1" rot="-5400000">
              <a:off x="10896411" y="4435578"/>
              <a:ext cx="34351" cy="36322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25"/>
            <p:cNvSpPr/>
            <p:nvPr/>
          </p:nvSpPr>
          <p:spPr>
            <a:xfrm flipH="1" rot="-5400000">
              <a:off x="11167168" y="4243233"/>
              <a:ext cx="34315" cy="32635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25"/>
            <p:cNvSpPr/>
            <p:nvPr/>
          </p:nvSpPr>
          <p:spPr>
            <a:xfrm flipH="1" rot="-5400000">
              <a:off x="10824569" y="5064230"/>
              <a:ext cx="40082" cy="28036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25"/>
            <p:cNvSpPr/>
            <p:nvPr/>
          </p:nvSpPr>
          <p:spPr>
            <a:xfrm flipH="1" rot="-5400000">
              <a:off x="9955932" y="5049555"/>
              <a:ext cx="42528" cy="22378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25"/>
            <p:cNvSpPr/>
            <p:nvPr/>
          </p:nvSpPr>
          <p:spPr>
            <a:xfrm flipH="1" rot="-5400000">
              <a:off x="10180657" y="4792524"/>
              <a:ext cx="44463" cy="26795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25"/>
            <p:cNvSpPr/>
            <p:nvPr/>
          </p:nvSpPr>
          <p:spPr>
            <a:xfrm flipH="1" rot="-5400000">
              <a:off x="11239120" y="4664501"/>
              <a:ext cx="36103" cy="25663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25"/>
            <p:cNvSpPr/>
            <p:nvPr/>
          </p:nvSpPr>
          <p:spPr>
            <a:xfrm flipH="1" rot="-5400000">
              <a:off x="10607656" y="4780988"/>
              <a:ext cx="25079" cy="32891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25"/>
            <p:cNvSpPr/>
            <p:nvPr/>
          </p:nvSpPr>
          <p:spPr>
            <a:xfrm flipH="1" rot="-5400000">
              <a:off x="11395781" y="4436582"/>
              <a:ext cx="34862" cy="21538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25"/>
            <p:cNvSpPr/>
            <p:nvPr/>
          </p:nvSpPr>
          <p:spPr>
            <a:xfrm flipH="1" rot="-5400000">
              <a:off x="10757801" y="5014365"/>
              <a:ext cx="27160" cy="24166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25"/>
            <p:cNvSpPr/>
            <p:nvPr/>
          </p:nvSpPr>
          <p:spPr>
            <a:xfrm flipH="1" rot="-5400000">
              <a:off x="10874690" y="4434410"/>
              <a:ext cx="10878" cy="25042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25"/>
            <p:cNvSpPr/>
            <p:nvPr/>
          </p:nvSpPr>
          <p:spPr>
            <a:xfrm flipH="1" rot="-5400000">
              <a:off x="10460212" y="4824539"/>
              <a:ext cx="12631" cy="27525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25"/>
            <p:cNvSpPr/>
            <p:nvPr/>
          </p:nvSpPr>
          <p:spPr>
            <a:xfrm flipH="1" rot="-5400000">
              <a:off x="10632881" y="4520561"/>
              <a:ext cx="15077" cy="14712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25"/>
            <p:cNvSpPr/>
            <p:nvPr/>
          </p:nvSpPr>
          <p:spPr>
            <a:xfrm flipH="1" rot="-5400000">
              <a:off x="10929703" y="3900342"/>
              <a:ext cx="26649" cy="17522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25"/>
            <p:cNvSpPr/>
            <p:nvPr/>
          </p:nvSpPr>
          <p:spPr>
            <a:xfrm flipH="1" rot="-5400000">
              <a:off x="11500441" y="4486521"/>
              <a:ext cx="17194" cy="13507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25"/>
            <p:cNvSpPr/>
            <p:nvPr/>
          </p:nvSpPr>
          <p:spPr>
            <a:xfrm flipH="1" rot="-5400000">
              <a:off x="11429858" y="4499790"/>
              <a:ext cx="24166" cy="1044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25"/>
            <p:cNvSpPr/>
            <p:nvPr/>
          </p:nvSpPr>
          <p:spPr>
            <a:xfrm flipH="1" rot="-5400000">
              <a:off x="10968307" y="4693869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25"/>
            <p:cNvSpPr/>
            <p:nvPr/>
          </p:nvSpPr>
          <p:spPr>
            <a:xfrm flipH="1" rot="-5400000">
              <a:off x="11141542" y="4919634"/>
              <a:ext cx="12959" cy="11572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25"/>
            <p:cNvSpPr/>
            <p:nvPr/>
          </p:nvSpPr>
          <p:spPr>
            <a:xfrm flipH="1" rot="-5400000">
              <a:off x="11063987" y="4477577"/>
              <a:ext cx="11937" cy="14602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25"/>
            <p:cNvSpPr/>
            <p:nvPr/>
          </p:nvSpPr>
          <p:spPr>
            <a:xfrm flipH="1" rot="-5400000">
              <a:off x="11478903" y="3828518"/>
              <a:ext cx="7045" cy="6498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25"/>
            <p:cNvSpPr/>
            <p:nvPr/>
          </p:nvSpPr>
          <p:spPr>
            <a:xfrm flipH="1" rot="-5400000">
              <a:off x="11432414" y="4440944"/>
              <a:ext cx="6863" cy="6498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25"/>
            <p:cNvSpPr/>
            <p:nvPr/>
          </p:nvSpPr>
          <p:spPr>
            <a:xfrm flipH="1" rot="-5400000">
              <a:off x="11420513" y="4598244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25"/>
            <p:cNvSpPr/>
            <p:nvPr/>
          </p:nvSpPr>
          <p:spPr>
            <a:xfrm flipH="1" rot="-5400000">
              <a:off x="11420312" y="3804753"/>
              <a:ext cx="7045" cy="679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25"/>
            <p:cNvSpPr/>
            <p:nvPr/>
          </p:nvSpPr>
          <p:spPr>
            <a:xfrm flipH="1" rot="-5400000">
              <a:off x="11414161" y="3857120"/>
              <a:ext cx="8214" cy="6899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25"/>
            <p:cNvSpPr/>
            <p:nvPr/>
          </p:nvSpPr>
          <p:spPr>
            <a:xfrm flipH="1" rot="-5400000">
              <a:off x="11237459" y="4310092"/>
              <a:ext cx="9309" cy="89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25"/>
            <p:cNvSpPr/>
            <p:nvPr/>
          </p:nvSpPr>
          <p:spPr>
            <a:xfrm flipH="1" rot="-5400000">
              <a:off x="11044913" y="4799861"/>
              <a:ext cx="9309" cy="8798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25"/>
            <p:cNvSpPr/>
            <p:nvPr/>
          </p:nvSpPr>
          <p:spPr>
            <a:xfrm flipH="1" rot="-5400000">
              <a:off x="11041865" y="3548123"/>
              <a:ext cx="7009" cy="6753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25"/>
            <p:cNvSpPr/>
            <p:nvPr/>
          </p:nvSpPr>
          <p:spPr>
            <a:xfrm flipH="1" rot="-5400000">
              <a:off x="11000997" y="4458430"/>
              <a:ext cx="6863" cy="6571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25"/>
            <p:cNvSpPr/>
            <p:nvPr/>
          </p:nvSpPr>
          <p:spPr>
            <a:xfrm flipH="1" rot="-5400000">
              <a:off x="10417392" y="4851881"/>
              <a:ext cx="10550" cy="9893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25"/>
            <p:cNvSpPr/>
            <p:nvPr/>
          </p:nvSpPr>
          <p:spPr>
            <a:xfrm flipH="1" rot="-5400000">
              <a:off x="10425952" y="4842700"/>
              <a:ext cx="10550" cy="971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25"/>
            <p:cNvSpPr/>
            <p:nvPr/>
          </p:nvSpPr>
          <p:spPr>
            <a:xfrm flipH="1" rot="-5400000">
              <a:off x="10463845" y="4860770"/>
              <a:ext cx="8177" cy="6899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25"/>
            <p:cNvSpPr/>
            <p:nvPr/>
          </p:nvSpPr>
          <p:spPr>
            <a:xfrm flipH="1" rot="-5400000">
              <a:off x="10750172" y="5027543"/>
              <a:ext cx="9674" cy="9017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25"/>
            <p:cNvSpPr/>
            <p:nvPr/>
          </p:nvSpPr>
          <p:spPr>
            <a:xfrm flipH="1" rot="-5400000">
              <a:off x="11077293" y="4416413"/>
              <a:ext cx="6680" cy="6753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25"/>
            <p:cNvSpPr/>
            <p:nvPr/>
          </p:nvSpPr>
          <p:spPr>
            <a:xfrm flipH="1" rot="-5400000">
              <a:off x="11082440" y="3618340"/>
              <a:ext cx="10367" cy="7885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25"/>
            <p:cNvSpPr/>
            <p:nvPr/>
          </p:nvSpPr>
          <p:spPr>
            <a:xfrm flipH="1" rot="-5400000">
              <a:off x="10643650" y="4772482"/>
              <a:ext cx="7885" cy="6863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25"/>
            <p:cNvSpPr/>
            <p:nvPr/>
          </p:nvSpPr>
          <p:spPr>
            <a:xfrm flipH="1" rot="-5400000">
              <a:off x="10650513" y="4860094"/>
              <a:ext cx="12193" cy="8104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25"/>
            <p:cNvSpPr/>
            <p:nvPr/>
          </p:nvSpPr>
          <p:spPr>
            <a:xfrm flipH="1" rot="-5400000">
              <a:off x="10666739" y="4745122"/>
              <a:ext cx="4563" cy="2993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25"/>
            <p:cNvSpPr/>
            <p:nvPr/>
          </p:nvSpPr>
          <p:spPr>
            <a:xfrm flipH="1" rot="-5400000">
              <a:off x="11416570" y="3786190"/>
              <a:ext cx="3358" cy="387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25"/>
            <p:cNvSpPr/>
            <p:nvPr/>
          </p:nvSpPr>
          <p:spPr>
            <a:xfrm flipH="1" rot="-5400000">
              <a:off x="11230687" y="4304269"/>
              <a:ext cx="7264" cy="6680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25"/>
            <p:cNvSpPr/>
            <p:nvPr/>
          </p:nvSpPr>
          <p:spPr>
            <a:xfrm flipH="1" rot="-5400000">
              <a:off x="11061176" y="3553051"/>
              <a:ext cx="2993" cy="3030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25"/>
            <p:cNvSpPr/>
            <p:nvPr/>
          </p:nvSpPr>
          <p:spPr>
            <a:xfrm flipH="1" rot="-5400000">
              <a:off x="11075011" y="3929491"/>
              <a:ext cx="4746" cy="631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25"/>
            <p:cNvSpPr/>
            <p:nvPr/>
          </p:nvSpPr>
          <p:spPr>
            <a:xfrm flipH="1" rot="-5400000">
              <a:off x="11033505" y="3528337"/>
              <a:ext cx="2300" cy="2409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25"/>
            <p:cNvSpPr/>
            <p:nvPr/>
          </p:nvSpPr>
          <p:spPr>
            <a:xfrm flipH="1" rot="-5400000">
              <a:off x="11310925" y="4534725"/>
              <a:ext cx="2847" cy="2847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25"/>
            <p:cNvSpPr/>
            <p:nvPr/>
          </p:nvSpPr>
          <p:spPr>
            <a:xfrm flipH="1" rot="-5400000">
              <a:off x="11299316" y="4877580"/>
              <a:ext cx="187928" cy="152372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25"/>
            <p:cNvSpPr/>
            <p:nvPr/>
          </p:nvSpPr>
          <p:spPr>
            <a:xfrm flipH="1" rot="-5400000">
              <a:off x="11230377" y="5041652"/>
              <a:ext cx="39024" cy="45193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25"/>
            <p:cNvSpPr/>
            <p:nvPr/>
          </p:nvSpPr>
          <p:spPr>
            <a:xfrm flipH="1" rot="-5400000">
              <a:off x="11192776" y="5033986"/>
              <a:ext cx="26284" cy="22524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25"/>
            <p:cNvSpPr/>
            <p:nvPr/>
          </p:nvSpPr>
          <p:spPr>
            <a:xfrm flipH="1" rot="-5400000">
              <a:off x="11354110" y="4666837"/>
              <a:ext cx="16500" cy="16427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25"/>
            <p:cNvSpPr/>
            <p:nvPr/>
          </p:nvSpPr>
          <p:spPr>
            <a:xfrm flipH="1" rot="-5400000">
              <a:off x="11265750" y="4629657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25"/>
            <p:cNvSpPr/>
            <p:nvPr/>
          </p:nvSpPr>
          <p:spPr>
            <a:xfrm flipH="1" rot="-5400000">
              <a:off x="11016914" y="5082848"/>
              <a:ext cx="11025" cy="898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25"/>
            <p:cNvSpPr/>
            <p:nvPr/>
          </p:nvSpPr>
          <p:spPr>
            <a:xfrm flipH="1" rot="-5400000">
              <a:off x="11286704" y="4621662"/>
              <a:ext cx="6863" cy="6534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25"/>
            <p:cNvSpPr/>
            <p:nvPr/>
          </p:nvSpPr>
          <p:spPr>
            <a:xfrm flipH="1" rot="-5400000">
              <a:off x="11228424" y="4860277"/>
              <a:ext cx="6096" cy="5220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25"/>
            <p:cNvSpPr/>
            <p:nvPr/>
          </p:nvSpPr>
          <p:spPr>
            <a:xfrm flipH="1" rot="-5400000">
              <a:off x="11441704" y="4652764"/>
              <a:ext cx="6607" cy="6425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25"/>
            <p:cNvSpPr/>
            <p:nvPr/>
          </p:nvSpPr>
          <p:spPr>
            <a:xfrm flipH="1" rot="-5400000">
              <a:off x="11077293" y="3628379"/>
              <a:ext cx="74215" cy="111158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25"/>
            <p:cNvSpPr/>
            <p:nvPr/>
          </p:nvSpPr>
          <p:spPr>
            <a:xfrm flipH="1" rot="-5400000">
              <a:off x="11174250" y="3560662"/>
              <a:ext cx="32051" cy="1891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25"/>
            <p:cNvSpPr/>
            <p:nvPr/>
          </p:nvSpPr>
          <p:spPr>
            <a:xfrm flipH="1" rot="-5400000">
              <a:off x="11362561" y="3739884"/>
              <a:ext cx="19530" cy="20297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25"/>
            <p:cNvSpPr/>
            <p:nvPr/>
          </p:nvSpPr>
          <p:spPr>
            <a:xfrm flipH="1" rot="-5400000">
              <a:off x="11068185" y="3796686"/>
              <a:ext cx="17887" cy="1770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25"/>
            <p:cNvSpPr/>
            <p:nvPr/>
          </p:nvSpPr>
          <p:spPr>
            <a:xfrm flipH="1" rot="-5400000">
              <a:off x="11263067" y="3758447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25"/>
            <p:cNvSpPr/>
            <p:nvPr/>
          </p:nvSpPr>
          <p:spPr>
            <a:xfrm flipH="1" rot="-5400000">
              <a:off x="10510863" y="5064687"/>
              <a:ext cx="7045" cy="7009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25"/>
            <p:cNvSpPr/>
            <p:nvPr/>
          </p:nvSpPr>
          <p:spPr>
            <a:xfrm flipH="1" rot="-5400000">
              <a:off x="11392550" y="5030463"/>
              <a:ext cx="2482" cy="2628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4" name="Google Shape;8724;p25"/>
          <p:cNvGrpSpPr/>
          <p:nvPr/>
        </p:nvGrpSpPr>
        <p:grpSpPr>
          <a:xfrm rot="5400000">
            <a:off x="3014839" y="3367773"/>
            <a:ext cx="829681" cy="2870012"/>
            <a:chOff x="6892900" y="1975875"/>
            <a:chExt cx="491750" cy="1701050"/>
          </a:xfrm>
        </p:grpSpPr>
        <p:sp>
          <p:nvSpPr>
            <p:cNvPr id="8725" name="Google Shape;8725;p25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25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25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25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25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25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25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25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25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25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25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25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25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25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25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25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25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25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25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25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25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25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25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25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25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25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25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25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25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25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25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25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25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25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25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25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25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25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25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25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25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25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25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25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25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25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25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25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25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25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25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25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25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25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25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25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25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25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3" name="Google Shape;8783;p25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grpSp>
        <p:nvGrpSpPr>
          <p:cNvPr id="8784" name="Google Shape;8784;p25"/>
          <p:cNvGrpSpPr/>
          <p:nvPr/>
        </p:nvGrpSpPr>
        <p:grpSpPr>
          <a:xfrm>
            <a:off x="6910488" y="289146"/>
            <a:ext cx="1862460" cy="1019384"/>
            <a:chOff x="6910488" y="289146"/>
            <a:chExt cx="1862460" cy="1019384"/>
          </a:xfrm>
        </p:grpSpPr>
        <p:sp>
          <p:nvSpPr>
            <p:cNvPr id="8785" name="Google Shape;8785;p25"/>
            <p:cNvSpPr/>
            <p:nvPr/>
          </p:nvSpPr>
          <p:spPr>
            <a:xfrm>
              <a:off x="8197396" y="515252"/>
              <a:ext cx="332342" cy="308767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25"/>
            <p:cNvSpPr/>
            <p:nvPr/>
          </p:nvSpPr>
          <p:spPr>
            <a:xfrm>
              <a:off x="8054864" y="467495"/>
              <a:ext cx="256366" cy="392949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25"/>
            <p:cNvSpPr/>
            <p:nvPr/>
          </p:nvSpPr>
          <p:spPr>
            <a:xfrm>
              <a:off x="7484348" y="508783"/>
              <a:ext cx="217856" cy="134196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25"/>
            <p:cNvSpPr/>
            <p:nvPr/>
          </p:nvSpPr>
          <p:spPr>
            <a:xfrm>
              <a:off x="7666170" y="319146"/>
              <a:ext cx="149044" cy="146439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25"/>
            <p:cNvSpPr/>
            <p:nvPr/>
          </p:nvSpPr>
          <p:spPr>
            <a:xfrm>
              <a:off x="8586481" y="824150"/>
              <a:ext cx="186467" cy="178740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25"/>
            <p:cNvSpPr/>
            <p:nvPr/>
          </p:nvSpPr>
          <p:spPr>
            <a:xfrm>
              <a:off x="6934583" y="305557"/>
              <a:ext cx="154644" cy="124644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25"/>
            <p:cNvSpPr/>
            <p:nvPr/>
          </p:nvSpPr>
          <p:spPr>
            <a:xfrm>
              <a:off x="6964583" y="482691"/>
              <a:ext cx="123429" cy="128856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25"/>
            <p:cNvSpPr/>
            <p:nvPr/>
          </p:nvSpPr>
          <p:spPr>
            <a:xfrm>
              <a:off x="7048852" y="607596"/>
              <a:ext cx="146091" cy="118914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25"/>
            <p:cNvSpPr/>
            <p:nvPr/>
          </p:nvSpPr>
          <p:spPr>
            <a:xfrm>
              <a:off x="8472864" y="813990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25"/>
            <p:cNvSpPr/>
            <p:nvPr/>
          </p:nvSpPr>
          <p:spPr>
            <a:xfrm>
              <a:off x="7818687" y="426729"/>
              <a:ext cx="98682" cy="139232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25"/>
            <p:cNvSpPr/>
            <p:nvPr/>
          </p:nvSpPr>
          <p:spPr>
            <a:xfrm>
              <a:off x="7718398" y="652270"/>
              <a:ext cx="121171" cy="63212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25"/>
            <p:cNvSpPr/>
            <p:nvPr/>
          </p:nvSpPr>
          <p:spPr>
            <a:xfrm>
              <a:off x="8012187" y="659476"/>
              <a:ext cx="112401" cy="96642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25"/>
            <p:cNvSpPr/>
            <p:nvPr/>
          </p:nvSpPr>
          <p:spPr>
            <a:xfrm>
              <a:off x="7944590" y="1118243"/>
              <a:ext cx="87655" cy="80405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25"/>
            <p:cNvSpPr/>
            <p:nvPr/>
          </p:nvSpPr>
          <p:spPr>
            <a:xfrm>
              <a:off x="8258133" y="1034191"/>
              <a:ext cx="102199" cy="88263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25"/>
            <p:cNvSpPr/>
            <p:nvPr/>
          </p:nvSpPr>
          <p:spPr>
            <a:xfrm>
              <a:off x="8394413" y="626394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25"/>
            <p:cNvSpPr/>
            <p:nvPr/>
          </p:nvSpPr>
          <p:spPr>
            <a:xfrm>
              <a:off x="8589824" y="1211107"/>
              <a:ext cx="110100" cy="93342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25"/>
            <p:cNvSpPr/>
            <p:nvPr/>
          </p:nvSpPr>
          <p:spPr>
            <a:xfrm>
              <a:off x="7975805" y="883758"/>
              <a:ext cx="68075" cy="91779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25"/>
            <p:cNvSpPr/>
            <p:nvPr/>
          </p:nvSpPr>
          <p:spPr>
            <a:xfrm>
              <a:off x="7727775" y="1089806"/>
              <a:ext cx="105108" cy="5340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25"/>
            <p:cNvSpPr/>
            <p:nvPr/>
          </p:nvSpPr>
          <p:spPr>
            <a:xfrm>
              <a:off x="8421287" y="939764"/>
              <a:ext cx="84703" cy="745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25"/>
            <p:cNvSpPr/>
            <p:nvPr/>
          </p:nvSpPr>
          <p:spPr>
            <a:xfrm>
              <a:off x="8125413" y="534485"/>
              <a:ext cx="47062" cy="94688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25"/>
            <p:cNvSpPr/>
            <p:nvPr/>
          </p:nvSpPr>
          <p:spPr>
            <a:xfrm>
              <a:off x="7839916" y="292012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25"/>
            <p:cNvSpPr/>
            <p:nvPr/>
          </p:nvSpPr>
          <p:spPr>
            <a:xfrm>
              <a:off x="8238987" y="826277"/>
              <a:ext cx="46454" cy="109970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25"/>
            <p:cNvSpPr/>
            <p:nvPr/>
          </p:nvSpPr>
          <p:spPr>
            <a:xfrm>
              <a:off x="8283097" y="954916"/>
              <a:ext cx="81012" cy="59218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25"/>
            <p:cNvSpPr/>
            <p:nvPr/>
          </p:nvSpPr>
          <p:spPr>
            <a:xfrm>
              <a:off x="7833274" y="1002976"/>
              <a:ext cx="84703" cy="49710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25"/>
            <p:cNvSpPr/>
            <p:nvPr/>
          </p:nvSpPr>
          <p:spPr>
            <a:xfrm>
              <a:off x="7208836" y="429637"/>
              <a:ext cx="71201" cy="45890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25"/>
            <p:cNvSpPr/>
            <p:nvPr/>
          </p:nvSpPr>
          <p:spPr>
            <a:xfrm>
              <a:off x="8300159" y="701719"/>
              <a:ext cx="67250" cy="59696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25"/>
            <p:cNvSpPr/>
            <p:nvPr/>
          </p:nvSpPr>
          <p:spPr>
            <a:xfrm>
              <a:off x="8312011" y="448089"/>
              <a:ext cx="62083" cy="57004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25"/>
            <p:cNvSpPr/>
            <p:nvPr/>
          </p:nvSpPr>
          <p:spPr>
            <a:xfrm>
              <a:off x="8434181" y="842775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25"/>
            <p:cNvSpPr/>
            <p:nvPr/>
          </p:nvSpPr>
          <p:spPr>
            <a:xfrm>
              <a:off x="8442690" y="1146028"/>
              <a:ext cx="53314" cy="53878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25"/>
            <p:cNvSpPr/>
            <p:nvPr/>
          </p:nvSpPr>
          <p:spPr>
            <a:xfrm>
              <a:off x="7771668" y="482213"/>
              <a:ext cx="63299" cy="36859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25"/>
            <p:cNvSpPr/>
            <p:nvPr/>
          </p:nvSpPr>
          <p:spPr>
            <a:xfrm>
              <a:off x="8005979" y="512907"/>
              <a:ext cx="62865" cy="42764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25"/>
            <p:cNvSpPr/>
            <p:nvPr/>
          </p:nvSpPr>
          <p:spPr>
            <a:xfrm>
              <a:off x="7133120" y="577509"/>
              <a:ext cx="67423" cy="33039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25"/>
            <p:cNvSpPr/>
            <p:nvPr/>
          </p:nvSpPr>
          <p:spPr>
            <a:xfrm>
              <a:off x="8721328" y="1249313"/>
              <a:ext cx="43328" cy="52532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25"/>
            <p:cNvSpPr/>
            <p:nvPr/>
          </p:nvSpPr>
          <p:spPr>
            <a:xfrm>
              <a:off x="7874475" y="1068750"/>
              <a:ext cx="58914" cy="51751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25"/>
            <p:cNvSpPr/>
            <p:nvPr/>
          </p:nvSpPr>
          <p:spPr>
            <a:xfrm>
              <a:off x="8300159" y="886276"/>
              <a:ext cx="51447" cy="76193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25"/>
            <p:cNvSpPr/>
            <p:nvPr/>
          </p:nvSpPr>
          <p:spPr>
            <a:xfrm>
              <a:off x="7607733" y="487249"/>
              <a:ext cx="48929" cy="54486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25"/>
            <p:cNvSpPr/>
            <p:nvPr/>
          </p:nvSpPr>
          <p:spPr>
            <a:xfrm>
              <a:off x="8530302" y="1117244"/>
              <a:ext cx="51447" cy="50796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25"/>
            <p:cNvSpPr/>
            <p:nvPr/>
          </p:nvSpPr>
          <p:spPr>
            <a:xfrm>
              <a:off x="7300181" y="510303"/>
              <a:ext cx="27916" cy="62648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25"/>
            <p:cNvSpPr/>
            <p:nvPr/>
          </p:nvSpPr>
          <p:spPr>
            <a:xfrm>
              <a:off x="8348653" y="871038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25"/>
            <p:cNvSpPr/>
            <p:nvPr/>
          </p:nvSpPr>
          <p:spPr>
            <a:xfrm>
              <a:off x="8366975" y="931298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25"/>
            <p:cNvSpPr/>
            <p:nvPr/>
          </p:nvSpPr>
          <p:spPr>
            <a:xfrm>
              <a:off x="8264819" y="992990"/>
              <a:ext cx="53921" cy="41678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25"/>
            <p:cNvSpPr/>
            <p:nvPr/>
          </p:nvSpPr>
          <p:spPr>
            <a:xfrm>
              <a:off x="7140371" y="517553"/>
              <a:ext cx="45021" cy="40202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25"/>
            <p:cNvSpPr/>
            <p:nvPr/>
          </p:nvSpPr>
          <p:spPr>
            <a:xfrm>
              <a:off x="7819294" y="556713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25"/>
            <p:cNvSpPr/>
            <p:nvPr/>
          </p:nvSpPr>
          <p:spPr>
            <a:xfrm>
              <a:off x="8477856" y="1037013"/>
              <a:ext cx="33343" cy="50101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25"/>
            <p:cNvSpPr/>
            <p:nvPr/>
          </p:nvSpPr>
          <p:spPr>
            <a:xfrm>
              <a:off x="7242352" y="597263"/>
              <a:ext cx="35383" cy="47279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25"/>
            <p:cNvSpPr/>
            <p:nvPr/>
          </p:nvSpPr>
          <p:spPr>
            <a:xfrm>
              <a:off x="8589650" y="884453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25"/>
            <p:cNvSpPr/>
            <p:nvPr/>
          </p:nvSpPr>
          <p:spPr>
            <a:xfrm>
              <a:off x="8643962" y="995291"/>
              <a:ext cx="34124" cy="36555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25"/>
            <p:cNvSpPr/>
            <p:nvPr/>
          </p:nvSpPr>
          <p:spPr>
            <a:xfrm>
              <a:off x="7042991" y="417264"/>
              <a:ext cx="40636" cy="33560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25"/>
            <p:cNvSpPr/>
            <p:nvPr/>
          </p:nvSpPr>
          <p:spPr>
            <a:xfrm>
              <a:off x="7184480" y="392301"/>
              <a:ext cx="41461" cy="38770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25"/>
            <p:cNvSpPr/>
            <p:nvPr/>
          </p:nvSpPr>
          <p:spPr>
            <a:xfrm>
              <a:off x="7157259" y="343198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25"/>
            <p:cNvSpPr/>
            <p:nvPr/>
          </p:nvSpPr>
          <p:spPr>
            <a:xfrm>
              <a:off x="7708412" y="718130"/>
              <a:ext cx="35210" cy="36295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25"/>
            <p:cNvSpPr/>
            <p:nvPr/>
          </p:nvSpPr>
          <p:spPr>
            <a:xfrm>
              <a:off x="8588565" y="1105696"/>
              <a:ext cx="34602" cy="39377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25"/>
            <p:cNvSpPr/>
            <p:nvPr/>
          </p:nvSpPr>
          <p:spPr>
            <a:xfrm>
              <a:off x="7837008" y="386266"/>
              <a:ext cx="42720" cy="2904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25"/>
            <p:cNvSpPr/>
            <p:nvPr/>
          </p:nvSpPr>
          <p:spPr>
            <a:xfrm>
              <a:off x="8383385" y="1009228"/>
              <a:ext cx="31085" cy="45065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25"/>
            <p:cNvSpPr/>
            <p:nvPr/>
          </p:nvSpPr>
          <p:spPr>
            <a:xfrm>
              <a:off x="8258958" y="616626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25"/>
            <p:cNvSpPr/>
            <p:nvPr/>
          </p:nvSpPr>
          <p:spPr>
            <a:xfrm>
              <a:off x="7533493" y="415007"/>
              <a:ext cx="42634" cy="3039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25"/>
            <p:cNvSpPr/>
            <p:nvPr/>
          </p:nvSpPr>
          <p:spPr>
            <a:xfrm>
              <a:off x="7791031" y="532618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5"/>
            <p:cNvSpPr/>
            <p:nvPr/>
          </p:nvSpPr>
          <p:spPr>
            <a:xfrm>
              <a:off x="8359898" y="708579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25"/>
            <p:cNvSpPr/>
            <p:nvPr/>
          </p:nvSpPr>
          <p:spPr>
            <a:xfrm>
              <a:off x="7000140" y="462199"/>
              <a:ext cx="27091" cy="30477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25"/>
            <p:cNvSpPr/>
            <p:nvPr/>
          </p:nvSpPr>
          <p:spPr>
            <a:xfrm>
              <a:off x="6988896" y="298871"/>
              <a:ext cx="32518" cy="42069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25"/>
            <p:cNvSpPr/>
            <p:nvPr/>
          </p:nvSpPr>
          <p:spPr>
            <a:xfrm>
              <a:off x="8177815" y="683398"/>
              <a:ext cx="28350" cy="31346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25"/>
            <p:cNvSpPr/>
            <p:nvPr/>
          </p:nvSpPr>
          <p:spPr>
            <a:xfrm>
              <a:off x="7441671" y="993815"/>
              <a:ext cx="30434" cy="37380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25"/>
            <p:cNvSpPr/>
            <p:nvPr/>
          </p:nvSpPr>
          <p:spPr>
            <a:xfrm>
              <a:off x="8694671" y="1201600"/>
              <a:ext cx="30434" cy="25832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25"/>
            <p:cNvSpPr/>
            <p:nvPr/>
          </p:nvSpPr>
          <p:spPr>
            <a:xfrm>
              <a:off x="7133945" y="745004"/>
              <a:ext cx="32084" cy="45629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25"/>
            <p:cNvSpPr/>
            <p:nvPr/>
          </p:nvSpPr>
          <p:spPr>
            <a:xfrm>
              <a:off x="8061290" y="638594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25"/>
            <p:cNvSpPr/>
            <p:nvPr/>
          </p:nvSpPr>
          <p:spPr>
            <a:xfrm>
              <a:off x="7548037" y="468885"/>
              <a:ext cx="20796" cy="29435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25"/>
            <p:cNvSpPr/>
            <p:nvPr/>
          </p:nvSpPr>
          <p:spPr>
            <a:xfrm>
              <a:off x="7119445" y="322576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25"/>
            <p:cNvSpPr/>
            <p:nvPr/>
          </p:nvSpPr>
          <p:spPr>
            <a:xfrm>
              <a:off x="7645591" y="451171"/>
              <a:ext cx="41635" cy="20926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25"/>
            <p:cNvSpPr/>
            <p:nvPr/>
          </p:nvSpPr>
          <p:spPr>
            <a:xfrm>
              <a:off x="7674288" y="676061"/>
              <a:ext cx="31867" cy="186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25"/>
            <p:cNvSpPr/>
            <p:nvPr/>
          </p:nvSpPr>
          <p:spPr>
            <a:xfrm>
              <a:off x="8483717" y="548768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25"/>
            <p:cNvSpPr/>
            <p:nvPr/>
          </p:nvSpPr>
          <p:spPr>
            <a:xfrm>
              <a:off x="7890321" y="417481"/>
              <a:ext cx="24356" cy="19103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25"/>
            <p:cNvSpPr/>
            <p:nvPr/>
          </p:nvSpPr>
          <p:spPr>
            <a:xfrm>
              <a:off x="7098996" y="544514"/>
              <a:ext cx="27265" cy="22793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25"/>
            <p:cNvSpPr/>
            <p:nvPr/>
          </p:nvSpPr>
          <p:spPr>
            <a:xfrm>
              <a:off x="7210095" y="570563"/>
              <a:ext cx="25007" cy="19407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25"/>
            <p:cNvSpPr/>
            <p:nvPr/>
          </p:nvSpPr>
          <p:spPr>
            <a:xfrm>
              <a:off x="8523225" y="1083945"/>
              <a:ext cx="23748" cy="33516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25"/>
            <p:cNvSpPr/>
            <p:nvPr/>
          </p:nvSpPr>
          <p:spPr>
            <a:xfrm>
              <a:off x="8283097" y="1134263"/>
              <a:ext cx="21273" cy="23357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25"/>
            <p:cNvSpPr/>
            <p:nvPr/>
          </p:nvSpPr>
          <p:spPr>
            <a:xfrm>
              <a:off x="6977043" y="604556"/>
              <a:ext cx="25658" cy="33733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25"/>
            <p:cNvSpPr/>
            <p:nvPr/>
          </p:nvSpPr>
          <p:spPr>
            <a:xfrm>
              <a:off x="8574194" y="1110558"/>
              <a:ext cx="22923" cy="27742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25"/>
            <p:cNvSpPr/>
            <p:nvPr/>
          </p:nvSpPr>
          <p:spPr>
            <a:xfrm>
              <a:off x="7736502" y="593008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25"/>
            <p:cNvSpPr/>
            <p:nvPr/>
          </p:nvSpPr>
          <p:spPr>
            <a:xfrm>
              <a:off x="8270854" y="389696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25"/>
            <p:cNvSpPr/>
            <p:nvPr/>
          </p:nvSpPr>
          <p:spPr>
            <a:xfrm>
              <a:off x="6910488" y="329870"/>
              <a:ext cx="18538" cy="22098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25"/>
            <p:cNvSpPr/>
            <p:nvPr/>
          </p:nvSpPr>
          <p:spPr>
            <a:xfrm>
              <a:off x="7121225" y="492980"/>
              <a:ext cx="29392" cy="16888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25"/>
            <p:cNvSpPr/>
            <p:nvPr/>
          </p:nvSpPr>
          <p:spPr>
            <a:xfrm>
              <a:off x="8216107" y="705236"/>
              <a:ext cx="22185" cy="2409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25"/>
            <p:cNvSpPr/>
            <p:nvPr/>
          </p:nvSpPr>
          <p:spPr>
            <a:xfrm>
              <a:off x="7150573" y="453082"/>
              <a:ext cx="22749" cy="23140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25"/>
            <p:cNvSpPr/>
            <p:nvPr/>
          </p:nvSpPr>
          <p:spPr>
            <a:xfrm>
              <a:off x="8373617" y="697378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25"/>
            <p:cNvSpPr/>
            <p:nvPr/>
          </p:nvSpPr>
          <p:spPr>
            <a:xfrm>
              <a:off x="7832623" y="514036"/>
              <a:ext cx="13589" cy="23531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25"/>
            <p:cNvSpPr/>
            <p:nvPr/>
          </p:nvSpPr>
          <p:spPr>
            <a:xfrm>
              <a:off x="8547972" y="926522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25"/>
            <p:cNvSpPr/>
            <p:nvPr/>
          </p:nvSpPr>
          <p:spPr>
            <a:xfrm>
              <a:off x="8644744" y="1284305"/>
              <a:ext cx="20231" cy="24226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25"/>
            <p:cNvSpPr/>
            <p:nvPr/>
          </p:nvSpPr>
          <p:spPr>
            <a:xfrm>
              <a:off x="8520750" y="846508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25"/>
            <p:cNvSpPr/>
            <p:nvPr/>
          </p:nvSpPr>
          <p:spPr>
            <a:xfrm>
              <a:off x="7048635" y="327178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25"/>
            <p:cNvSpPr/>
            <p:nvPr/>
          </p:nvSpPr>
          <p:spPr>
            <a:xfrm>
              <a:off x="8360115" y="648623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25"/>
            <p:cNvSpPr/>
            <p:nvPr/>
          </p:nvSpPr>
          <p:spPr>
            <a:xfrm>
              <a:off x="7790423" y="601083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25"/>
            <p:cNvSpPr/>
            <p:nvPr/>
          </p:nvSpPr>
          <p:spPr>
            <a:xfrm>
              <a:off x="8735264" y="961124"/>
              <a:ext cx="12113" cy="14501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25"/>
            <p:cNvSpPr/>
            <p:nvPr/>
          </p:nvSpPr>
          <p:spPr>
            <a:xfrm>
              <a:off x="8699664" y="1266809"/>
              <a:ext cx="13980" cy="17106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25"/>
            <p:cNvSpPr/>
            <p:nvPr/>
          </p:nvSpPr>
          <p:spPr>
            <a:xfrm>
              <a:off x="8667016" y="1069965"/>
              <a:ext cx="16064" cy="11939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25"/>
            <p:cNvSpPr/>
            <p:nvPr/>
          </p:nvSpPr>
          <p:spPr>
            <a:xfrm>
              <a:off x="7141239" y="418480"/>
              <a:ext cx="16454" cy="11375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25"/>
            <p:cNvSpPr/>
            <p:nvPr/>
          </p:nvSpPr>
          <p:spPr>
            <a:xfrm>
              <a:off x="7111239" y="389175"/>
              <a:ext cx="17540" cy="12764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25"/>
            <p:cNvSpPr/>
            <p:nvPr/>
          </p:nvSpPr>
          <p:spPr>
            <a:xfrm>
              <a:off x="8424413" y="1028982"/>
              <a:ext cx="16411" cy="11244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25"/>
            <p:cNvSpPr/>
            <p:nvPr/>
          </p:nvSpPr>
          <p:spPr>
            <a:xfrm>
              <a:off x="8261042" y="953309"/>
              <a:ext cx="12764" cy="10897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25"/>
            <p:cNvSpPr/>
            <p:nvPr/>
          </p:nvSpPr>
          <p:spPr>
            <a:xfrm>
              <a:off x="8650561" y="1256606"/>
              <a:ext cx="14414" cy="13806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25"/>
            <p:cNvSpPr/>
            <p:nvPr/>
          </p:nvSpPr>
          <p:spPr>
            <a:xfrm>
              <a:off x="7904648" y="364645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25"/>
            <p:cNvSpPr/>
            <p:nvPr/>
          </p:nvSpPr>
          <p:spPr>
            <a:xfrm>
              <a:off x="7100212" y="378755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25"/>
            <p:cNvSpPr/>
            <p:nvPr/>
          </p:nvSpPr>
          <p:spPr>
            <a:xfrm>
              <a:off x="8452502" y="106436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25"/>
            <p:cNvSpPr/>
            <p:nvPr/>
          </p:nvSpPr>
          <p:spPr>
            <a:xfrm>
              <a:off x="8390462" y="967766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25"/>
            <p:cNvSpPr/>
            <p:nvPr/>
          </p:nvSpPr>
          <p:spPr>
            <a:xfrm>
              <a:off x="8446033" y="90555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25"/>
            <p:cNvSpPr/>
            <p:nvPr/>
          </p:nvSpPr>
          <p:spPr>
            <a:xfrm>
              <a:off x="8334500" y="835915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25"/>
            <p:cNvSpPr/>
            <p:nvPr/>
          </p:nvSpPr>
          <p:spPr>
            <a:xfrm>
              <a:off x="7107288" y="47522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25"/>
            <p:cNvSpPr/>
            <p:nvPr/>
          </p:nvSpPr>
          <p:spPr>
            <a:xfrm>
              <a:off x="7120834" y="815467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25"/>
            <p:cNvSpPr/>
            <p:nvPr/>
          </p:nvSpPr>
          <p:spPr>
            <a:xfrm>
              <a:off x="8106050" y="798274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25"/>
            <p:cNvSpPr/>
            <p:nvPr/>
          </p:nvSpPr>
          <p:spPr>
            <a:xfrm>
              <a:off x="8550056" y="77357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25"/>
            <p:cNvSpPr/>
            <p:nvPr/>
          </p:nvSpPr>
          <p:spPr>
            <a:xfrm>
              <a:off x="7232367" y="496410"/>
              <a:ext cx="8162" cy="7815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25"/>
            <p:cNvSpPr/>
            <p:nvPr/>
          </p:nvSpPr>
          <p:spPr>
            <a:xfrm>
              <a:off x="7076507" y="749563"/>
              <a:ext cx="11288" cy="10897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25"/>
            <p:cNvSpPr/>
            <p:nvPr/>
          </p:nvSpPr>
          <p:spPr>
            <a:xfrm>
              <a:off x="7273741" y="496019"/>
              <a:ext cx="8379" cy="7988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25"/>
            <p:cNvSpPr/>
            <p:nvPr/>
          </p:nvSpPr>
          <p:spPr>
            <a:xfrm>
              <a:off x="8231433" y="729505"/>
              <a:ext cx="14501" cy="10376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25"/>
            <p:cNvSpPr/>
            <p:nvPr/>
          </p:nvSpPr>
          <p:spPr>
            <a:xfrm>
              <a:off x="8449984" y="715221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25"/>
            <p:cNvSpPr/>
            <p:nvPr/>
          </p:nvSpPr>
          <p:spPr>
            <a:xfrm>
              <a:off x="7085885" y="717739"/>
              <a:ext cx="8770" cy="8379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25"/>
            <p:cNvSpPr/>
            <p:nvPr/>
          </p:nvSpPr>
          <p:spPr>
            <a:xfrm>
              <a:off x="7839526" y="680489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25"/>
            <p:cNvSpPr/>
            <p:nvPr/>
          </p:nvSpPr>
          <p:spPr>
            <a:xfrm>
              <a:off x="8224009" y="496236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25"/>
            <p:cNvSpPr/>
            <p:nvPr/>
          </p:nvSpPr>
          <p:spPr>
            <a:xfrm>
              <a:off x="7613116" y="634513"/>
              <a:ext cx="8596" cy="8032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25"/>
            <p:cNvSpPr/>
            <p:nvPr/>
          </p:nvSpPr>
          <p:spPr>
            <a:xfrm>
              <a:off x="8362807" y="516902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25"/>
            <p:cNvSpPr/>
            <p:nvPr/>
          </p:nvSpPr>
          <p:spPr>
            <a:xfrm>
              <a:off x="7204060" y="544427"/>
              <a:ext cx="8379" cy="8119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25"/>
            <p:cNvSpPr/>
            <p:nvPr/>
          </p:nvSpPr>
          <p:spPr>
            <a:xfrm>
              <a:off x="8089205" y="628435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25"/>
            <p:cNvSpPr/>
            <p:nvPr/>
          </p:nvSpPr>
          <p:spPr>
            <a:xfrm>
              <a:off x="7772493" y="579159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25"/>
            <p:cNvSpPr/>
            <p:nvPr/>
          </p:nvSpPr>
          <p:spPr>
            <a:xfrm>
              <a:off x="7589803" y="500491"/>
              <a:ext cx="14023" cy="11722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25"/>
            <p:cNvSpPr/>
            <p:nvPr/>
          </p:nvSpPr>
          <p:spPr>
            <a:xfrm>
              <a:off x="7011602" y="633688"/>
              <a:ext cx="5253" cy="356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25"/>
            <p:cNvSpPr/>
            <p:nvPr/>
          </p:nvSpPr>
          <p:spPr>
            <a:xfrm>
              <a:off x="7070038" y="742225"/>
              <a:ext cx="8249" cy="7815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25"/>
            <p:cNvSpPr/>
            <p:nvPr/>
          </p:nvSpPr>
          <p:spPr>
            <a:xfrm>
              <a:off x="7256679" y="463675"/>
              <a:ext cx="7554" cy="877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25"/>
            <p:cNvSpPr/>
            <p:nvPr/>
          </p:nvSpPr>
          <p:spPr>
            <a:xfrm>
              <a:off x="8513847" y="1150109"/>
              <a:ext cx="3994" cy="464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25"/>
            <p:cNvSpPr/>
            <p:nvPr/>
          </p:nvSpPr>
          <p:spPr>
            <a:xfrm>
              <a:off x="8447075" y="1163004"/>
              <a:ext cx="2952" cy="2952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25"/>
            <p:cNvSpPr/>
            <p:nvPr/>
          </p:nvSpPr>
          <p:spPr>
            <a:xfrm>
              <a:off x="8165572" y="548768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25"/>
            <p:cNvSpPr/>
            <p:nvPr/>
          </p:nvSpPr>
          <p:spPr>
            <a:xfrm>
              <a:off x="8172432" y="548768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25"/>
            <p:cNvSpPr/>
            <p:nvPr/>
          </p:nvSpPr>
          <p:spPr>
            <a:xfrm>
              <a:off x="7932738" y="569564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25"/>
            <p:cNvSpPr/>
            <p:nvPr/>
          </p:nvSpPr>
          <p:spPr>
            <a:xfrm>
              <a:off x="8477249" y="541692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25"/>
            <p:cNvSpPr/>
            <p:nvPr/>
          </p:nvSpPr>
          <p:spPr>
            <a:xfrm>
              <a:off x="8521141" y="589969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25"/>
            <p:cNvSpPr/>
            <p:nvPr/>
          </p:nvSpPr>
          <p:spPr>
            <a:xfrm>
              <a:off x="8724454" y="517119"/>
              <a:ext cx="44327" cy="49146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25"/>
            <p:cNvSpPr/>
            <p:nvPr/>
          </p:nvSpPr>
          <p:spPr>
            <a:xfrm>
              <a:off x="8184501" y="319146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25"/>
            <p:cNvSpPr/>
            <p:nvPr/>
          </p:nvSpPr>
          <p:spPr>
            <a:xfrm>
              <a:off x="8125587" y="453168"/>
              <a:ext cx="40636" cy="30608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25"/>
            <p:cNvSpPr/>
            <p:nvPr/>
          </p:nvSpPr>
          <p:spPr>
            <a:xfrm>
              <a:off x="8096065" y="341939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25"/>
            <p:cNvSpPr/>
            <p:nvPr/>
          </p:nvSpPr>
          <p:spPr>
            <a:xfrm>
              <a:off x="7605302" y="433241"/>
              <a:ext cx="16802" cy="15803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25"/>
            <p:cNvSpPr/>
            <p:nvPr/>
          </p:nvSpPr>
          <p:spPr>
            <a:xfrm>
              <a:off x="8748158" y="718738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25"/>
            <p:cNvSpPr/>
            <p:nvPr/>
          </p:nvSpPr>
          <p:spPr>
            <a:xfrm>
              <a:off x="7899221" y="289146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25"/>
            <p:cNvSpPr/>
            <p:nvPr/>
          </p:nvSpPr>
          <p:spPr>
            <a:xfrm>
              <a:off x="8744425" y="728984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25"/>
            <p:cNvSpPr/>
            <p:nvPr/>
          </p:nvSpPr>
          <p:spPr>
            <a:xfrm>
              <a:off x="7020762" y="340506"/>
              <a:ext cx="20014" cy="24399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25"/>
            <p:cNvSpPr/>
            <p:nvPr/>
          </p:nvSpPr>
          <p:spPr>
            <a:xfrm>
              <a:off x="8637233" y="641329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4_1_1_1">
    <p:spTree>
      <p:nvGrpSpPr>
        <p:cNvPr id="8928" name="Shape 8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29" name="Google Shape;8929;p26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8930" name="Google Shape;8930;p26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8931" name="Google Shape;8931;p26"/>
          <p:cNvSpPr/>
          <p:nvPr/>
        </p:nvSpPr>
        <p:spPr>
          <a:xfrm>
            <a:off x="4805250" y="1192350"/>
            <a:ext cx="3879900" cy="35910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32" name="Google Shape;8932;p26"/>
          <p:cNvGrpSpPr/>
          <p:nvPr/>
        </p:nvGrpSpPr>
        <p:grpSpPr>
          <a:xfrm flipH="1">
            <a:off x="458992" y="1413228"/>
            <a:ext cx="8011875" cy="3149241"/>
            <a:chOff x="-7970886" y="8916825"/>
            <a:chExt cx="7565510" cy="2973788"/>
          </a:xfrm>
        </p:grpSpPr>
        <p:grpSp>
          <p:nvGrpSpPr>
            <p:cNvPr id="8933" name="Google Shape;8933;p26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8934" name="Google Shape;8934;p26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26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26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26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26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26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26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26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26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43" name="Google Shape;8943;p26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8944" name="Google Shape;8944;p26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26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26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47" name="Google Shape;8947;p26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8948" name="Google Shape;8948;p26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26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26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26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52" name="Google Shape;8952;p26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53" name="Google Shape;8953;p26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8954" name="Google Shape;8954;p26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26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26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26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8" name="Google Shape;8958;p26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8959" name="Google Shape;8959;p26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26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1" name="Google Shape;8961;p26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8962" name="Google Shape;8962;p26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26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26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26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26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26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26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9" name="Google Shape;8969;p26"/>
            <p:cNvGrpSpPr/>
            <p:nvPr/>
          </p:nvGrpSpPr>
          <p:grpSpPr>
            <a:xfrm>
              <a:off x="-2311354" y="11526928"/>
              <a:ext cx="393776" cy="363685"/>
              <a:chOff x="-2286385" y="11533873"/>
              <a:chExt cx="417800" cy="385873"/>
            </a:xfrm>
          </p:grpSpPr>
          <p:sp>
            <p:nvSpPr>
              <p:cNvPr id="8970" name="Google Shape;8970;p26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26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26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26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74" name="Google Shape;8974;p26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26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26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26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26"/>
            <p:cNvSpPr/>
            <p:nvPr/>
          </p:nvSpPr>
          <p:spPr>
            <a:xfrm flipH="1" rot="-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26"/>
            <p:cNvSpPr/>
            <p:nvPr/>
          </p:nvSpPr>
          <p:spPr>
            <a:xfrm flipH="1" rot="-1277460">
              <a:off x="-3702152" y="1072430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26"/>
            <p:cNvSpPr/>
            <p:nvPr/>
          </p:nvSpPr>
          <p:spPr>
            <a:xfrm rot="-627843">
              <a:off x="-3175480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81" name="Google Shape;8981;p26"/>
            <p:cNvGrpSpPr/>
            <p:nvPr/>
          </p:nvGrpSpPr>
          <p:grpSpPr>
            <a:xfrm>
              <a:off x="-4354324" y="11526926"/>
              <a:ext cx="393776" cy="363685"/>
              <a:chOff x="-2249415" y="11455775"/>
              <a:chExt cx="417800" cy="385873"/>
            </a:xfrm>
          </p:grpSpPr>
          <p:sp>
            <p:nvSpPr>
              <p:cNvPr id="8982" name="Google Shape;8982;p26"/>
              <p:cNvSpPr/>
              <p:nvPr/>
            </p:nvSpPr>
            <p:spPr>
              <a:xfrm rot="-472652">
                <a:off x="-2228048" y="11479884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26"/>
              <p:cNvSpPr/>
              <p:nvPr/>
            </p:nvSpPr>
            <p:spPr>
              <a:xfrm rot="-472652">
                <a:off x="-2126369" y="11607010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26"/>
              <p:cNvSpPr/>
              <p:nvPr/>
            </p:nvSpPr>
            <p:spPr>
              <a:xfrm rot="-472652">
                <a:off x="-2066657" y="11599051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26"/>
              <p:cNvSpPr/>
              <p:nvPr/>
            </p:nvSpPr>
            <p:spPr>
              <a:xfrm rot="-472652">
                <a:off x="-2003445" y="11590047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6" name="Google Shape;8986;p26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8987" name="Google Shape;8987;p26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26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26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26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26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26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26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26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26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96" name="Google Shape;8996;p26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8997" name="Google Shape;8997;p26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8" name="Google Shape;8998;p26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9" name="Google Shape;8999;p26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26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01" name="Google Shape;9001;p26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26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26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04" name="Google Shape;9004;p26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9005" name="Google Shape;9005;p26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26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26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26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09" name="Google Shape;9009;p26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9010" name="Google Shape;9010;p26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1" name="Google Shape;9011;p26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2" name="Google Shape;9012;p26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3" name="Google Shape;9013;p26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4" name="Google Shape;9014;p26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5" name="Google Shape;9015;p26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6" name="Google Shape;9016;p26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17" name="Google Shape;9017;p26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9018" name="Google Shape;9018;p26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9" name="Google Shape;9019;p26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20" name="Google Shape;9020;p26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9021" name="Google Shape;9021;p26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2" name="Google Shape;9022;p26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3" name="Google Shape;9023;p26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24" name="Google Shape;9024;p26"/>
            <p:cNvSpPr/>
            <p:nvPr/>
          </p:nvSpPr>
          <p:spPr>
            <a:xfrm flipH="1" rot="-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26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26" name="Google Shape;9026;p26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grpSp>
        <p:nvGrpSpPr>
          <p:cNvPr id="9027" name="Google Shape;9027;p26"/>
          <p:cNvGrpSpPr/>
          <p:nvPr/>
        </p:nvGrpSpPr>
        <p:grpSpPr>
          <a:xfrm flipH="1" rot="-5400000">
            <a:off x="-874652" y="3075092"/>
            <a:ext cx="2569300" cy="1568237"/>
            <a:chOff x="6001250" y="525225"/>
            <a:chExt cx="1479500" cy="903050"/>
          </a:xfrm>
        </p:grpSpPr>
        <p:sp>
          <p:nvSpPr>
            <p:cNvPr id="9028" name="Google Shape;9028;p26"/>
            <p:cNvSpPr/>
            <p:nvPr/>
          </p:nvSpPr>
          <p:spPr>
            <a:xfrm>
              <a:off x="7013700" y="525675"/>
              <a:ext cx="463825" cy="459650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26"/>
            <p:cNvSpPr/>
            <p:nvPr/>
          </p:nvSpPr>
          <p:spPr>
            <a:xfrm>
              <a:off x="6109450" y="720625"/>
              <a:ext cx="283975" cy="23250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26"/>
            <p:cNvSpPr/>
            <p:nvPr/>
          </p:nvSpPr>
          <p:spPr>
            <a:xfrm>
              <a:off x="6709725" y="525550"/>
              <a:ext cx="308550" cy="118725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26"/>
            <p:cNvSpPr/>
            <p:nvPr/>
          </p:nvSpPr>
          <p:spPr>
            <a:xfrm>
              <a:off x="6800900" y="929800"/>
              <a:ext cx="191375" cy="177800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26"/>
            <p:cNvSpPr/>
            <p:nvPr/>
          </p:nvSpPr>
          <p:spPr>
            <a:xfrm>
              <a:off x="6718825" y="902300"/>
              <a:ext cx="147625" cy="226275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26"/>
            <p:cNvSpPr/>
            <p:nvPr/>
          </p:nvSpPr>
          <p:spPr>
            <a:xfrm>
              <a:off x="6573850" y="525275"/>
              <a:ext cx="112175" cy="98850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26"/>
            <p:cNvSpPr/>
            <p:nvPr/>
          </p:nvSpPr>
          <p:spPr>
            <a:xfrm>
              <a:off x="6246275" y="665975"/>
              <a:ext cx="100550" cy="85450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26"/>
            <p:cNvSpPr/>
            <p:nvPr/>
          </p:nvSpPr>
          <p:spPr>
            <a:xfrm>
              <a:off x="7258600" y="1303775"/>
              <a:ext cx="113000" cy="104600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26"/>
            <p:cNvSpPr/>
            <p:nvPr/>
          </p:nvSpPr>
          <p:spPr>
            <a:xfrm>
              <a:off x="6390300" y="926075"/>
              <a:ext cx="125450" cy="77275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26"/>
            <p:cNvSpPr/>
            <p:nvPr/>
          </p:nvSpPr>
          <p:spPr>
            <a:xfrm>
              <a:off x="6495000" y="816875"/>
              <a:ext cx="85825" cy="84325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26"/>
            <p:cNvSpPr/>
            <p:nvPr/>
          </p:nvSpPr>
          <p:spPr>
            <a:xfrm>
              <a:off x="7024950" y="1107675"/>
              <a:ext cx="107375" cy="102925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26"/>
            <p:cNvSpPr/>
            <p:nvPr/>
          </p:nvSpPr>
          <p:spPr>
            <a:xfrm>
              <a:off x="6059350" y="561850"/>
              <a:ext cx="92300" cy="138425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26"/>
            <p:cNvSpPr/>
            <p:nvPr/>
          </p:nvSpPr>
          <p:spPr>
            <a:xfrm>
              <a:off x="7088100" y="1192325"/>
              <a:ext cx="116850" cy="76225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26"/>
            <p:cNvSpPr/>
            <p:nvPr/>
          </p:nvSpPr>
          <p:spPr>
            <a:xfrm>
              <a:off x="6001850" y="689700"/>
              <a:ext cx="78250" cy="97625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26"/>
            <p:cNvSpPr/>
            <p:nvPr/>
          </p:nvSpPr>
          <p:spPr>
            <a:xfrm>
              <a:off x="7225525" y="1040800"/>
              <a:ext cx="108575" cy="83550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26"/>
            <p:cNvSpPr/>
            <p:nvPr/>
          </p:nvSpPr>
          <p:spPr>
            <a:xfrm>
              <a:off x="7149200" y="1097775"/>
              <a:ext cx="76225" cy="84950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26"/>
            <p:cNvSpPr/>
            <p:nvPr/>
          </p:nvSpPr>
          <p:spPr>
            <a:xfrm>
              <a:off x="7045925" y="1268525"/>
              <a:ext cx="99350" cy="6687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26"/>
            <p:cNvSpPr/>
            <p:nvPr/>
          </p:nvSpPr>
          <p:spPr>
            <a:xfrm>
              <a:off x="7206000" y="1223000"/>
              <a:ext cx="59800" cy="64700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26"/>
            <p:cNvSpPr/>
            <p:nvPr/>
          </p:nvSpPr>
          <p:spPr>
            <a:xfrm>
              <a:off x="6073725" y="809050"/>
              <a:ext cx="89050" cy="71775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26"/>
            <p:cNvSpPr/>
            <p:nvPr/>
          </p:nvSpPr>
          <p:spPr>
            <a:xfrm>
              <a:off x="6091000" y="911050"/>
              <a:ext cx="71075" cy="74200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26"/>
            <p:cNvSpPr/>
            <p:nvPr/>
          </p:nvSpPr>
          <p:spPr>
            <a:xfrm>
              <a:off x="7181900" y="1295000"/>
              <a:ext cx="79825" cy="7240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26"/>
            <p:cNvSpPr/>
            <p:nvPr/>
          </p:nvSpPr>
          <p:spPr>
            <a:xfrm>
              <a:off x="7394100" y="839975"/>
              <a:ext cx="69525" cy="53350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26"/>
            <p:cNvSpPr/>
            <p:nvPr/>
          </p:nvSpPr>
          <p:spPr>
            <a:xfrm>
              <a:off x="6051575" y="713250"/>
              <a:ext cx="57425" cy="60400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26"/>
            <p:cNvSpPr/>
            <p:nvPr/>
          </p:nvSpPr>
          <p:spPr>
            <a:xfrm>
              <a:off x="7290700" y="1196475"/>
              <a:ext cx="78875" cy="72325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26"/>
            <p:cNvSpPr/>
            <p:nvPr/>
          </p:nvSpPr>
          <p:spPr>
            <a:xfrm>
              <a:off x="6001250" y="539525"/>
              <a:ext cx="83175" cy="61950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26"/>
            <p:cNvSpPr/>
            <p:nvPr/>
          </p:nvSpPr>
          <p:spPr>
            <a:xfrm>
              <a:off x="6139525" y="982975"/>
              <a:ext cx="84125" cy="68475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26"/>
            <p:cNvSpPr/>
            <p:nvPr/>
          </p:nvSpPr>
          <p:spPr>
            <a:xfrm>
              <a:off x="6043675" y="525225"/>
              <a:ext cx="68425" cy="56425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26"/>
            <p:cNvSpPr/>
            <p:nvPr/>
          </p:nvSpPr>
          <p:spPr>
            <a:xfrm>
              <a:off x="6959525" y="1101825"/>
              <a:ext cx="41250" cy="62550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26"/>
            <p:cNvSpPr/>
            <p:nvPr/>
          </p:nvSpPr>
          <p:spPr>
            <a:xfrm>
              <a:off x="6513950" y="662825"/>
              <a:ext cx="65900" cy="74475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26"/>
            <p:cNvSpPr/>
            <p:nvPr/>
          </p:nvSpPr>
          <p:spPr>
            <a:xfrm>
              <a:off x="7313700" y="1363850"/>
              <a:ext cx="62225" cy="52550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26"/>
            <p:cNvSpPr/>
            <p:nvPr/>
          </p:nvSpPr>
          <p:spPr>
            <a:xfrm>
              <a:off x="6582825" y="878825"/>
              <a:ext cx="56825" cy="80175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26"/>
            <p:cNvSpPr/>
            <p:nvPr/>
          </p:nvSpPr>
          <p:spPr>
            <a:xfrm>
              <a:off x="6320425" y="526825"/>
              <a:ext cx="48550" cy="37425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26"/>
            <p:cNvSpPr/>
            <p:nvPr/>
          </p:nvSpPr>
          <p:spPr>
            <a:xfrm>
              <a:off x="7325575" y="1245050"/>
              <a:ext cx="39200" cy="50325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26"/>
            <p:cNvSpPr/>
            <p:nvPr/>
          </p:nvSpPr>
          <p:spPr>
            <a:xfrm>
              <a:off x="6525075" y="1008700"/>
              <a:ext cx="69775" cy="36400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26"/>
            <p:cNvSpPr/>
            <p:nvPr/>
          </p:nvSpPr>
          <p:spPr>
            <a:xfrm>
              <a:off x="6694250" y="1012850"/>
              <a:ext cx="64725" cy="55650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26"/>
            <p:cNvSpPr/>
            <p:nvPr/>
          </p:nvSpPr>
          <p:spPr>
            <a:xfrm>
              <a:off x="6339500" y="753125"/>
              <a:ext cx="60050" cy="32250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26"/>
            <p:cNvSpPr/>
            <p:nvPr/>
          </p:nvSpPr>
          <p:spPr>
            <a:xfrm>
              <a:off x="6655325" y="1277025"/>
              <a:ext cx="50475" cy="46300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26"/>
            <p:cNvSpPr/>
            <p:nvPr/>
          </p:nvSpPr>
          <p:spPr>
            <a:xfrm>
              <a:off x="6835875" y="1228625"/>
              <a:ext cx="58850" cy="50825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26"/>
            <p:cNvSpPr/>
            <p:nvPr/>
          </p:nvSpPr>
          <p:spPr>
            <a:xfrm>
              <a:off x="6419175" y="654950"/>
              <a:ext cx="56150" cy="3327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26"/>
            <p:cNvSpPr/>
            <p:nvPr/>
          </p:nvSpPr>
          <p:spPr>
            <a:xfrm>
              <a:off x="6914350" y="993800"/>
              <a:ext cx="32025" cy="63175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26"/>
            <p:cNvSpPr/>
            <p:nvPr/>
          </p:nvSpPr>
          <p:spPr>
            <a:xfrm>
              <a:off x="7026875" y="1330500"/>
              <a:ext cx="63400" cy="53750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26"/>
            <p:cNvSpPr/>
            <p:nvPr/>
          </p:nvSpPr>
          <p:spPr>
            <a:xfrm>
              <a:off x="6673300" y="1142000"/>
              <a:ext cx="39200" cy="52850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26"/>
            <p:cNvSpPr/>
            <p:nvPr/>
          </p:nvSpPr>
          <p:spPr>
            <a:xfrm>
              <a:off x="7450175" y="1350025"/>
              <a:ext cx="30575" cy="62675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26"/>
            <p:cNvSpPr/>
            <p:nvPr/>
          </p:nvSpPr>
          <p:spPr>
            <a:xfrm>
              <a:off x="6524250" y="525625"/>
              <a:ext cx="32975" cy="5015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26"/>
            <p:cNvSpPr/>
            <p:nvPr/>
          </p:nvSpPr>
          <p:spPr>
            <a:xfrm>
              <a:off x="6530475" y="1260650"/>
              <a:ext cx="60525" cy="3075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26"/>
            <p:cNvSpPr/>
            <p:nvPr/>
          </p:nvSpPr>
          <p:spPr>
            <a:xfrm>
              <a:off x="6129575" y="683050"/>
              <a:ext cx="26025" cy="545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26"/>
            <p:cNvSpPr/>
            <p:nvPr/>
          </p:nvSpPr>
          <p:spPr>
            <a:xfrm>
              <a:off x="7221700" y="1281700"/>
              <a:ext cx="48175" cy="38725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26"/>
            <p:cNvSpPr/>
            <p:nvPr/>
          </p:nvSpPr>
          <p:spPr>
            <a:xfrm>
              <a:off x="6079600" y="529875"/>
              <a:ext cx="48450" cy="43675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26"/>
            <p:cNvSpPr/>
            <p:nvPr/>
          </p:nvSpPr>
          <p:spPr>
            <a:xfrm>
              <a:off x="7301250" y="1388350"/>
              <a:ext cx="40525" cy="39925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26"/>
            <p:cNvSpPr/>
            <p:nvPr/>
          </p:nvSpPr>
          <p:spPr>
            <a:xfrm>
              <a:off x="7142500" y="1365400"/>
              <a:ext cx="42550" cy="40650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26"/>
            <p:cNvSpPr/>
            <p:nvPr/>
          </p:nvSpPr>
          <p:spPr>
            <a:xfrm>
              <a:off x="6929825" y="1174250"/>
              <a:ext cx="48775" cy="429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26"/>
            <p:cNvSpPr/>
            <p:nvPr/>
          </p:nvSpPr>
          <p:spPr>
            <a:xfrm>
              <a:off x="6759450" y="940875"/>
              <a:ext cx="27100" cy="54525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26"/>
            <p:cNvSpPr/>
            <p:nvPr/>
          </p:nvSpPr>
          <p:spPr>
            <a:xfrm>
              <a:off x="6595050" y="801250"/>
              <a:ext cx="52750" cy="24100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26"/>
            <p:cNvSpPr/>
            <p:nvPr/>
          </p:nvSpPr>
          <p:spPr>
            <a:xfrm>
              <a:off x="7170275" y="1018375"/>
              <a:ext cx="40525" cy="46500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26"/>
            <p:cNvSpPr/>
            <p:nvPr/>
          </p:nvSpPr>
          <p:spPr>
            <a:xfrm>
              <a:off x="6824850" y="1108900"/>
              <a:ext cx="26750" cy="63325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26"/>
            <p:cNvSpPr/>
            <p:nvPr/>
          </p:nvSpPr>
          <p:spPr>
            <a:xfrm>
              <a:off x="6374600" y="622950"/>
              <a:ext cx="40475" cy="30725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26"/>
            <p:cNvSpPr/>
            <p:nvPr/>
          </p:nvSpPr>
          <p:spPr>
            <a:xfrm>
              <a:off x="6850250" y="1182975"/>
              <a:ext cx="46650" cy="34100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26"/>
            <p:cNvSpPr/>
            <p:nvPr/>
          </p:nvSpPr>
          <p:spPr>
            <a:xfrm>
              <a:off x="7357675" y="1360425"/>
              <a:ext cx="48075" cy="23725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26"/>
            <p:cNvSpPr/>
            <p:nvPr/>
          </p:nvSpPr>
          <p:spPr>
            <a:xfrm>
              <a:off x="6591225" y="1210650"/>
              <a:ext cx="48775" cy="28625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26"/>
            <p:cNvSpPr/>
            <p:nvPr/>
          </p:nvSpPr>
          <p:spPr>
            <a:xfrm>
              <a:off x="6231650" y="880500"/>
              <a:ext cx="41000" cy="26425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26"/>
            <p:cNvSpPr/>
            <p:nvPr/>
          </p:nvSpPr>
          <p:spPr>
            <a:xfrm>
              <a:off x="6860075" y="1037175"/>
              <a:ext cx="38725" cy="34375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26"/>
            <p:cNvSpPr/>
            <p:nvPr/>
          </p:nvSpPr>
          <p:spPr>
            <a:xfrm>
              <a:off x="7162150" y="1044725"/>
              <a:ext cx="27800" cy="31325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26"/>
            <p:cNvSpPr/>
            <p:nvPr/>
          </p:nvSpPr>
          <p:spPr>
            <a:xfrm>
              <a:off x="6866900" y="891125"/>
              <a:ext cx="35750" cy="32825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26"/>
            <p:cNvSpPr/>
            <p:nvPr/>
          </p:nvSpPr>
          <p:spPr>
            <a:xfrm>
              <a:off x="6050025" y="620450"/>
              <a:ext cx="27575" cy="49025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26"/>
            <p:cNvSpPr/>
            <p:nvPr/>
          </p:nvSpPr>
          <p:spPr>
            <a:xfrm>
              <a:off x="6937250" y="1118400"/>
              <a:ext cx="36200" cy="29200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26"/>
            <p:cNvSpPr/>
            <p:nvPr/>
          </p:nvSpPr>
          <p:spPr>
            <a:xfrm>
              <a:off x="6942150" y="1293025"/>
              <a:ext cx="30700" cy="31025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26"/>
            <p:cNvSpPr/>
            <p:nvPr/>
          </p:nvSpPr>
          <p:spPr>
            <a:xfrm>
              <a:off x="7445150" y="1232700"/>
              <a:ext cx="32125" cy="30375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26"/>
            <p:cNvSpPr/>
            <p:nvPr/>
          </p:nvSpPr>
          <p:spPr>
            <a:xfrm>
              <a:off x="7424300" y="1258400"/>
              <a:ext cx="27100" cy="43950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26"/>
            <p:cNvSpPr/>
            <p:nvPr/>
          </p:nvSpPr>
          <p:spPr>
            <a:xfrm>
              <a:off x="6555750" y="910775"/>
              <a:ext cx="36450" cy="21225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26"/>
            <p:cNvSpPr/>
            <p:nvPr/>
          </p:nvSpPr>
          <p:spPr>
            <a:xfrm>
              <a:off x="7272375" y="1176625"/>
              <a:ext cx="29500" cy="34125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26"/>
            <p:cNvSpPr/>
            <p:nvPr/>
          </p:nvSpPr>
          <p:spPr>
            <a:xfrm>
              <a:off x="7371575" y="1222150"/>
              <a:ext cx="22425" cy="34775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26"/>
            <p:cNvSpPr/>
            <p:nvPr/>
          </p:nvSpPr>
          <p:spPr>
            <a:xfrm>
              <a:off x="6690675" y="928450"/>
              <a:ext cx="36200" cy="24625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26"/>
            <p:cNvSpPr/>
            <p:nvPr/>
          </p:nvSpPr>
          <p:spPr>
            <a:xfrm>
              <a:off x="6188050" y="965650"/>
              <a:ext cx="38825" cy="19025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26"/>
            <p:cNvSpPr/>
            <p:nvPr/>
          </p:nvSpPr>
          <p:spPr>
            <a:xfrm>
              <a:off x="7102600" y="1352500"/>
              <a:ext cx="24950" cy="30250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26"/>
            <p:cNvSpPr/>
            <p:nvPr/>
          </p:nvSpPr>
          <p:spPr>
            <a:xfrm>
              <a:off x="7419750" y="1216300"/>
              <a:ext cx="33800" cy="28375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26"/>
            <p:cNvSpPr/>
            <p:nvPr/>
          </p:nvSpPr>
          <p:spPr>
            <a:xfrm>
              <a:off x="6614950" y="1248525"/>
              <a:ext cx="33925" cy="29800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26"/>
            <p:cNvSpPr/>
            <p:nvPr/>
          </p:nvSpPr>
          <p:spPr>
            <a:xfrm>
              <a:off x="6860075" y="1143450"/>
              <a:ext cx="29625" cy="43875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26"/>
            <p:cNvSpPr/>
            <p:nvPr/>
          </p:nvSpPr>
          <p:spPr>
            <a:xfrm>
              <a:off x="6461350" y="913675"/>
              <a:ext cx="28175" cy="31375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26"/>
            <p:cNvSpPr/>
            <p:nvPr/>
          </p:nvSpPr>
          <p:spPr>
            <a:xfrm>
              <a:off x="6785200" y="545475"/>
              <a:ext cx="31175" cy="27300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26"/>
            <p:cNvSpPr/>
            <p:nvPr/>
          </p:nvSpPr>
          <p:spPr>
            <a:xfrm>
              <a:off x="7393500" y="1330150"/>
              <a:ext cx="27700" cy="30550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26"/>
            <p:cNvSpPr/>
            <p:nvPr/>
          </p:nvSpPr>
          <p:spPr>
            <a:xfrm>
              <a:off x="6992600" y="1276450"/>
              <a:ext cx="29625" cy="29250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26"/>
            <p:cNvSpPr/>
            <p:nvPr/>
          </p:nvSpPr>
          <p:spPr>
            <a:xfrm>
              <a:off x="6284250" y="926950"/>
              <a:ext cx="16075" cy="36075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26"/>
            <p:cNvSpPr/>
            <p:nvPr/>
          </p:nvSpPr>
          <p:spPr>
            <a:xfrm>
              <a:off x="6888000" y="1134675"/>
              <a:ext cx="30575" cy="21025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26"/>
            <p:cNvSpPr/>
            <p:nvPr/>
          </p:nvSpPr>
          <p:spPr>
            <a:xfrm>
              <a:off x="6898550" y="1169375"/>
              <a:ext cx="39675" cy="15550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26"/>
            <p:cNvSpPr/>
            <p:nvPr/>
          </p:nvSpPr>
          <p:spPr>
            <a:xfrm>
              <a:off x="6146475" y="688150"/>
              <a:ext cx="24100" cy="2950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26"/>
            <p:cNvSpPr/>
            <p:nvPr/>
          </p:nvSpPr>
          <p:spPr>
            <a:xfrm>
              <a:off x="7124400" y="1129450"/>
              <a:ext cx="24475" cy="31275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26"/>
            <p:cNvSpPr/>
            <p:nvPr/>
          </p:nvSpPr>
          <p:spPr>
            <a:xfrm>
              <a:off x="7373625" y="1274400"/>
              <a:ext cx="38675" cy="17325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26"/>
            <p:cNvSpPr/>
            <p:nvPr/>
          </p:nvSpPr>
          <p:spPr>
            <a:xfrm>
              <a:off x="6839725" y="1204900"/>
              <a:ext cx="31050" cy="24000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26"/>
            <p:cNvSpPr/>
            <p:nvPr/>
          </p:nvSpPr>
          <p:spPr>
            <a:xfrm>
              <a:off x="6192225" y="931125"/>
              <a:ext cx="25925" cy="23150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26"/>
            <p:cNvSpPr/>
            <p:nvPr/>
          </p:nvSpPr>
          <p:spPr>
            <a:xfrm>
              <a:off x="6583175" y="953675"/>
              <a:ext cx="26275" cy="17450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26"/>
            <p:cNvSpPr/>
            <p:nvPr/>
          </p:nvSpPr>
          <p:spPr>
            <a:xfrm>
              <a:off x="6962400" y="1230250"/>
              <a:ext cx="19200" cy="28850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26"/>
            <p:cNvSpPr/>
            <p:nvPr/>
          </p:nvSpPr>
          <p:spPr>
            <a:xfrm>
              <a:off x="6250950" y="977025"/>
              <a:ext cx="20375" cy="27225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26"/>
            <p:cNvSpPr/>
            <p:nvPr/>
          </p:nvSpPr>
          <p:spPr>
            <a:xfrm>
              <a:off x="7026775" y="1142400"/>
              <a:ext cx="27425" cy="20125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26"/>
            <p:cNvSpPr/>
            <p:nvPr/>
          </p:nvSpPr>
          <p:spPr>
            <a:xfrm>
              <a:off x="7207075" y="1205100"/>
              <a:ext cx="27350" cy="18475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26"/>
            <p:cNvSpPr/>
            <p:nvPr/>
          </p:nvSpPr>
          <p:spPr>
            <a:xfrm>
              <a:off x="7058050" y="1206225"/>
              <a:ext cx="19650" cy="21050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26"/>
            <p:cNvSpPr/>
            <p:nvPr/>
          </p:nvSpPr>
          <p:spPr>
            <a:xfrm>
              <a:off x="6136150" y="873375"/>
              <a:ext cx="23400" cy="19325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26"/>
            <p:cNvSpPr/>
            <p:nvPr/>
          </p:nvSpPr>
          <p:spPr>
            <a:xfrm>
              <a:off x="7261525" y="1172450"/>
              <a:ext cx="16375" cy="30775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26"/>
            <p:cNvSpPr/>
            <p:nvPr/>
          </p:nvSpPr>
          <p:spPr>
            <a:xfrm>
              <a:off x="6217625" y="859000"/>
              <a:ext cx="23875" cy="22325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26"/>
            <p:cNvSpPr/>
            <p:nvPr/>
          </p:nvSpPr>
          <p:spPr>
            <a:xfrm>
              <a:off x="6201950" y="830725"/>
              <a:ext cx="25275" cy="18475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26"/>
            <p:cNvSpPr/>
            <p:nvPr/>
          </p:nvSpPr>
          <p:spPr>
            <a:xfrm>
              <a:off x="6519325" y="1046625"/>
              <a:ext cx="20275" cy="20900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26"/>
            <p:cNvSpPr/>
            <p:nvPr/>
          </p:nvSpPr>
          <p:spPr>
            <a:xfrm>
              <a:off x="7026150" y="1269800"/>
              <a:ext cx="19925" cy="22675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26"/>
            <p:cNvSpPr/>
            <p:nvPr/>
          </p:nvSpPr>
          <p:spPr>
            <a:xfrm>
              <a:off x="6107175" y="782025"/>
              <a:ext cx="24275" cy="23450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26"/>
            <p:cNvSpPr/>
            <p:nvPr/>
          </p:nvSpPr>
          <p:spPr>
            <a:xfrm>
              <a:off x="6593375" y="855525"/>
              <a:ext cx="24600" cy="1672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26"/>
            <p:cNvSpPr/>
            <p:nvPr/>
          </p:nvSpPr>
          <p:spPr>
            <a:xfrm>
              <a:off x="6908000" y="1214250"/>
              <a:ext cx="17900" cy="25950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26"/>
            <p:cNvSpPr/>
            <p:nvPr/>
          </p:nvSpPr>
          <p:spPr>
            <a:xfrm>
              <a:off x="6836350" y="988175"/>
              <a:ext cx="26275" cy="17025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26"/>
            <p:cNvSpPr/>
            <p:nvPr/>
          </p:nvSpPr>
          <p:spPr>
            <a:xfrm>
              <a:off x="6418600" y="872075"/>
              <a:ext cx="24550" cy="1750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26"/>
            <p:cNvSpPr/>
            <p:nvPr/>
          </p:nvSpPr>
          <p:spPr>
            <a:xfrm>
              <a:off x="6566900" y="939800"/>
              <a:ext cx="15725" cy="23700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26"/>
            <p:cNvSpPr/>
            <p:nvPr/>
          </p:nvSpPr>
          <p:spPr>
            <a:xfrm>
              <a:off x="6894475" y="1041125"/>
              <a:ext cx="31900" cy="23250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26"/>
            <p:cNvSpPr/>
            <p:nvPr/>
          </p:nvSpPr>
          <p:spPr>
            <a:xfrm>
              <a:off x="6398325" y="793575"/>
              <a:ext cx="16900" cy="27475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26"/>
            <p:cNvSpPr/>
            <p:nvPr/>
          </p:nvSpPr>
          <p:spPr>
            <a:xfrm>
              <a:off x="6111475" y="899250"/>
              <a:ext cx="15600" cy="17550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26"/>
            <p:cNvSpPr/>
            <p:nvPr/>
          </p:nvSpPr>
          <p:spPr>
            <a:xfrm>
              <a:off x="6105000" y="805200"/>
              <a:ext cx="18725" cy="24225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26"/>
            <p:cNvSpPr/>
            <p:nvPr/>
          </p:nvSpPr>
          <p:spPr>
            <a:xfrm>
              <a:off x="6258975" y="752500"/>
              <a:ext cx="22775" cy="18350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26"/>
            <p:cNvSpPr/>
            <p:nvPr/>
          </p:nvSpPr>
          <p:spPr>
            <a:xfrm>
              <a:off x="6789625" y="1026625"/>
              <a:ext cx="16325" cy="18050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26"/>
            <p:cNvSpPr/>
            <p:nvPr/>
          </p:nvSpPr>
          <p:spPr>
            <a:xfrm>
              <a:off x="6365725" y="1205375"/>
              <a:ext cx="17525" cy="21525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26"/>
            <p:cNvSpPr/>
            <p:nvPr/>
          </p:nvSpPr>
          <p:spPr>
            <a:xfrm>
              <a:off x="7398300" y="1257275"/>
              <a:ext cx="21700" cy="17575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26"/>
            <p:cNvSpPr/>
            <p:nvPr/>
          </p:nvSpPr>
          <p:spPr>
            <a:xfrm>
              <a:off x="7087250" y="1325025"/>
              <a:ext cx="17525" cy="14875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26"/>
            <p:cNvSpPr/>
            <p:nvPr/>
          </p:nvSpPr>
          <p:spPr>
            <a:xfrm>
              <a:off x="6188525" y="1062100"/>
              <a:ext cx="18475" cy="26275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26"/>
            <p:cNvSpPr/>
            <p:nvPr/>
          </p:nvSpPr>
          <p:spPr>
            <a:xfrm>
              <a:off x="6722525" y="1000825"/>
              <a:ext cx="16100" cy="22725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26"/>
            <p:cNvSpPr/>
            <p:nvPr/>
          </p:nvSpPr>
          <p:spPr>
            <a:xfrm>
              <a:off x="7172925" y="1262050"/>
              <a:ext cx="13075" cy="20675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26"/>
            <p:cNvSpPr/>
            <p:nvPr/>
          </p:nvSpPr>
          <p:spPr>
            <a:xfrm>
              <a:off x="6426975" y="903100"/>
              <a:ext cx="11975" cy="16950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26"/>
            <p:cNvSpPr/>
            <p:nvPr/>
          </p:nvSpPr>
          <p:spPr>
            <a:xfrm>
              <a:off x="6180175" y="818850"/>
              <a:ext cx="16050" cy="17025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26"/>
            <p:cNvSpPr/>
            <p:nvPr/>
          </p:nvSpPr>
          <p:spPr>
            <a:xfrm>
              <a:off x="7456350" y="1056800"/>
              <a:ext cx="16975" cy="16200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26"/>
            <p:cNvSpPr/>
            <p:nvPr/>
          </p:nvSpPr>
          <p:spPr>
            <a:xfrm>
              <a:off x="6483150" y="892900"/>
              <a:ext cx="23975" cy="12050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26"/>
            <p:cNvSpPr/>
            <p:nvPr/>
          </p:nvSpPr>
          <p:spPr>
            <a:xfrm>
              <a:off x="7258000" y="1292625"/>
              <a:ext cx="18825" cy="13200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26"/>
            <p:cNvSpPr/>
            <p:nvPr/>
          </p:nvSpPr>
          <p:spPr>
            <a:xfrm>
              <a:off x="6256925" y="669800"/>
              <a:ext cx="17625" cy="11550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26"/>
            <p:cNvSpPr/>
            <p:nvPr/>
          </p:nvSpPr>
          <p:spPr>
            <a:xfrm>
              <a:off x="6499675" y="1022400"/>
              <a:ext cx="18350" cy="107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26"/>
            <p:cNvSpPr/>
            <p:nvPr/>
          </p:nvSpPr>
          <p:spPr>
            <a:xfrm>
              <a:off x="6965775" y="949100"/>
              <a:ext cx="19550" cy="19075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26"/>
            <p:cNvSpPr/>
            <p:nvPr/>
          </p:nvSpPr>
          <p:spPr>
            <a:xfrm>
              <a:off x="6624075" y="873500"/>
              <a:ext cx="14025" cy="11000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26"/>
            <p:cNvSpPr/>
            <p:nvPr/>
          </p:nvSpPr>
          <p:spPr>
            <a:xfrm>
              <a:off x="6168400" y="946650"/>
              <a:ext cx="15700" cy="13125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26"/>
            <p:cNvSpPr/>
            <p:nvPr/>
          </p:nvSpPr>
          <p:spPr>
            <a:xfrm>
              <a:off x="6232375" y="961650"/>
              <a:ext cx="14400" cy="11175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26"/>
            <p:cNvSpPr/>
            <p:nvPr/>
          </p:nvSpPr>
          <p:spPr>
            <a:xfrm>
              <a:off x="6988525" y="1257275"/>
              <a:ext cx="13675" cy="19300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26"/>
            <p:cNvSpPr/>
            <p:nvPr/>
          </p:nvSpPr>
          <p:spPr>
            <a:xfrm>
              <a:off x="6850250" y="1286250"/>
              <a:ext cx="12250" cy="13450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26"/>
            <p:cNvSpPr/>
            <p:nvPr/>
          </p:nvSpPr>
          <p:spPr>
            <a:xfrm>
              <a:off x="6098175" y="981225"/>
              <a:ext cx="14775" cy="19425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26"/>
            <p:cNvSpPr/>
            <p:nvPr/>
          </p:nvSpPr>
          <p:spPr>
            <a:xfrm>
              <a:off x="7286750" y="1265850"/>
              <a:ext cx="13750" cy="1372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26"/>
            <p:cNvSpPr/>
            <p:nvPr/>
          </p:nvSpPr>
          <p:spPr>
            <a:xfrm>
              <a:off x="7017875" y="1272600"/>
              <a:ext cx="13200" cy="15975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26"/>
            <p:cNvSpPr/>
            <p:nvPr/>
          </p:nvSpPr>
          <p:spPr>
            <a:xfrm>
              <a:off x="6535500" y="974575"/>
              <a:ext cx="10925" cy="12800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26"/>
            <p:cNvSpPr/>
            <p:nvPr/>
          </p:nvSpPr>
          <p:spPr>
            <a:xfrm>
              <a:off x="6843200" y="857500"/>
              <a:ext cx="13675" cy="10200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26"/>
            <p:cNvSpPr/>
            <p:nvPr/>
          </p:nvSpPr>
          <p:spPr>
            <a:xfrm>
              <a:off x="6059850" y="823050"/>
              <a:ext cx="10675" cy="12725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26"/>
            <p:cNvSpPr/>
            <p:nvPr/>
          </p:nvSpPr>
          <p:spPr>
            <a:xfrm>
              <a:off x="6181200" y="916975"/>
              <a:ext cx="16925" cy="9725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26"/>
            <p:cNvSpPr/>
            <p:nvPr/>
          </p:nvSpPr>
          <p:spPr>
            <a:xfrm>
              <a:off x="6811675" y="1039200"/>
              <a:ext cx="12775" cy="1387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26"/>
            <p:cNvSpPr/>
            <p:nvPr/>
          </p:nvSpPr>
          <p:spPr>
            <a:xfrm>
              <a:off x="6463025" y="749375"/>
              <a:ext cx="15600" cy="14650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26"/>
            <p:cNvSpPr/>
            <p:nvPr/>
          </p:nvSpPr>
          <p:spPr>
            <a:xfrm>
              <a:off x="6361050" y="673725"/>
              <a:ext cx="15475" cy="7975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26"/>
            <p:cNvSpPr/>
            <p:nvPr/>
          </p:nvSpPr>
          <p:spPr>
            <a:xfrm>
              <a:off x="6074575" y="791700"/>
              <a:ext cx="10100" cy="1545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26"/>
            <p:cNvSpPr/>
            <p:nvPr/>
          </p:nvSpPr>
          <p:spPr>
            <a:xfrm>
              <a:off x="6198100" y="894000"/>
              <a:ext cx="13100" cy="13325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26"/>
            <p:cNvSpPr/>
            <p:nvPr/>
          </p:nvSpPr>
          <p:spPr>
            <a:xfrm>
              <a:off x="7387025" y="1296725"/>
              <a:ext cx="12975" cy="7525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26"/>
            <p:cNvSpPr/>
            <p:nvPr/>
          </p:nvSpPr>
          <p:spPr>
            <a:xfrm>
              <a:off x="6902375" y="1034675"/>
              <a:ext cx="15375" cy="13900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26"/>
            <p:cNvSpPr/>
            <p:nvPr/>
          </p:nvSpPr>
          <p:spPr>
            <a:xfrm>
              <a:off x="6590850" y="929100"/>
              <a:ext cx="7825" cy="13550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26"/>
            <p:cNvSpPr/>
            <p:nvPr/>
          </p:nvSpPr>
          <p:spPr>
            <a:xfrm>
              <a:off x="7311200" y="1364650"/>
              <a:ext cx="13075" cy="757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26"/>
            <p:cNvSpPr/>
            <p:nvPr/>
          </p:nvSpPr>
          <p:spPr>
            <a:xfrm>
              <a:off x="7002775" y="1166625"/>
              <a:ext cx="15500" cy="8325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26"/>
            <p:cNvSpPr/>
            <p:nvPr/>
          </p:nvSpPr>
          <p:spPr>
            <a:xfrm>
              <a:off x="7058500" y="1372650"/>
              <a:ext cx="11650" cy="13950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26"/>
            <p:cNvSpPr/>
            <p:nvPr/>
          </p:nvSpPr>
          <p:spPr>
            <a:xfrm>
              <a:off x="6987100" y="1120550"/>
              <a:ext cx="13200" cy="16325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26"/>
            <p:cNvSpPr/>
            <p:nvPr/>
          </p:nvSpPr>
          <p:spPr>
            <a:xfrm>
              <a:off x="6139400" y="821500"/>
              <a:ext cx="8650" cy="14275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26"/>
            <p:cNvSpPr/>
            <p:nvPr/>
          </p:nvSpPr>
          <p:spPr>
            <a:xfrm>
              <a:off x="6894600" y="1006600"/>
              <a:ext cx="10450" cy="9675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26"/>
            <p:cNvSpPr/>
            <p:nvPr/>
          </p:nvSpPr>
          <p:spPr>
            <a:xfrm>
              <a:off x="6392450" y="534375"/>
              <a:ext cx="10675" cy="9750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26"/>
            <p:cNvSpPr/>
            <p:nvPr/>
          </p:nvSpPr>
          <p:spPr>
            <a:xfrm>
              <a:off x="6566550" y="979225"/>
              <a:ext cx="8650" cy="1182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26"/>
            <p:cNvSpPr/>
            <p:nvPr/>
          </p:nvSpPr>
          <p:spPr>
            <a:xfrm>
              <a:off x="6263650" y="587750"/>
              <a:ext cx="7450" cy="11400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26"/>
            <p:cNvSpPr/>
            <p:nvPr/>
          </p:nvSpPr>
          <p:spPr>
            <a:xfrm>
              <a:off x="6371950" y="694875"/>
              <a:ext cx="9725" cy="9000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26"/>
            <p:cNvSpPr/>
            <p:nvPr/>
          </p:nvSpPr>
          <p:spPr>
            <a:xfrm>
              <a:off x="6391000" y="692750"/>
              <a:ext cx="7700" cy="10750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26"/>
            <p:cNvSpPr/>
            <p:nvPr/>
          </p:nvSpPr>
          <p:spPr>
            <a:xfrm>
              <a:off x="7110625" y="1186550"/>
              <a:ext cx="6975" cy="8350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26"/>
            <p:cNvSpPr/>
            <p:nvPr/>
          </p:nvSpPr>
          <p:spPr>
            <a:xfrm>
              <a:off x="7302075" y="1194375"/>
              <a:ext cx="7100" cy="8325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26"/>
            <p:cNvSpPr/>
            <p:nvPr/>
          </p:nvSpPr>
          <p:spPr>
            <a:xfrm>
              <a:off x="7453525" y="1232700"/>
              <a:ext cx="11775" cy="7275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26"/>
            <p:cNvSpPr/>
            <p:nvPr/>
          </p:nvSpPr>
          <p:spPr>
            <a:xfrm>
              <a:off x="7090125" y="1362575"/>
              <a:ext cx="8050" cy="9850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26"/>
            <p:cNvSpPr/>
            <p:nvPr/>
          </p:nvSpPr>
          <p:spPr>
            <a:xfrm>
              <a:off x="7071325" y="1249225"/>
              <a:ext cx="9250" cy="6875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26"/>
            <p:cNvSpPr/>
            <p:nvPr/>
          </p:nvSpPr>
          <p:spPr>
            <a:xfrm>
              <a:off x="6091475" y="525850"/>
              <a:ext cx="12250" cy="7800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26"/>
            <p:cNvSpPr/>
            <p:nvPr/>
          </p:nvSpPr>
          <p:spPr>
            <a:xfrm>
              <a:off x="6192725" y="874075"/>
              <a:ext cx="9475" cy="6550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26"/>
            <p:cNvSpPr/>
            <p:nvPr/>
          </p:nvSpPr>
          <p:spPr>
            <a:xfrm>
              <a:off x="6175450" y="857200"/>
              <a:ext cx="10100" cy="7350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26"/>
            <p:cNvSpPr/>
            <p:nvPr/>
          </p:nvSpPr>
          <p:spPr>
            <a:xfrm>
              <a:off x="7382600" y="1321000"/>
              <a:ext cx="9000" cy="6800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26"/>
            <p:cNvSpPr/>
            <p:nvPr/>
          </p:nvSpPr>
          <p:spPr>
            <a:xfrm>
              <a:off x="6384425" y="678175"/>
              <a:ext cx="8875" cy="6650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26"/>
            <p:cNvSpPr/>
            <p:nvPr/>
          </p:nvSpPr>
          <p:spPr>
            <a:xfrm>
              <a:off x="6931625" y="1225625"/>
              <a:ext cx="9450" cy="6475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26"/>
            <p:cNvSpPr/>
            <p:nvPr/>
          </p:nvSpPr>
          <p:spPr>
            <a:xfrm>
              <a:off x="7206100" y="1104925"/>
              <a:ext cx="11775" cy="8350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26"/>
            <p:cNvSpPr/>
            <p:nvPr/>
          </p:nvSpPr>
          <p:spPr>
            <a:xfrm>
              <a:off x="6403600" y="675325"/>
              <a:ext cx="6975" cy="8250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26"/>
            <p:cNvSpPr/>
            <p:nvPr/>
          </p:nvSpPr>
          <p:spPr>
            <a:xfrm>
              <a:off x="6104400" y="708475"/>
              <a:ext cx="7175" cy="7450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26"/>
            <p:cNvSpPr/>
            <p:nvPr/>
          </p:nvSpPr>
          <p:spPr>
            <a:xfrm>
              <a:off x="7381775" y="1172800"/>
              <a:ext cx="8625" cy="11775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26"/>
            <p:cNvSpPr/>
            <p:nvPr/>
          </p:nvSpPr>
          <p:spPr>
            <a:xfrm>
              <a:off x="6837550" y="1182050"/>
              <a:ext cx="7350" cy="6275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26"/>
            <p:cNvSpPr/>
            <p:nvPr/>
          </p:nvSpPr>
          <p:spPr>
            <a:xfrm>
              <a:off x="7451250" y="127840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26"/>
            <p:cNvSpPr/>
            <p:nvPr/>
          </p:nvSpPr>
          <p:spPr>
            <a:xfrm>
              <a:off x="6132925" y="547125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26"/>
            <p:cNvSpPr/>
            <p:nvPr/>
          </p:nvSpPr>
          <p:spPr>
            <a:xfrm>
              <a:off x="6193200" y="707025"/>
              <a:ext cx="4800" cy="457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26"/>
            <p:cNvSpPr/>
            <p:nvPr/>
          </p:nvSpPr>
          <p:spPr>
            <a:xfrm>
              <a:off x="6289050" y="7550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26"/>
            <p:cNvSpPr/>
            <p:nvPr/>
          </p:nvSpPr>
          <p:spPr>
            <a:xfrm>
              <a:off x="7061850" y="1356700"/>
              <a:ext cx="8300" cy="7950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26"/>
            <p:cNvSpPr/>
            <p:nvPr/>
          </p:nvSpPr>
          <p:spPr>
            <a:xfrm>
              <a:off x="7375175" y="13422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26"/>
            <p:cNvSpPr/>
            <p:nvPr/>
          </p:nvSpPr>
          <p:spPr>
            <a:xfrm>
              <a:off x="7175675" y="134245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26"/>
            <p:cNvSpPr/>
            <p:nvPr/>
          </p:nvSpPr>
          <p:spPr>
            <a:xfrm>
              <a:off x="7399125" y="1310225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26"/>
            <p:cNvSpPr/>
            <p:nvPr/>
          </p:nvSpPr>
          <p:spPr>
            <a:xfrm>
              <a:off x="6059725" y="785325"/>
              <a:ext cx="6250" cy="6125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26"/>
            <p:cNvSpPr/>
            <p:nvPr/>
          </p:nvSpPr>
          <p:spPr>
            <a:xfrm>
              <a:off x="6645975" y="791000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26"/>
            <p:cNvSpPr/>
            <p:nvPr/>
          </p:nvSpPr>
          <p:spPr>
            <a:xfrm>
              <a:off x="7303275" y="1282425"/>
              <a:ext cx="4825" cy="4625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26"/>
            <p:cNvSpPr/>
            <p:nvPr/>
          </p:nvSpPr>
          <p:spPr>
            <a:xfrm>
              <a:off x="6632325" y="843075"/>
              <a:ext cx="5050" cy="4700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26"/>
            <p:cNvSpPr/>
            <p:nvPr/>
          </p:nvSpPr>
          <p:spPr>
            <a:xfrm>
              <a:off x="7159625" y="124852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26"/>
            <p:cNvSpPr/>
            <p:nvPr/>
          </p:nvSpPr>
          <p:spPr>
            <a:xfrm>
              <a:off x="6169100" y="851200"/>
              <a:ext cx="6500" cy="6025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26"/>
            <p:cNvSpPr/>
            <p:nvPr/>
          </p:nvSpPr>
          <p:spPr>
            <a:xfrm>
              <a:off x="6947800" y="1246000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26"/>
            <p:cNvSpPr/>
            <p:nvPr/>
          </p:nvSpPr>
          <p:spPr>
            <a:xfrm>
              <a:off x="7187650" y="12223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26"/>
            <p:cNvSpPr/>
            <p:nvPr/>
          </p:nvSpPr>
          <p:spPr>
            <a:xfrm>
              <a:off x="6912075" y="1190375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26"/>
            <p:cNvSpPr/>
            <p:nvPr/>
          </p:nvSpPr>
          <p:spPr>
            <a:xfrm>
              <a:off x="6944075" y="1154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26"/>
            <p:cNvSpPr/>
            <p:nvPr/>
          </p:nvSpPr>
          <p:spPr>
            <a:xfrm>
              <a:off x="7469475" y="1144775"/>
              <a:ext cx="6375" cy="6125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26"/>
            <p:cNvSpPr/>
            <p:nvPr/>
          </p:nvSpPr>
          <p:spPr>
            <a:xfrm>
              <a:off x="6879850" y="1114450"/>
              <a:ext cx="4825" cy="472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26"/>
            <p:cNvSpPr/>
            <p:nvPr/>
          </p:nvSpPr>
          <p:spPr>
            <a:xfrm>
              <a:off x="6173175" y="9067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26"/>
            <p:cNvSpPr/>
            <p:nvPr/>
          </p:nvSpPr>
          <p:spPr>
            <a:xfrm>
              <a:off x="6180975" y="11026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26"/>
            <p:cNvSpPr/>
            <p:nvPr/>
          </p:nvSpPr>
          <p:spPr>
            <a:xfrm>
              <a:off x="6748300" y="109277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26"/>
            <p:cNvSpPr/>
            <p:nvPr/>
          </p:nvSpPr>
          <p:spPr>
            <a:xfrm>
              <a:off x="7003975" y="1078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26"/>
            <p:cNvSpPr/>
            <p:nvPr/>
          </p:nvSpPr>
          <p:spPr>
            <a:xfrm>
              <a:off x="6245200" y="9189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26"/>
            <p:cNvSpPr/>
            <p:nvPr/>
          </p:nvSpPr>
          <p:spPr>
            <a:xfrm>
              <a:off x="6155450" y="1064725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26"/>
            <p:cNvSpPr/>
            <p:nvPr/>
          </p:nvSpPr>
          <p:spPr>
            <a:xfrm>
              <a:off x="7469350" y="1056950"/>
              <a:ext cx="10325" cy="805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26"/>
            <p:cNvSpPr/>
            <p:nvPr/>
          </p:nvSpPr>
          <p:spPr>
            <a:xfrm>
              <a:off x="6269025" y="9187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26"/>
            <p:cNvSpPr/>
            <p:nvPr/>
          </p:nvSpPr>
          <p:spPr>
            <a:xfrm>
              <a:off x="6820500" y="10531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26"/>
            <p:cNvSpPr/>
            <p:nvPr/>
          </p:nvSpPr>
          <p:spPr>
            <a:xfrm>
              <a:off x="6946350" y="1044950"/>
              <a:ext cx="7925" cy="7950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26"/>
            <p:cNvSpPr/>
            <p:nvPr/>
          </p:nvSpPr>
          <p:spPr>
            <a:xfrm>
              <a:off x="6160850" y="104640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26"/>
            <p:cNvSpPr/>
            <p:nvPr/>
          </p:nvSpPr>
          <p:spPr>
            <a:xfrm>
              <a:off x="6594825" y="102495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26"/>
            <p:cNvSpPr/>
            <p:nvPr/>
          </p:nvSpPr>
          <p:spPr>
            <a:xfrm>
              <a:off x="6816225" y="9188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26"/>
            <p:cNvSpPr/>
            <p:nvPr/>
          </p:nvSpPr>
          <p:spPr>
            <a:xfrm>
              <a:off x="6464450" y="998475"/>
              <a:ext cx="4950" cy="4625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26"/>
            <p:cNvSpPr/>
            <p:nvPr/>
          </p:nvSpPr>
          <p:spPr>
            <a:xfrm>
              <a:off x="6896150" y="9307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26"/>
            <p:cNvSpPr/>
            <p:nvPr/>
          </p:nvSpPr>
          <p:spPr>
            <a:xfrm>
              <a:off x="6228900" y="946600"/>
              <a:ext cx="4825" cy="4675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26"/>
            <p:cNvSpPr/>
            <p:nvPr/>
          </p:nvSpPr>
          <p:spPr>
            <a:xfrm>
              <a:off x="6738600" y="99497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26"/>
            <p:cNvSpPr/>
            <p:nvPr/>
          </p:nvSpPr>
          <p:spPr>
            <a:xfrm>
              <a:off x="6556225" y="966600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26"/>
            <p:cNvSpPr/>
            <p:nvPr/>
          </p:nvSpPr>
          <p:spPr>
            <a:xfrm>
              <a:off x="6451025" y="921300"/>
              <a:ext cx="8075" cy="6750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26"/>
            <p:cNvSpPr/>
            <p:nvPr/>
          </p:nvSpPr>
          <p:spPr>
            <a:xfrm>
              <a:off x="6118075" y="99800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26"/>
            <p:cNvSpPr/>
            <p:nvPr/>
          </p:nvSpPr>
          <p:spPr>
            <a:xfrm>
              <a:off x="6151725" y="1060500"/>
              <a:ext cx="4750" cy="4500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26"/>
            <p:cNvSpPr/>
            <p:nvPr/>
          </p:nvSpPr>
          <p:spPr>
            <a:xfrm>
              <a:off x="6259200" y="900100"/>
              <a:ext cx="4350" cy="505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26"/>
            <p:cNvSpPr/>
            <p:nvPr/>
          </p:nvSpPr>
          <p:spPr>
            <a:xfrm>
              <a:off x="7405375" y="1225575"/>
              <a:ext cx="5650" cy="3575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26"/>
            <p:cNvSpPr/>
            <p:nvPr/>
          </p:nvSpPr>
          <p:spPr>
            <a:xfrm>
              <a:off x="7397225" y="1232350"/>
              <a:ext cx="4450" cy="8300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26"/>
            <p:cNvSpPr/>
            <p:nvPr/>
          </p:nvSpPr>
          <p:spPr>
            <a:xfrm>
              <a:off x="7334675" y="1359450"/>
              <a:ext cx="2050" cy="2100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26"/>
            <p:cNvSpPr/>
            <p:nvPr/>
          </p:nvSpPr>
          <p:spPr>
            <a:xfrm>
              <a:off x="6983125" y="1295375"/>
              <a:ext cx="2300" cy="267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26"/>
            <p:cNvSpPr/>
            <p:nvPr/>
          </p:nvSpPr>
          <p:spPr>
            <a:xfrm>
              <a:off x="7229725" y="1292625"/>
              <a:ext cx="4325" cy="2025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26"/>
            <p:cNvSpPr/>
            <p:nvPr/>
          </p:nvSpPr>
          <p:spPr>
            <a:xfrm>
              <a:off x="6944675" y="1302800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26"/>
            <p:cNvSpPr/>
            <p:nvPr/>
          </p:nvSpPr>
          <p:spPr>
            <a:xfrm>
              <a:off x="7445500" y="1244575"/>
              <a:ext cx="4100" cy="3850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26"/>
            <p:cNvSpPr/>
            <p:nvPr/>
          </p:nvSpPr>
          <p:spPr>
            <a:xfrm>
              <a:off x="6782575" y="949100"/>
              <a:ext cx="4200" cy="3975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26"/>
            <p:cNvSpPr/>
            <p:nvPr/>
          </p:nvSpPr>
          <p:spPr>
            <a:xfrm>
              <a:off x="6786525" y="949100"/>
              <a:ext cx="1700" cy="3875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26"/>
            <p:cNvSpPr/>
            <p:nvPr/>
          </p:nvSpPr>
          <p:spPr>
            <a:xfrm>
              <a:off x="6648500" y="961075"/>
              <a:ext cx="2300" cy="1600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26"/>
            <p:cNvSpPr/>
            <p:nvPr/>
          </p:nvSpPr>
          <p:spPr>
            <a:xfrm>
              <a:off x="6962050" y="945025"/>
              <a:ext cx="4225" cy="3975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26"/>
            <p:cNvSpPr/>
            <p:nvPr/>
          </p:nvSpPr>
          <p:spPr>
            <a:xfrm>
              <a:off x="6904425" y="607150"/>
              <a:ext cx="167150" cy="106675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26"/>
            <p:cNvSpPr/>
            <p:nvPr/>
          </p:nvSpPr>
          <p:spPr>
            <a:xfrm>
              <a:off x="6923350" y="670775"/>
              <a:ext cx="86525" cy="65750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26"/>
            <p:cNvSpPr/>
            <p:nvPr/>
          </p:nvSpPr>
          <p:spPr>
            <a:xfrm>
              <a:off x="6667075" y="607325"/>
              <a:ext cx="62925" cy="76075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26"/>
            <p:cNvSpPr/>
            <p:nvPr/>
          </p:nvSpPr>
          <p:spPr>
            <a:xfrm>
              <a:off x="7139725" y="895675"/>
              <a:ext cx="84025" cy="52900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26"/>
            <p:cNvSpPr/>
            <p:nvPr/>
          </p:nvSpPr>
          <p:spPr>
            <a:xfrm>
              <a:off x="7400225" y="1032725"/>
              <a:ext cx="57050" cy="63550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26"/>
            <p:cNvSpPr/>
            <p:nvPr/>
          </p:nvSpPr>
          <p:spPr>
            <a:xfrm>
              <a:off x="6836475" y="622975"/>
              <a:ext cx="56225" cy="74250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26"/>
            <p:cNvSpPr/>
            <p:nvPr/>
          </p:nvSpPr>
          <p:spPr>
            <a:xfrm>
              <a:off x="7214625" y="938075"/>
              <a:ext cx="63650" cy="43525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26"/>
            <p:cNvSpPr/>
            <p:nvPr/>
          </p:nvSpPr>
          <p:spPr>
            <a:xfrm>
              <a:off x="6967450" y="733825"/>
              <a:ext cx="89025" cy="51525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26"/>
            <p:cNvSpPr/>
            <p:nvPr/>
          </p:nvSpPr>
          <p:spPr>
            <a:xfrm>
              <a:off x="6839125" y="718700"/>
              <a:ext cx="52375" cy="50700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26"/>
            <p:cNvSpPr/>
            <p:nvPr/>
          </p:nvSpPr>
          <p:spPr>
            <a:xfrm>
              <a:off x="7097800" y="991975"/>
              <a:ext cx="48550" cy="55100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26"/>
            <p:cNvSpPr/>
            <p:nvPr/>
          </p:nvSpPr>
          <p:spPr>
            <a:xfrm>
              <a:off x="6890400" y="717850"/>
              <a:ext cx="40400" cy="47175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26"/>
            <p:cNvSpPr/>
            <p:nvPr/>
          </p:nvSpPr>
          <p:spPr>
            <a:xfrm>
              <a:off x="6723725" y="734775"/>
              <a:ext cx="41375" cy="60200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26"/>
            <p:cNvSpPr/>
            <p:nvPr/>
          </p:nvSpPr>
          <p:spPr>
            <a:xfrm>
              <a:off x="7111700" y="889800"/>
              <a:ext cx="46625" cy="37450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26"/>
            <p:cNvSpPr/>
            <p:nvPr/>
          </p:nvSpPr>
          <p:spPr>
            <a:xfrm>
              <a:off x="7352400" y="1050225"/>
              <a:ext cx="46050" cy="29750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26"/>
            <p:cNvSpPr/>
            <p:nvPr/>
          </p:nvSpPr>
          <p:spPr>
            <a:xfrm>
              <a:off x="7140450" y="847975"/>
              <a:ext cx="28900" cy="39850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26"/>
            <p:cNvSpPr/>
            <p:nvPr/>
          </p:nvSpPr>
          <p:spPr>
            <a:xfrm>
              <a:off x="6675700" y="751050"/>
              <a:ext cx="53100" cy="38450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26"/>
            <p:cNvSpPr/>
            <p:nvPr/>
          </p:nvSpPr>
          <p:spPr>
            <a:xfrm>
              <a:off x="6584025" y="713075"/>
              <a:ext cx="50350" cy="50350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26"/>
            <p:cNvSpPr/>
            <p:nvPr/>
          </p:nvSpPr>
          <p:spPr>
            <a:xfrm>
              <a:off x="7154100" y="788675"/>
              <a:ext cx="54675" cy="23200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26"/>
            <p:cNvSpPr/>
            <p:nvPr/>
          </p:nvSpPr>
          <p:spPr>
            <a:xfrm>
              <a:off x="6987325" y="972825"/>
              <a:ext cx="50225" cy="32250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26"/>
            <p:cNvSpPr/>
            <p:nvPr/>
          </p:nvSpPr>
          <p:spPr>
            <a:xfrm>
              <a:off x="6693300" y="686225"/>
              <a:ext cx="33575" cy="52025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26"/>
            <p:cNvSpPr/>
            <p:nvPr/>
          </p:nvSpPr>
          <p:spPr>
            <a:xfrm>
              <a:off x="7177825" y="832775"/>
              <a:ext cx="28675" cy="28950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26"/>
            <p:cNvSpPr/>
            <p:nvPr/>
          </p:nvSpPr>
          <p:spPr>
            <a:xfrm>
              <a:off x="7104400" y="930875"/>
              <a:ext cx="25525" cy="28300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26"/>
            <p:cNvSpPr/>
            <p:nvPr/>
          </p:nvSpPr>
          <p:spPr>
            <a:xfrm>
              <a:off x="7149075" y="966800"/>
              <a:ext cx="33225" cy="30025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26"/>
            <p:cNvSpPr/>
            <p:nvPr/>
          </p:nvSpPr>
          <p:spPr>
            <a:xfrm>
              <a:off x="7064125" y="745300"/>
              <a:ext cx="38250" cy="30575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26"/>
            <p:cNvSpPr/>
            <p:nvPr/>
          </p:nvSpPr>
          <p:spPr>
            <a:xfrm>
              <a:off x="6603200" y="667650"/>
              <a:ext cx="23625" cy="39825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26"/>
            <p:cNvSpPr/>
            <p:nvPr/>
          </p:nvSpPr>
          <p:spPr>
            <a:xfrm>
              <a:off x="6793475" y="816875"/>
              <a:ext cx="38950" cy="29700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26"/>
            <p:cNvSpPr/>
            <p:nvPr/>
          </p:nvSpPr>
          <p:spPr>
            <a:xfrm>
              <a:off x="6491425" y="697375"/>
              <a:ext cx="23725" cy="30575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26"/>
            <p:cNvSpPr/>
            <p:nvPr/>
          </p:nvSpPr>
          <p:spPr>
            <a:xfrm>
              <a:off x="6914350" y="561150"/>
              <a:ext cx="19325" cy="31175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26"/>
            <p:cNvSpPr/>
            <p:nvPr/>
          </p:nvSpPr>
          <p:spPr>
            <a:xfrm>
              <a:off x="7408125" y="1186575"/>
              <a:ext cx="18225" cy="33575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26"/>
            <p:cNvSpPr/>
            <p:nvPr/>
          </p:nvSpPr>
          <p:spPr>
            <a:xfrm>
              <a:off x="6759550" y="894050"/>
              <a:ext cx="23400" cy="17625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26"/>
            <p:cNvSpPr/>
            <p:nvPr/>
          </p:nvSpPr>
          <p:spPr>
            <a:xfrm>
              <a:off x="7365950" y="1149525"/>
              <a:ext cx="30675" cy="23175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26"/>
            <p:cNvSpPr/>
            <p:nvPr/>
          </p:nvSpPr>
          <p:spPr>
            <a:xfrm>
              <a:off x="6742550" y="830000"/>
              <a:ext cx="19200" cy="19150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26"/>
            <p:cNvSpPr/>
            <p:nvPr/>
          </p:nvSpPr>
          <p:spPr>
            <a:xfrm>
              <a:off x="6650050" y="754150"/>
              <a:ext cx="20875" cy="17675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26"/>
            <p:cNvSpPr/>
            <p:nvPr/>
          </p:nvSpPr>
          <p:spPr>
            <a:xfrm>
              <a:off x="6930650" y="788800"/>
              <a:ext cx="43525" cy="10125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26"/>
            <p:cNvSpPr/>
            <p:nvPr/>
          </p:nvSpPr>
          <p:spPr>
            <a:xfrm>
              <a:off x="7396975" y="1109775"/>
              <a:ext cx="27950" cy="11150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26"/>
            <p:cNvSpPr/>
            <p:nvPr/>
          </p:nvSpPr>
          <p:spPr>
            <a:xfrm>
              <a:off x="6874050" y="691200"/>
              <a:ext cx="18525" cy="18650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26"/>
            <p:cNvSpPr/>
            <p:nvPr/>
          </p:nvSpPr>
          <p:spPr>
            <a:xfrm>
              <a:off x="6962875" y="749675"/>
              <a:ext cx="15100" cy="14050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26"/>
            <p:cNvSpPr/>
            <p:nvPr/>
          </p:nvSpPr>
          <p:spPr>
            <a:xfrm>
              <a:off x="6986375" y="793575"/>
              <a:ext cx="21000" cy="1230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26"/>
            <p:cNvSpPr/>
            <p:nvPr/>
          </p:nvSpPr>
          <p:spPr>
            <a:xfrm>
              <a:off x="7240375" y="881325"/>
              <a:ext cx="29500" cy="11375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26"/>
            <p:cNvSpPr/>
            <p:nvPr/>
          </p:nvSpPr>
          <p:spPr>
            <a:xfrm>
              <a:off x="7044825" y="547800"/>
              <a:ext cx="19750" cy="1010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26"/>
            <p:cNvSpPr/>
            <p:nvPr/>
          </p:nvSpPr>
          <p:spPr>
            <a:xfrm>
              <a:off x="6775500" y="665875"/>
              <a:ext cx="17275" cy="11550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26"/>
            <p:cNvSpPr/>
            <p:nvPr/>
          </p:nvSpPr>
          <p:spPr>
            <a:xfrm>
              <a:off x="6507225" y="650400"/>
              <a:ext cx="10325" cy="12975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26"/>
            <p:cNvSpPr/>
            <p:nvPr/>
          </p:nvSpPr>
          <p:spPr>
            <a:xfrm>
              <a:off x="6906600" y="615050"/>
              <a:ext cx="10525" cy="9875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26"/>
            <p:cNvSpPr/>
            <p:nvPr/>
          </p:nvSpPr>
          <p:spPr>
            <a:xfrm>
              <a:off x="6717150" y="691650"/>
              <a:ext cx="15225" cy="8775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26"/>
            <p:cNvSpPr/>
            <p:nvPr/>
          </p:nvSpPr>
          <p:spPr>
            <a:xfrm>
              <a:off x="6932925" y="770725"/>
              <a:ext cx="12375" cy="10125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26"/>
            <p:cNvSpPr/>
            <p:nvPr/>
          </p:nvSpPr>
          <p:spPr>
            <a:xfrm>
              <a:off x="7163350" y="914250"/>
              <a:ext cx="8050" cy="14150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26"/>
            <p:cNvSpPr/>
            <p:nvPr/>
          </p:nvSpPr>
          <p:spPr>
            <a:xfrm>
              <a:off x="6459950" y="882575"/>
              <a:ext cx="9675" cy="9100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26"/>
            <p:cNvSpPr/>
            <p:nvPr/>
          </p:nvSpPr>
          <p:spPr>
            <a:xfrm>
              <a:off x="6913375" y="790825"/>
              <a:ext cx="7850" cy="8750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26"/>
            <p:cNvSpPr/>
            <p:nvPr/>
          </p:nvSpPr>
          <p:spPr>
            <a:xfrm>
              <a:off x="7441800" y="1075700"/>
              <a:ext cx="6625" cy="7925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26"/>
            <p:cNvSpPr/>
            <p:nvPr/>
          </p:nvSpPr>
          <p:spPr>
            <a:xfrm>
              <a:off x="6895075" y="643200"/>
              <a:ext cx="6725" cy="725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26"/>
            <p:cNvSpPr/>
            <p:nvPr/>
          </p:nvSpPr>
          <p:spPr>
            <a:xfrm>
              <a:off x="7265775" y="1030775"/>
              <a:ext cx="8300" cy="1025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26"/>
            <p:cNvSpPr/>
            <p:nvPr/>
          </p:nvSpPr>
          <p:spPr>
            <a:xfrm>
              <a:off x="6788325" y="641550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26"/>
            <p:cNvSpPr/>
            <p:nvPr/>
          </p:nvSpPr>
          <p:spPr>
            <a:xfrm>
              <a:off x="6832050" y="711275"/>
              <a:ext cx="4925" cy="4825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26"/>
            <p:cNvSpPr/>
            <p:nvPr/>
          </p:nvSpPr>
          <p:spPr>
            <a:xfrm>
              <a:off x="6951750" y="738825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26"/>
            <p:cNvSpPr/>
            <p:nvPr/>
          </p:nvSpPr>
          <p:spPr>
            <a:xfrm>
              <a:off x="6930300" y="741350"/>
              <a:ext cx="6375" cy="6050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26"/>
            <p:cNvSpPr/>
            <p:nvPr/>
          </p:nvSpPr>
          <p:spPr>
            <a:xfrm>
              <a:off x="6932350" y="797300"/>
              <a:ext cx="6125" cy="6025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26"/>
            <p:cNvSpPr/>
            <p:nvPr/>
          </p:nvSpPr>
          <p:spPr>
            <a:xfrm>
              <a:off x="7398450" y="1174275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26"/>
            <p:cNvSpPr/>
            <p:nvPr/>
          </p:nvSpPr>
          <p:spPr>
            <a:xfrm>
              <a:off x="7118050" y="1046975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26"/>
            <p:cNvSpPr/>
            <p:nvPr/>
          </p:nvSpPr>
          <p:spPr>
            <a:xfrm>
              <a:off x="7395175" y="1034650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26"/>
            <p:cNvSpPr/>
            <p:nvPr/>
          </p:nvSpPr>
          <p:spPr>
            <a:xfrm>
              <a:off x="7122900" y="683950"/>
              <a:ext cx="2350" cy="2825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26"/>
            <p:cNvSpPr/>
            <p:nvPr/>
          </p:nvSpPr>
          <p:spPr>
            <a:xfrm>
              <a:off x="6589775" y="686475"/>
              <a:ext cx="2200" cy="1950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26"/>
            <p:cNvSpPr/>
            <p:nvPr/>
          </p:nvSpPr>
          <p:spPr>
            <a:xfrm>
              <a:off x="6499075" y="692850"/>
              <a:ext cx="4900" cy="4675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26"/>
            <p:cNvSpPr/>
            <p:nvPr/>
          </p:nvSpPr>
          <p:spPr>
            <a:xfrm>
              <a:off x="6825100" y="642625"/>
              <a:ext cx="3025" cy="1925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26"/>
            <p:cNvSpPr/>
            <p:nvPr/>
          </p:nvSpPr>
          <p:spPr>
            <a:xfrm>
              <a:off x="7256325" y="746425"/>
              <a:ext cx="3000" cy="2025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26"/>
            <p:cNvSpPr/>
            <p:nvPr/>
          </p:nvSpPr>
          <p:spPr>
            <a:xfrm>
              <a:off x="7037400" y="761225"/>
              <a:ext cx="4775" cy="4700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26"/>
            <p:cNvSpPr/>
            <p:nvPr/>
          </p:nvSpPr>
          <p:spPr>
            <a:xfrm>
              <a:off x="6601525" y="770350"/>
              <a:ext cx="2650" cy="205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26"/>
            <p:cNvSpPr/>
            <p:nvPr/>
          </p:nvSpPr>
          <p:spPr>
            <a:xfrm>
              <a:off x="6629200" y="799600"/>
              <a:ext cx="1575" cy="1800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26"/>
            <p:cNvSpPr/>
            <p:nvPr/>
          </p:nvSpPr>
          <p:spPr>
            <a:xfrm>
              <a:off x="7169925" y="781250"/>
              <a:ext cx="1575" cy="1825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26"/>
            <p:cNvSpPr/>
            <p:nvPr/>
          </p:nvSpPr>
          <p:spPr>
            <a:xfrm>
              <a:off x="6886450" y="737400"/>
              <a:ext cx="3975" cy="410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26"/>
            <p:cNvSpPr/>
            <p:nvPr/>
          </p:nvSpPr>
          <p:spPr>
            <a:xfrm>
              <a:off x="7115900" y="1052875"/>
              <a:ext cx="2175" cy="157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26"/>
            <p:cNvSpPr/>
            <p:nvPr/>
          </p:nvSpPr>
          <p:spPr>
            <a:xfrm>
              <a:off x="7366300" y="800175"/>
              <a:ext cx="78275" cy="35475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26"/>
            <p:cNvSpPr/>
            <p:nvPr/>
          </p:nvSpPr>
          <p:spPr>
            <a:xfrm>
              <a:off x="7335900" y="763625"/>
              <a:ext cx="83275" cy="41875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26"/>
            <p:cNvSpPr/>
            <p:nvPr/>
          </p:nvSpPr>
          <p:spPr>
            <a:xfrm>
              <a:off x="7400800" y="682625"/>
              <a:ext cx="36225" cy="24550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26"/>
            <p:cNvSpPr/>
            <p:nvPr/>
          </p:nvSpPr>
          <p:spPr>
            <a:xfrm>
              <a:off x="7318150" y="845825"/>
              <a:ext cx="47350" cy="31675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26"/>
            <p:cNvSpPr/>
            <p:nvPr/>
          </p:nvSpPr>
          <p:spPr>
            <a:xfrm>
              <a:off x="7070125" y="726250"/>
              <a:ext cx="32000" cy="30000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26"/>
            <p:cNvSpPr/>
            <p:nvPr/>
          </p:nvSpPr>
          <p:spPr>
            <a:xfrm>
              <a:off x="7191850" y="709475"/>
              <a:ext cx="31775" cy="34300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26"/>
            <p:cNvSpPr/>
            <p:nvPr/>
          </p:nvSpPr>
          <p:spPr>
            <a:xfrm>
              <a:off x="7308675" y="810000"/>
              <a:ext cx="44300" cy="18825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26"/>
            <p:cNvSpPr/>
            <p:nvPr/>
          </p:nvSpPr>
          <p:spPr>
            <a:xfrm>
              <a:off x="7268525" y="819100"/>
              <a:ext cx="27725" cy="43400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26"/>
            <p:cNvSpPr/>
            <p:nvPr/>
          </p:nvSpPr>
          <p:spPr>
            <a:xfrm>
              <a:off x="7175550" y="680000"/>
              <a:ext cx="31300" cy="19725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26"/>
            <p:cNvSpPr/>
            <p:nvPr/>
          </p:nvSpPr>
          <p:spPr>
            <a:xfrm>
              <a:off x="7163700" y="595300"/>
              <a:ext cx="24950" cy="2745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26"/>
            <p:cNvSpPr/>
            <p:nvPr/>
          </p:nvSpPr>
          <p:spPr>
            <a:xfrm>
              <a:off x="7289500" y="635400"/>
              <a:ext cx="21125" cy="16450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26"/>
            <p:cNvSpPr/>
            <p:nvPr/>
          </p:nvSpPr>
          <p:spPr>
            <a:xfrm>
              <a:off x="7398175" y="922275"/>
              <a:ext cx="20275" cy="20150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26"/>
            <p:cNvSpPr/>
            <p:nvPr/>
          </p:nvSpPr>
          <p:spPr>
            <a:xfrm>
              <a:off x="7434200" y="705750"/>
              <a:ext cx="21625" cy="14275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26"/>
            <p:cNvSpPr/>
            <p:nvPr/>
          </p:nvSpPr>
          <p:spPr>
            <a:xfrm>
              <a:off x="7390400" y="893150"/>
              <a:ext cx="30325" cy="1182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26"/>
            <p:cNvSpPr/>
            <p:nvPr/>
          </p:nvSpPr>
          <p:spPr>
            <a:xfrm>
              <a:off x="7434600" y="821750"/>
              <a:ext cx="17375" cy="14700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26"/>
            <p:cNvSpPr/>
            <p:nvPr/>
          </p:nvSpPr>
          <p:spPr>
            <a:xfrm>
              <a:off x="7123200" y="631225"/>
              <a:ext cx="8175" cy="5875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26"/>
            <p:cNvSpPr/>
            <p:nvPr/>
          </p:nvSpPr>
          <p:spPr>
            <a:xfrm>
              <a:off x="7359125" y="882950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26"/>
            <p:cNvSpPr/>
            <p:nvPr/>
          </p:nvSpPr>
          <p:spPr>
            <a:xfrm>
              <a:off x="7420450" y="793700"/>
              <a:ext cx="6150" cy="3375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26"/>
            <p:cNvSpPr/>
            <p:nvPr/>
          </p:nvSpPr>
          <p:spPr>
            <a:xfrm>
              <a:off x="7307725" y="83815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26"/>
            <p:cNvSpPr/>
            <p:nvPr/>
          </p:nvSpPr>
          <p:spPr>
            <a:xfrm>
              <a:off x="7396025" y="843550"/>
              <a:ext cx="1700" cy="1825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26"/>
            <p:cNvSpPr/>
            <p:nvPr/>
          </p:nvSpPr>
          <p:spPr>
            <a:xfrm>
              <a:off x="7064500" y="611925"/>
              <a:ext cx="1700" cy="1725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26"/>
            <p:cNvSpPr/>
            <p:nvPr/>
          </p:nvSpPr>
          <p:spPr>
            <a:xfrm>
              <a:off x="6834325" y="533475"/>
              <a:ext cx="29375" cy="11600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26"/>
            <p:cNvSpPr/>
            <p:nvPr/>
          </p:nvSpPr>
          <p:spPr>
            <a:xfrm>
              <a:off x="6932575" y="53865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26"/>
            <p:cNvSpPr/>
            <p:nvPr/>
          </p:nvSpPr>
          <p:spPr>
            <a:xfrm>
              <a:off x="6123350" y="829175"/>
              <a:ext cx="11525" cy="14050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26"/>
            <p:cNvSpPr/>
            <p:nvPr/>
          </p:nvSpPr>
          <p:spPr>
            <a:xfrm>
              <a:off x="7426700" y="859575"/>
              <a:ext cx="15600" cy="17075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26"/>
            <p:cNvSpPr/>
            <p:nvPr/>
          </p:nvSpPr>
          <p:spPr>
            <a:xfrm>
              <a:off x="7417575" y="884500"/>
              <a:ext cx="5025" cy="472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26"/>
            <p:cNvSpPr/>
            <p:nvPr/>
          </p:nvSpPr>
          <p:spPr>
            <a:xfrm>
              <a:off x="6697625" y="646575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26"/>
            <p:cNvSpPr/>
            <p:nvPr/>
          </p:nvSpPr>
          <p:spPr>
            <a:xfrm>
              <a:off x="6685400" y="65050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26"/>
            <p:cNvSpPr/>
            <p:nvPr/>
          </p:nvSpPr>
          <p:spPr>
            <a:xfrm>
              <a:off x="7197975" y="917000"/>
              <a:ext cx="13800" cy="7875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26"/>
            <p:cNvSpPr/>
            <p:nvPr/>
          </p:nvSpPr>
          <p:spPr>
            <a:xfrm>
              <a:off x="6851575" y="658075"/>
              <a:ext cx="9025" cy="6800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26"/>
            <p:cNvSpPr/>
            <p:nvPr/>
          </p:nvSpPr>
          <p:spPr>
            <a:xfrm>
              <a:off x="7054175" y="1002400"/>
              <a:ext cx="11550" cy="10600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6" name="Google Shape;9356;p26"/>
          <p:cNvGrpSpPr/>
          <p:nvPr/>
        </p:nvGrpSpPr>
        <p:grpSpPr>
          <a:xfrm rot="5400000">
            <a:off x="7336230" y="3179144"/>
            <a:ext cx="2569337" cy="1244998"/>
            <a:chOff x="3103025" y="1092425"/>
            <a:chExt cx="1105900" cy="535875"/>
          </a:xfrm>
        </p:grpSpPr>
        <p:sp>
          <p:nvSpPr>
            <p:cNvPr id="9357" name="Google Shape;9357;p26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26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26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26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26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26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26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26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26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26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26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26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26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26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26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26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26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26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26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26"/>
            <p:cNvSpPr/>
            <p:nvPr/>
          </p:nvSpPr>
          <p:spPr>
            <a:xfrm>
              <a:off x="3298925" y="1598150"/>
              <a:ext cx="38125" cy="30150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26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26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26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26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26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26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26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26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26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26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26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26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26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26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26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26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26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26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26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26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26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26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26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26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26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26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26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26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05" name="Google Shape;9405;p26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7">
    <p:spTree>
      <p:nvGrpSpPr>
        <p:cNvPr id="9406" name="Shape 9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07" name="Google Shape;9407;p27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9408" name="Google Shape;9408;p27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9409" name="Google Shape;9409;p27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grpSp>
        <p:nvGrpSpPr>
          <p:cNvPr id="9410" name="Google Shape;9410;p27"/>
          <p:cNvGrpSpPr/>
          <p:nvPr/>
        </p:nvGrpSpPr>
        <p:grpSpPr>
          <a:xfrm rot="-1717781">
            <a:off x="4949036" y="-422855"/>
            <a:ext cx="2569343" cy="1568263"/>
            <a:chOff x="6001250" y="525225"/>
            <a:chExt cx="1479500" cy="903050"/>
          </a:xfrm>
        </p:grpSpPr>
        <p:sp>
          <p:nvSpPr>
            <p:cNvPr id="9411" name="Google Shape;9411;p27"/>
            <p:cNvSpPr/>
            <p:nvPr/>
          </p:nvSpPr>
          <p:spPr>
            <a:xfrm>
              <a:off x="7013700" y="525675"/>
              <a:ext cx="463825" cy="459650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27"/>
            <p:cNvSpPr/>
            <p:nvPr/>
          </p:nvSpPr>
          <p:spPr>
            <a:xfrm>
              <a:off x="6109450" y="720625"/>
              <a:ext cx="283975" cy="23250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27"/>
            <p:cNvSpPr/>
            <p:nvPr/>
          </p:nvSpPr>
          <p:spPr>
            <a:xfrm>
              <a:off x="6709725" y="525550"/>
              <a:ext cx="308550" cy="118725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27"/>
            <p:cNvSpPr/>
            <p:nvPr/>
          </p:nvSpPr>
          <p:spPr>
            <a:xfrm>
              <a:off x="6800900" y="929800"/>
              <a:ext cx="191375" cy="177800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27"/>
            <p:cNvSpPr/>
            <p:nvPr/>
          </p:nvSpPr>
          <p:spPr>
            <a:xfrm>
              <a:off x="6718825" y="902300"/>
              <a:ext cx="147625" cy="226275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27"/>
            <p:cNvSpPr/>
            <p:nvPr/>
          </p:nvSpPr>
          <p:spPr>
            <a:xfrm>
              <a:off x="6573850" y="525275"/>
              <a:ext cx="112175" cy="98850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27"/>
            <p:cNvSpPr/>
            <p:nvPr/>
          </p:nvSpPr>
          <p:spPr>
            <a:xfrm>
              <a:off x="6246275" y="665975"/>
              <a:ext cx="100550" cy="85450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27"/>
            <p:cNvSpPr/>
            <p:nvPr/>
          </p:nvSpPr>
          <p:spPr>
            <a:xfrm>
              <a:off x="7258600" y="1303775"/>
              <a:ext cx="113000" cy="104600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27"/>
            <p:cNvSpPr/>
            <p:nvPr/>
          </p:nvSpPr>
          <p:spPr>
            <a:xfrm>
              <a:off x="6390300" y="926075"/>
              <a:ext cx="125450" cy="77275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27"/>
            <p:cNvSpPr/>
            <p:nvPr/>
          </p:nvSpPr>
          <p:spPr>
            <a:xfrm>
              <a:off x="6495000" y="816875"/>
              <a:ext cx="85825" cy="84325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27"/>
            <p:cNvSpPr/>
            <p:nvPr/>
          </p:nvSpPr>
          <p:spPr>
            <a:xfrm>
              <a:off x="7024950" y="1107675"/>
              <a:ext cx="107375" cy="102925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27"/>
            <p:cNvSpPr/>
            <p:nvPr/>
          </p:nvSpPr>
          <p:spPr>
            <a:xfrm>
              <a:off x="6059350" y="561850"/>
              <a:ext cx="92300" cy="138425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27"/>
            <p:cNvSpPr/>
            <p:nvPr/>
          </p:nvSpPr>
          <p:spPr>
            <a:xfrm>
              <a:off x="7088100" y="1192325"/>
              <a:ext cx="116850" cy="76225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27"/>
            <p:cNvSpPr/>
            <p:nvPr/>
          </p:nvSpPr>
          <p:spPr>
            <a:xfrm>
              <a:off x="6001850" y="689700"/>
              <a:ext cx="78250" cy="97625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27"/>
            <p:cNvSpPr/>
            <p:nvPr/>
          </p:nvSpPr>
          <p:spPr>
            <a:xfrm>
              <a:off x="7225525" y="1040800"/>
              <a:ext cx="108575" cy="83550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27"/>
            <p:cNvSpPr/>
            <p:nvPr/>
          </p:nvSpPr>
          <p:spPr>
            <a:xfrm>
              <a:off x="7149200" y="1097775"/>
              <a:ext cx="76225" cy="84950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27"/>
            <p:cNvSpPr/>
            <p:nvPr/>
          </p:nvSpPr>
          <p:spPr>
            <a:xfrm>
              <a:off x="7045925" y="1268525"/>
              <a:ext cx="99350" cy="6687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27"/>
            <p:cNvSpPr/>
            <p:nvPr/>
          </p:nvSpPr>
          <p:spPr>
            <a:xfrm>
              <a:off x="7206000" y="1223000"/>
              <a:ext cx="59800" cy="64700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27"/>
            <p:cNvSpPr/>
            <p:nvPr/>
          </p:nvSpPr>
          <p:spPr>
            <a:xfrm>
              <a:off x="6073725" y="809050"/>
              <a:ext cx="89050" cy="71775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27"/>
            <p:cNvSpPr/>
            <p:nvPr/>
          </p:nvSpPr>
          <p:spPr>
            <a:xfrm>
              <a:off x="6091000" y="911050"/>
              <a:ext cx="71075" cy="74200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27"/>
            <p:cNvSpPr/>
            <p:nvPr/>
          </p:nvSpPr>
          <p:spPr>
            <a:xfrm>
              <a:off x="7181900" y="1295000"/>
              <a:ext cx="79825" cy="7240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27"/>
            <p:cNvSpPr/>
            <p:nvPr/>
          </p:nvSpPr>
          <p:spPr>
            <a:xfrm>
              <a:off x="7394100" y="839975"/>
              <a:ext cx="69525" cy="53350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27"/>
            <p:cNvSpPr/>
            <p:nvPr/>
          </p:nvSpPr>
          <p:spPr>
            <a:xfrm>
              <a:off x="6051575" y="713250"/>
              <a:ext cx="57425" cy="60400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27"/>
            <p:cNvSpPr/>
            <p:nvPr/>
          </p:nvSpPr>
          <p:spPr>
            <a:xfrm>
              <a:off x="7290700" y="1196475"/>
              <a:ext cx="78875" cy="72325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27"/>
            <p:cNvSpPr/>
            <p:nvPr/>
          </p:nvSpPr>
          <p:spPr>
            <a:xfrm>
              <a:off x="6001250" y="539525"/>
              <a:ext cx="83175" cy="61950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27"/>
            <p:cNvSpPr/>
            <p:nvPr/>
          </p:nvSpPr>
          <p:spPr>
            <a:xfrm>
              <a:off x="6139525" y="982975"/>
              <a:ext cx="84125" cy="68475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27"/>
            <p:cNvSpPr/>
            <p:nvPr/>
          </p:nvSpPr>
          <p:spPr>
            <a:xfrm>
              <a:off x="6043675" y="525225"/>
              <a:ext cx="68425" cy="56425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27"/>
            <p:cNvSpPr/>
            <p:nvPr/>
          </p:nvSpPr>
          <p:spPr>
            <a:xfrm>
              <a:off x="6959525" y="1101825"/>
              <a:ext cx="41250" cy="62550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27"/>
            <p:cNvSpPr/>
            <p:nvPr/>
          </p:nvSpPr>
          <p:spPr>
            <a:xfrm>
              <a:off x="6513950" y="662825"/>
              <a:ext cx="65900" cy="74475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27"/>
            <p:cNvSpPr/>
            <p:nvPr/>
          </p:nvSpPr>
          <p:spPr>
            <a:xfrm>
              <a:off x="7313700" y="1363850"/>
              <a:ext cx="62225" cy="52550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27"/>
            <p:cNvSpPr/>
            <p:nvPr/>
          </p:nvSpPr>
          <p:spPr>
            <a:xfrm>
              <a:off x="6582825" y="878825"/>
              <a:ext cx="56825" cy="80175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27"/>
            <p:cNvSpPr/>
            <p:nvPr/>
          </p:nvSpPr>
          <p:spPr>
            <a:xfrm>
              <a:off x="6320425" y="526825"/>
              <a:ext cx="48550" cy="37425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27"/>
            <p:cNvSpPr/>
            <p:nvPr/>
          </p:nvSpPr>
          <p:spPr>
            <a:xfrm>
              <a:off x="7325575" y="1245050"/>
              <a:ext cx="39200" cy="50325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27"/>
            <p:cNvSpPr/>
            <p:nvPr/>
          </p:nvSpPr>
          <p:spPr>
            <a:xfrm>
              <a:off x="6525075" y="1008700"/>
              <a:ext cx="69775" cy="36400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27"/>
            <p:cNvSpPr/>
            <p:nvPr/>
          </p:nvSpPr>
          <p:spPr>
            <a:xfrm>
              <a:off x="6694250" y="1012850"/>
              <a:ext cx="64725" cy="55650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27"/>
            <p:cNvSpPr/>
            <p:nvPr/>
          </p:nvSpPr>
          <p:spPr>
            <a:xfrm>
              <a:off x="6339500" y="753125"/>
              <a:ext cx="60050" cy="32250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27"/>
            <p:cNvSpPr/>
            <p:nvPr/>
          </p:nvSpPr>
          <p:spPr>
            <a:xfrm>
              <a:off x="6655325" y="1277025"/>
              <a:ext cx="50475" cy="46300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27"/>
            <p:cNvSpPr/>
            <p:nvPr/>
          </p:nvSpPr>
          <p:spPr>
            <a:xfrm>
              <a:off x="6835875" y="1228625"/>
              <a:ext cx="58850" cy="50825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27"/>
            <p:cNvSpPr/>
            <p:nvPr/>
          </p:nvSpPr>
          <p:spPr>
            <a:xfrm>
              <a:off x="6419175" y="654950"/>
              <a:ext cx="56150" cy="3327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27"/>
            <p:cNvSpPr/>
            <p:nvPr/>
          </p:nvSpPr>
          <p:spPr>
            <a:xfrm>
              <a:off x="6914350" y="993800"/>
              <a:ext cx="32025" cy="63175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27"/>
            <p:cNvSpPr/>
            <p:nvPr/>
          </p:nvSpPr>
          <p:spPr>
            <a:xfrm>
              <a:off x="7026875" y="1330500"/>
              <a:ext cx="63400" cy="53750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27"/>
            <p:cNvSpPr/>
            <p:nvPr/>
          </p:nvSpPr>
          <p:spPr>
            <a:xfrm>
              <a:off x="6673300" y="1142000"/>
              <a:ext cx="39200" cy="52850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27"/>
            <p:cNvSpPr/>
            <p:nvPr/>
          </p:nvSpPr>
          <p:spPr>
            <a:xfrm>
              <a:off x="7450175" y="1350025"/>
              <a:ext cx="30575" cy="62675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27"/>
            <p:cNvSpPr/>
            <p:nvPr/>
          </p:nvSpPr>
          <p:spPr>
            <a:xfrm>
              <a:off x="6524250" y="525625"/>
              <a:ext cx="32975" cy="5015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27"/>
            <p:cNvSpPr/>
            <p:nvPr/>
          </p:nvSpPr>
          <p:spPr>
            <a:xfrm>
              <a:off x="6530475" y="1260650"/>
              <a:ext cx="60525" cy="3075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27"/>
            <p:cNvSpPr/>
            <p:nvPr/>
          </p:nvSpPr>
          <p:spPr>
            <a:xfrm>
              <a:off x="6129575" y="683050"/>
              <a:ext cx="26025" cy="545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27"/>
            <p:cNvSpPr/>
            <p:nvPr/>
          </p:nvSpPr>
          <p:spPr>
            <a:xfrm>
              <a:off x="7221700" y="1281700"/>
              <a:ext cx="48175" cy="38725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27"/>
            <p:cNvSpPr/>
            <p:nvPr/>
          </p:nvSpPr>
          <p:spPr>
            <a:xfrm>
              <a:off x="6079600" y="529875"/>
              <a:ext cx="48450" cy="43675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27"/>
            <p:cNvSpPr/>
            <p:nvPr/>
          </p:nvSpPr>
          <p:spPr>
            <a:xfrm>
              <a:off x="7301250" y="1388350"/>
              <a:ext cx="40525" cy="39925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27"/>
            <p:cNvSpPr/>
            <p:nvPr/>
          </p:nvSpPr>
          <p:spPr>
            <a:xfrm>
              <a:off x="7142500" y="1365400"/>
              <a:ext cx="42550" cy="40650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27"/>
            <p:cNvSpPr/>
            <p:nvPr/>
          </p:nvSpPr>
          <p:spPr>
            <a:xfrm>
              <a:off x="6929825" y="1174250"/>
              <a:ext cx="48775" cy="429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27"/>
            <p:cNvSpPr/>
            <p:nvPr/>
          </p:nvSpPr>
          <p:spPr>
            <a:xfrm>
              <a:off x="6759450" y="940875"/>
              <a:ext cx="27100" cy="54525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27"/>
            <p:cNvSpPr/>
            <p:nvPr/>
          </p:nvSpPr>
          <p:spPr>
            <a:xfrm>
              <a:off x="6595050" y="801250"/>
              <a:ext cx="52750" cy="24100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27"/>
            <p:cNvSpPr/>
            <p:nvPr/>
          </p:nvSpPr>
          <p:spPr>
            <a:xfrm>
              <a:off x="7170275" y="1018375"/>
              <a:ext cx="40525" cy="46500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27"/>
            <p:cNvSpPr/>
            <p:nvPr/>
          </p:nvSpPr>
          <p:spPr>
            <a:xfrm>
              <a:off x="6824850" y="1108900"/>
              <a:ext cx="26750" cy="63325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27"/>
            <p:cNvSpPr/>
            <p:nvPr/>
          </p:nvSpPr>
          <p:spPr>
            <a:xfrm>
              <a:off x="6374600" y="622950"/>
              <a:ext cx="40475" cy="30725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27"/>
            <p:cNvSpPr/>
            <p:nvPr/>
          </p:nvSpPr>
          <p:spPr>
            <a:xfrm>
              <a:off x="6850250" y="1182975"/>
              <a:ext cx="46650" cy="34100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27"/>
            <p:cNvSpPr/>
            <p:nvPr/>
          </p:nvSpPr>
          <p:spPr>
            <a:xfrm>
              <a:off x="7357675" y="1360425"/>
              <a:ext cx="48075" cy="23725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27"/>
            <p:cNvSpPr/>
            <p:nvPr/>
          </p:nvSpPr>
          <p:spPr>
            <a:xfrm>
              <a:off x="6591225" y="1210650"/>
              <a:ext cx="48775" cy="28625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27"/>
            <p:cNvSpPr/>
            <p:nvPr/>
          </p:nvSpPr>
          <p:spPr>
            <a:xfrm>
              <a:off x="6231650" y="880500"/>
              <a:ext cx="41000" cy="26425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27"/>
            <p:cNvSpPr/>
            <p:nvPr/>
          </p:nvSpPr>
          <p:spPr>
            <a:xfrm>
              <a:off x="6860075" y="1037175"/>
              <a:ext cx="38725" cy="34375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27"/>
            <p:cNvSpPr/>
            <p:nvPr/>
          </p:nvSpPr>
          <p:spPr>
            <a:xfrm>
              <a:off x="7162150" y="1044725"/>
              <a:ext cx="27800" cy="31325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27"/>
            <p:cNvSpPr/>
            <p:nvPr/>
          </p:nvSpPr>
          <p:spPr>
            <a:xfrm>
              <a:off x="6866900" y="891125"/>
              <a:ext cx="35750" cy="32825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27"/>
            <p:cNvSpPr/>
            <p:nvPr/>
          </p:nvSpPr>
          <p:spPr>
            <a:xfrm>
              <a:off x="6050025" y="620450"/>
              <a:ext cx="27575" cy="49025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27"/>
            <p:cNvSpPr/>
            <p:nvPr/>
          </p:nvSpPr>
          <p:spPr>
            <a:xfrm>
              <a:off x="6937250" y="1118400"/>
              <a:ext cx="36200" cy="29200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27"/>
            <p:cNvSpPr/>
            <p:nvPr/>
          </p:nvSpPr>
          <p:spPr>
            <a:xfrm>
              <a:off x="6942150" y="1293025"/>
              <a:ext cx="30700" cy="31025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27"/>
            <p:cNvSpPr/>
            <p:nvPr/>
          </p:nvSpPr>
          <p:spPr>
            <a:xfrm>
              <a:off x="7445150" y="1232700"/>
              <a:ext cx="32125" cy="30375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27"/>
            <p:cNvSpPr/>
            <p:nvPr/>
          </p:nvSpPr>
          <p:spPr>
            <a:xfrm>
              <a:off x="7424300" y="1258400"/>
              <a:ext cx="27100" cy="43950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27"/>
            <p:cNvSpPr/>
            <p:nvPr/>
          </p:nvSpPr>
          <p:spPr>
            <a:xfrm>
              <a:off x="6555750" y="910775"/>
              <a:ext cx="36450" cy="21225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27"/>
            <p:cNvSpPr/>
            <p:nvPr/>
          </p:nvSpPr>
          <p:spPr>
            <a:xfrm>
              <a:off x="7272375" y="1176625"/>
              <a:ext cx="29500" cy="34125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27"/>
            <p:cNvSpPr/>
            <p:nvPr/>
          </p:nvSpPr>
          <p:spPr>
            <a:xfrm>
              <a:off x="7371575" y="1222150"/>
              <a:ext cx="22425" cy="34775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27"/>
            <p:cNvSpPr/>
            <p:nvPr/>
          </p:nvSpPr>
          <p:spPr>
            <a:xfrm>
              <a:off x="6690675" y="928450"/>
              <a:ext cx="36200" cy="24625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27"/>
            <p:cNvSpPr/>
            <p:nvPr/>
          </p:nvSpPr>
          <p:spPr>
            <a:xfrm>
              <a:off x="6188050" y="965650"/>
              <a:ext cx="38825" cy="19025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27"/>
            <p:cNvSpPr/>
            <p:nvPr/>
          </p:nvSpPr>
          <p:spPr>
            <a:xfrm>
              <a:off x="7102600" y="1352500"/>
              <a:ext cx="24950" cy="30250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27"/>
            <p:cNvSpPr/>
            <p:nvPr/>
          </p:nvSpPr>
          <p:spPr>
            <a:xfrm>
              <a:off x="7419750" y="1216300"/>
              <a:ext cx="33800" cy="28375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27"/>
            <p:cNvSpPr/>
            <p:nvPr/>
          </p:nvSpPr>
          <p:spPr>
            <a:xfrm>
              <a:off x="6614950" y="1248525"/>
              <a:ext cx="33925" cy="29800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27"/>
            <p:cNvSpPr/>
            <p:nvPr/>
          </p:nvSpPr>
          <p:spPr>
            <a:xfrm>
              <a:off x="6860075" y="1143450"/>
              <a:ext cx="29625" cy="43875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27"/>
            <p:cNvSpPr/>
            <p:nvPr/>
          </p:nvSpPr>
          <p:spPr>
            <a:xfrm>
              <a:off x="6461350" y="913675"/>
              <a:ext cx="28175" cy="31375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27"/>
            <p:cNvSpPr/>
            <p:nvPr/>
          </p:nvSpPr>
          <p:spPr>
            <a:xfrm>
              <a:off x="6785200" y="545475"/>
              <a:ext cx="31175" cy="27300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27"/>
            <p:cNvSpPr/>
            <p:nvPr/>
          </p:nvSpPr>
          <p:spPr>
            <a:xfrm>
              <a:off x="7393500" y="1330150"/>
              <a:ext cx="27700" cy="30550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27"/>
            <p:cNvSpPr/>
            <p:nvPr/>
          </p:nvSpPr>
          <p:spPr>
            <a:xfrm>
              <a:off x="6992600" y="1276450"/>
              <a:ext cx="29625" cy="29250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27"/>
            <p:cNvSpPr/>
            <p:nvPr/>
          </p:nvSpPr>
          <p:spPr>
            <a:xfrm>
              <a:off x="6284250" y="926950"/>
              <a:ext cx="16075" cy="36075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27"/>
            <p:cNvSpPr/>
            <p:nvPr/>
          </p:nvSpPr>
          <p:spPr>
            <a:xfrm>
              <a:off x="6888000" y="1134675"/>
              <a:ext cx="30575" cy="21025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27"/>
            <p:cNvSpPr/>
            <p:nvPr/>
          </p:nvSpPr>
          <p:spPr>
            <a:xfrm>
              <a:off x="6898550" y="1169375"/>
              <a:ext cx="39675" cy="15550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27"/>
            <p:cNvSpPr/>
            <p:nvPr/>
          </p:nvSpPr>
          <p:spPr>
            <a:xfrm>
              <a:off x="6146475" y="688150"/>
              <a:ext cx="24100" cy="2950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27"/>
            <p:cNvSpPr/>
            <p:nvPr/>
          </p:nvSpPr>
          <p:spPr>
            <a:xfrm>
              <a:off x="7124400" y="1129450"/>
              <a:ext cx="24475" cy="31275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27"/>
            <p:cNvSpPr/>
            <p:nvPr/>
          </p:nvSpPr>
          <p:spPr>
            <a:xfrm>
              <a:off x="7373625" y="1274400"/>
              <a:ext cx="38675" cy="17325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27"/>
            <p:cNvSpPr/>
            <p:nvPr/>
          </p:nvSpPr>
          <p:spPr>
            <a:xfrm>
              <a:off x="6839725" y="1204900"/>
              <a:ext cx="31050" cy="24000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27"/>
            <p:cNvSpPr/>
            <p:nvPr/>
          </p:nvSpPr>
          <p:spPr>
            <a:xfrm>
              <a:off x="6192225" y="931125"/>
              <a:ext cx="25925" cy="23150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27"/>
            <p:cNvSpPr/>
            <p:nvPr/>
          </p:nvSpPr>
          <p:spPr>
            <a:xfrm>
              <a:off x="6583175" y="953675"/>
              <a:ext cx="26275" cy="17450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27"/>
            <p:cNvSpPr/>
            <p:nvPr/>
          </p:nvSpPr>
          <p:spPr>
            <a:xfrm>
              <a:off x="6962400" y="1230250"/>
              <a:ext cx="19200" cy="28850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27"/>
            <p:cNvSpPr/>
            <p:nvPr/>
          </p:nvSpPr>
          <p:spPr>
            <a:xfrm>
              <a:off x="6250950" y="977025"/>
              <a:ext cx="20375" cy="27225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27"/>
            <p:cNvSpPr/>
            <p:nvPr/>
          </p:nvSpPr>
          <p:spPr>
            <a:xfrm>
              <a:off x="7026775" y="1142400"/>
              <a:ext cx="27425" cy="20125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27"/>
            <p:cNvSpPr/>
            <p:nvPr/>
          </p:nvSpPr>
          <p:spPr>
            <a:xfrm>
              <a:off x="7207075" y="1205100"/>
              <a:ext cx="27350" cy="18475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27"/>
            <p:cNvSpPr/>
            <p:nvPr/>
          </p:nvSpPr>
          <p:spPr>
            <a:xfrm>
              <a:off x="7058050" y="1206225"/>
              <a:ext cx="19650" cy="21050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27"/>
            <p:cNvSpPr/>
            <p:nvPr/>
          </p:nvSpPr>
          <p:spPr>
            <a:xfrm>
              <a:off x="6136150" y="873375"/>
              <a:ext cx="23400" cy="19325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27"/>
            <p:cNvSpPr/>
            <p:nvPr/>
          </p:nvSpPr>
          <p:spPr>
            <a:xfrm>
              <a:off x="7261525" y="1172450"/>
              <a:ext cx="16375" cy="30775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27"/>
            <p:cNvSpPr/>
            <p:nvPr/>
          </p:nvSpPr>
          <p:spPr>
            <a:xfrm>
              <a:off x="6217625" y="859000"/>
              <a:ext cx="23875" cy="22325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27"/>
            <p:cNvSpPr/>
            <p:nvPr/>
          </p:nvSpPr>
          <p:spPr>
            <a:xfrm>
              <a:off x="6201950" y="830725"/>
              <a:ext cx="25275" cy="18475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27"/>
            <p:cNvSpPr/>
            <p:nvPr/>
          </p:nvSpPr>
          <p:spPr>
            <a:xfrm>
              <a:off x="6519325" y="1046625"/>
              <a:ext cx="20275" cy="20900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27"/>
            <p:cNvSpPr/>
            <p:nvPr/>
          </p:nvSpPr>
          <p:spPr>
            <a:xfrm>
              <a:off x="7026150" y="1269800"/>
              <a:ext cx="19925" cy="22675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27"/>
            <p:cNvSpPr/>
            <p:nvPr/>
          </p:nvSpPr>
          <p:spPr>
            <a:xfrm>
              <a:off x="6107175" y="782025"/>
              <a:ext cx="24275" cy="23450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27"/>
            <p:cNvSpPr/>
            <p:nvPr/>
          </p:nvSpPr>
          <p:spPr>
            <a:xfrm>
              <a:off x="6593375" y="855525"/>
              <a:ext cx="24600" cy="1672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27"/>
            <p:cNvSpPr/>
            <p:nvPr/>
          </p:nvSpPr>
          <p:spPr>
            <a:xfrm>
              <a:off x="6908000" y="1214250"/>
              <a:ext cx="17900" cy="25950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27"/>
            <p:cNvSpPr/>
            <p:nvPr/>
          </p:nvSpPr>
          <p:spPr>
            <a:xfrm>
              <a:off x="6836350" y="988175"/>
              <a:ext cx="26275" cy="17025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27"/>
            <p:cNvSpPr/>
            <p:nvPr/>
          </p:nvSpPr>
          <p:spPr>
            <a:xfrm>
              <a:off x="6418600" y="872075"/>
              <a:ext cx="24550" cy="1750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27"/>
            <p:cNvSpPr/>
            <p:nvPr/>
          </p:nvSpPr>
          <p:spPr>
            <a:xfrm>
              <a:off x="6566900" y="939800"/>
              <a:ext cx="15725" cy="23700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27"/>
            <p:cNvSpPr/>
            <p:nvPr/>
          </p:nvSpPr>
          <p:spPr>
            <a:xfrm>
              <a:off x="6894475" y="1041125"/>
              <a:ext cx="31900" cy="23250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27"/>
            <p:cNvSpPr/>
            <p:nvPr/>
          </p:nvSpPr>
          <p:spPr>
            <a:xfrm>
              <a:off x="6398325" y="793575"/>
              <a:ext cx="16900" cy="27475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27"/>
            <p:cNvSpPr/>
            <p:nvPr/>
          </p:nvSpPr>
          <p:spPr>
            <a:xfrm>
              <a:off x="6111475" y="899250"/>
              <a:ext cx="15600" cy="17550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27"/>
            <p:cNvSpPr/>
            <p:nvPr/>
          </p:nvSpPr>
          <p:spPr>
            <a:xfrm>
              <a:off x="6105000" y="805200"/>
              <a:ext cx="18725" cy="24225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27"/>
            <p:cNvSpPr/>
            <p:nvPr/>
          </p:nvSpPr>
          <p:spPr>
            <a:xfrm>
              <a:off x="6258975" y="752500"/>
              <a:ext cx="22775" cy="18350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27"/>
            <p:cNvSpPr/>
            <p:nvPr/>
          </p:nvSpPr>
          <p:spPr>
            <a:xfrm>
              <a:off x="6789625" y="1026625"/>
              <a:ext cx="16325" cy="18050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27"/>
            <p:cNvSpPr/>
            <p:nvPr/>
          </p:nvSpPr>
          <p:spPr>
            <a:xfrm>
              <a:off x="6365725" y="1205375"/>
              <a:ext cx="17525" cy="21525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27"/>
            <p:cNvSpPr/>
            <p:nvPr/>
          </p:nvSpPr>
          <p:spPr>
            <a:xfrm>
              <a:off x="7398300" y="1257275"/>
              <a:ext cx="21700" cy="17575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27"/>
            <p:cNvSpPr/>
            <p:nvPr/>
          </p:nvSpPr>
          <p:spPr>
            <a:xfrm>
              <a:off x="7087250" y="1325025"/>
              <a:ext cx="17525" cy="14875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27"/>
            <p:cNvSpPr/>
            <p:nvPr/>
          </p:nvSpPr>
          <p:spPr>
            <a:xfrm>
              <a:off x="6188525" y="1062100"/>
              <a:ext cx="18475" cy="26275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27"/>
            <p:cNvSpPr/>
            <p:nvPr/>
          </p:nvSpPr>
          <p:spPr>
            <a:xfrm>
              <a:off x="6722525" y="1000825"/>
              <a:ext cx="16100" cy="22725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27"/>
            <p:cNvSpPr/>
            <p:nvPr/>
          </p:nvSpPr>
          <p:spPr>
            <a:xfrm>
              <a:off x="7172925" y="1262050"/>
              <a:ext cx="13075" cy="20675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27"/>
            <p:cNvSpPr/>
            <p:nvPr/>
          </p:nvSpPr>
          <p:spPr>
            <a:xfrm>
              <a:off x="6426975" y="903100"/>
              <a:ext cx="11975" cy="16950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27"/>
            <p:cNvSpPr/>
            <p:nvPr/>
          </p:nvSpPr>
          <p:spPr>
            <a:xfrm>
              <a:off x="6180175" y="818850"/>
              <a:ext cx="16050" cy="17025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27"/>
            <p:cNvSpPr/>
            <p:nvPr/>
          </p:nvSpPr>
          <p:spPr>
            <a:xfrm>
              <a:off x="7456350" y="1056800"/>
              <a:ext cx="16975" cy="16200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27"/>
            <p:cNvSpPr/>
            <p:nvPr/>
          </p:nvSpPr>
          <p:spPr>
            <a:xfrm>
              <a:off x="6483150" y="892900"/>
              <a:ext cx="23975" cy="12050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27"/>
            <p:cNvSpPr/>
            <p:nvPr/>
          </p:nvSpPr>
          <p:spPr>
            <a:xfrm>
              <a:off x="7258000" y="1292625"/>
              <a:ext cx="18825" cy="13200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27"/>
            <p:cNvSpPr/>
            <p:nvPr/>
          </p:nvSpPr>
          <p:spPr>
            <a:xfrm>
              <a:off x="6256925" y="669800"/>
              <a:ext cx="17625" cy="11550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27"/>
            <p:cNvSpPr/>
            <p:nvPr/>
          </p:nvSpPr>
          <p:spPr>
            <a:xfrm>
              <a:off x="6499675" y="1022400"/>
              <a:ext cx="18350" cy="107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27"/>
            <p:cNvSpPr/>
            <p:nvPr/>
          </p:nvSpPr>
          <p:spPr>
            <a:xfrm>
              <a:off x="6965775" y="949100"/>
              <a:ext cx="19550" cy="19075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27"/>
            <p:cNvSpPr/>
            <p:nvPr/>
          </p:nvSpPr>
          <p:spPr>
            <a:xfrm>
              <a:off x="6624075" y="873500"/>
              <a:ext cx="14025" cy="11000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27"/>
            <p:cNvSpPr/>
            <p:nvPr/>
          </p:nvSpPr>
          <p:spPr>
            <a:xfrm>
              <a:off x="6168400" y="946650"/>
              <a:ext cx="15700" cy="13125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27"/>
            <p:cNvSpPr/>
            <p:nvPr/>
          </p:nvSpPr>
          <p:spPr>
            <a:xfrm>
              <a:off x="6232375" y="961650"/>
              <a:ext cx="14400" cy="11175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27"/>
            <p:cNvSpPr/>
            <p:nvPr/>
          </p:nvSpPr>
          <p:spPr>
            <a:xfrm>
              <a:off x="6988525" y="1257275"/>
              <a:ext cx="13675" cy="19300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27"/>
            <p:cNvSpPr/>
            <p:nvPr/>
          </p:nvSpPr>
          <p:spPr>
            <a:xfrm>
              <a:off x="6850250" y="1286250"/>
              <a:ext cx="12250" cy="13450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27"/>
            <p:cNvSpPr/>
            <p:nvPr/>
          </p:nvSpPr>
          <p:spPr>
            <a:xfrm>
              <a:off x="6098175" y="981225"/>
              <a:ext cx="14775" cy="19425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27"/>
            <p:cNvSpPr/>
            <p:nvPr/>
          </p:nvSpPr>
          <p:spPr>
            <a:xfrm>
              <a:off x="7286750" y="1265850"/>
              <a:ext cx="13750" cy="1372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27"/>
            <p:cNvSpPr/>
            <p:nvPr/>
          </p:nvSpPr>
          <p:spPr>
            <a:xfrm>
              <a:off x="7017875" y="1272600"/>
              <a:ext cx="13200" cy="15975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27"/>
            <p:cNvSpPr/>
            <p:nvPr/>
          </p:nvSpPr>
          <p:spPr>
            <a:xfrm>
              <a:off x="6535500" y="974575"/>
              <a:ext cx="10925" cy="12800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27"/>
            <p:cNvSpPr/>
            <p:nvPr/>
          </p:nvSpPr>
          <p:spPr>
            <a:xfrm>
              <a:off x="6843200" y="857500"/>
              <a:ext cx="13675" cy="10200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27"/>
            <p:cNvSpPr/>
            <p:nvPr/>
          </p:nvSpPr>
          <p:spPr>
            <a:xfrm>
              <a:off x="6059850" y="823050"/>
              <a:ext cx="10675" cy="12725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27"/>
            <p:cNvSpPr/>
            <p:nvPr/>
          </p:nvSpPr>
          <p:spPr>
            <a:xfrm>
              <a:off x="6181200" y="916975"/>
              <a:ext cx="16925" cy="9725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27"/>
            <p:cNvSpPr/>
            <p:nvPr/>
          </p:nvSpPr>
          <p:spPr>
            <a:xfrm>
              <a:off x="6811675" y="1039200"/>
              <a:ext cx="12775" cy="1387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27"/>
            <p:cNvSpPr/>
            <p:nvPr/>
          </p:nvSpPr>
          <p:spPr>
            <a:xfrm>
              <a:off x="6463025" y="749375"/>
              <a:ext cx="15600" cy="14650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27"/>
            <p:cNvSpPr/>
            <p:nvPr/>
          </p:nvSpPr>
          <p:spPr>
            <a:xfrm>
              <a:off x="6361050" y="673725"/>
              <a:ext cx="15475" cy="7975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27"/>
            <p:cNvSpPr/>
            <p:nvPr/>
          </p:nvSpPr>
          <p:spPr>
            <a:xfrm>
              <a:off x="6074575" y="791700"/>
              <a:ext cx="10100" cy="1545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27"/>
            <p:cNvSpPr/>
            <p:nvPr/>
          </p:nvSpPr>
          <p:spPr>
            <a:xfrm>
              <a:off x="6198100" y="894000"/>
              <a:ext cx="13100" cy="13325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27"/>
            <p:cNvSpPr/>
            <p:nvPr/>
          </p:nvSpPr>
          <p:spPr>
            <a:xfrm>
              <a:off x="7387025" y="1296725"/>
              <a:ext cx="12975" cy="7525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27"/>
            <p:cNvSpPr/>
            <p:nvPr/>
          </p:nvSpPr>
          <p:spPr>
            <a:xfrm>
              <a:off x="6902375" y="1034675"/>
              <a:ext cx="15375" cy="13900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27"/>
            <p:cNvSpPr/>
            <p:nvPr/>
          </p:nvSpPr>
          <p:spPr>
            <a:xfrm>
              <a:off x="6590850" y="929100"/>
              <a:ext cx="7825" cy="13550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27"/>
            <p:cNvSpPr/>
            <p:nvPr/>
          </p:nvSpPr>
          <p:spPr>
            <a:xfrm>
              <a:off x="7311200" y="1364650"/>
              <a:ext cx="13075" cy="757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27"/>
            <p:cNvSpPr/>
            <p:nvPr/>
          </p:nvSpPr>
          <p:spPr>
            <a:xfrm>
              <a:off x="7002775" y="1166625"/>
              <a:ext cx="15500" cy="8325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27"/>
            <p:cNvSpPr/>
            <p:nvPr/>
          </p:nvSpPr>
          <p:spPr>
            <a:xfrm>
              <a:off x="7058500" y="1372650"/>
              <a:ext cx="11650" cy="13950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27"/>
            <p:cNvSpPr/>
            <p:nvPr/>
          </p:nvSpPr>
          <p:spPr>
            <a:xfrm>
              <a:off x="6987100" y="1120550"/>
              <a:ext cx="13200" cy="16325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27"/>
            <p:cNvSpPr/>
            <p:nvPr/>
          </p:nvSpPr>
          <p:spPr>
            <a:xfrm>
              <a:off x="6139400" y="821500"/>
              <a:ext cx="8650" cy="14275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27"/>
            <p:cNvSpPr/>
            <p:nvPr/>
          </p:nvSpPr>
          <p:spPr>
            <a:xfrm>
              <a:off x="6894600" y="1006600"/>
              <a:ext cx="10450" cy="9675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27"/>
            <p:cNvSpPr/>
            <p:nvPr/>
          </p:nvSpPr>
          <p:spPr>
            <a:xfrm>
              <a:off x="6392450" y="534375"/>
              <a:ext cx="10675" cy="9750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27"/>
            <p:cNvSpPr/>
            <p:nvPr/>
          </p:nvSpPr>
          <p:spPr>
            <a:xfrm>
              <a:off x="6566550" y="979225"/>
              <a:ext cx="8650" cy="1182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27"/>
            <p:cNvSpPr/>
            <p:nvPr/>
          </p:nvSpPr>
          <p:spPr>
            <a:xfrm>
              <a:off x="6263650" y="587750"/>
              <a:ext cx="7450" cy="11400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27"/>
            <p:cNvSpPr/>
            <p:nvPr/>
          </p:nvSpPr>
          <p:spPr>
            <a:xfrm>
              <a:off x="6371950" y="694875"/>
              <a:ext cx="9725" cy="9000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27"/>
            <p:cNvSpPr/>
            <p:nvPr/>
          </p:nvSpPr>
          <p:spPr>
            <a:xfrm>
              <a:off x="6391000" y="692750"/>
              <a:ext cx="7700" cy="10750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27"/>
            <p:cNvSpPr/>
            <p:nvPr/>
          </p:nvSpPr>
          <p:spPr>
            <a:xfrm>
              <a:off x="7110625" y="1186550"/>
              <a:ext cx="6975" cy="8350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27"/>
            <p:cNvSpPr/>
            <p:nvPr/>
          </p:nvSpPr>
          <p:spPr>
            <a:xfrm>
              <a:off x="7302075" y="1194375"/>
              <a:ext cx="7100" cy="8325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27"/>
            <p:cNvSpPr/>
            <p:nvPr/>
          </p:nvSpPr>
          <p:spPr>
            <a:xfrm>
              <a:off x="7453525" y="1232700"/>
              <a:ext cx="11775" cy="7275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27"/>
            <p:cNvSpPr/>
            <p:nvPr/>
          </p:nvSpPr>
          <p:spPr>
            <a:xfrm>
              <a:off x="7090125" y="1362575"/>
              <a:ext cx="8050" cy="9850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27"/>
            <p:cNvSpPr/>
            <p:nvPr/>
          </p:nvSpPr>
          <p:spPr>
            <a:xfrm>
              <a:off x="7071325" y="1249225"/>
              <a:ext cx="9250" cy="6875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27"/>
            <p:cNvSpPr/>
            <p:nvPr/>
          </p:nvSpPr>
          <p:spPr>
            <a:xfrm>
              <a:off x="6091475" y="525850"/>
              <a:ext cx="12250" cy="7800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27"/>
            <p:cNvSpPr/>
            <p:nvPr/>
          </p:nvSpPr>
          <p:spPr>
            <a:xfrm>
              <a:off x="6192725" y="874075"/>
              <a:ext cx="9475" cy="6550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27"/>
            <p:cNvSpPr/>
            <p:nvPr/>
          </p:nvSpPr>
          <p:spPr>
            <a:xfrm>
              <a:off x="6175450" y="857200"/>
              <a:ext cx="10100" cy="7350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27"/>
            <p:cNvSpPr/>
            <p:nvPr/>
          </p:nvSpPr>
          <p:spPr>
            <a:xfrm>
              <a:off x="7382600" y="1321000"/>
              <a:ext cx="9000" cy="6800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27"/>
            <p:cNvSpPr/>
            <p:nvPr/>
          </p:nvSpPr>
          <p:spPr>
            <a:xfrm>
              <a:off x="6384425" y="678175"/>
              <a:ext cx="8875" cy="6650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27"/>
            <p:cNvSpPr/>
            <p:nvPr/>
          </p:nvSpPr>
          <p:spPr>
            <a:xfrm>
              <a:off x="6931625" y="1225625"/>
              <a:ext cx="9450" cy="6475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27"/>
            <p:cNvSpPr/>
            <p:nvPr/>
          </p:nvSpPr>
          <p:spPr>
            <a:xfrm>
              <a:off x="7206100" y="1104925"/>
              <a:ext cx="11775" cy="8350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27"/>
            <p:cNvSpPr/>
            <p:nvPr/>
          </p:nvSpPr>
          <p:spPr>
            <a:xfrm>
              <a:off x="6403600" y="675325"/>
              <a:ext cx="6975" cy="8250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27"/>
            <p:cNvSpPr/>
            <p:nvPr/>
          </p:nvSpPr>
          <p:spPr>
            <a:xfrm>
              <a:off x="6104400" y="708475"/>
              <a:ext cx="7175" cy="7450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27"/>
            <p:cNvSpPr/>
            <p:nvPr/>
          </p:nvSpPr>
          <p:spPr>
            <a:xfrm>
              <a:off x="7381775" y="1172800"/>
              <a:ext cx="8625" cy="11775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27"/>
            <p:cNvSpPr/>
            <p:nvPr/>
          </p:nvSpPr>
          <p:spPr>
            <a:xfrm>
              <a:off x="6837550" y="1182050"/>
              <a:ext cx="7350" cy="6275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27"/>
            <p:cNvSpPr/>
            <p:nvPr/>
          </p:nvSpPr>
          <p:spPr>
            <a:xfrm>
              <a:off x="7451250" y="127840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27"/>
            <p:cNvSpPr/>
            <p:nvPr/>
          </p:nvSpPr>
          <p:spPr>
            <a:xfrm>
              <a:off x="6132925" y="547125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27"/>
            <p:cNvSpPr/>
            <p:nvPr/>
          </p:nvSpPr>
          <p:spPr>
            <a:xfrm>
              <a:off x="6193200" y="707025"/>
              <a:ext cx="4800" cy="457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27"/>
            <p:cNvSpPr/>
            <p:nvPr/>
          </p:nvSpPr>
          <p:spPr>
            <a:xfrm>
              <a:off x="6289050" y="7550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27"/>
            <p:cNvSpPr/>
            <p:nvPr/>
          </p:nvSpPr>
          <p:spPr>
            <a:xfrm>
              <a:off x="7061850" y="1356700"/>
              <a:ext cx="8300" cy="7950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27"/>
            <p:cNvSpPr/>
            <p:nvPr/>
          </p:nvSpPr>
          <p:spPr>
            <a:xfrm>
              <a:off x="7375175" y="13422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27"/>
            <p:cNvSpPr/>
            <p:nvPr/>
          </p:nvSpPr>
          <p:spPr>
            <a:xfrm>
              <a:off x="7175675" y="134245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27"/>
            <p:cNvSpPr/>
            <p:nvPr/>
          </p:nvSpPr>
          <p:spPr>
            <a:xfrm>
              <a:off x="7399125" y="1310225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27"/>
            <p:cNvSpPr/>
            <p:nvPr/>
          </p:nvSpPr>
          <p:spPr>
            <a:xfrm>
              <a:off x="6059725" y="785325"/>
              <a:ext cx="6250" cy="6125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27"/>
            <p:cNvSpPr/>
            <p:nvPr/>
          </p:nvSpPr>
          <p:spPr>
            <a:xfrm>
              <a:off x="6645975" y="791000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27"/>
            <p:cNvSpPr/>
            <p:nvPr/>
          </p:nvSpPr>
          <p:spPr>
            <a:xfrm>
              <a:off x="7303275" y="1282425"/>
              <a:ext cx="4825" cy="4625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27"/>
            <p:cNvSpPr/>
            <p:nvPr/>
          </p:nvSpPr>
          <p:spPr>
            <a:xfrm>
              <a:off x="6632325" y="843075"/>
              <a:ext cx="5050" cy="4700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27"/>
            <p:cNvSpPr/>
            <p:nvPr/>
          </p:nvSpPr>
          <p:spPr>
            <a:xfrm>
              <a:off x="7159625" y="124852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27"/>
            <p:cNvSpPr/>
            <p:nvPr/>
          </p:nvSpPr>
          <p:spPr>
            <a:xfrm>
              <a:off x="6169100" y="851200"/>
              <a:ext cx="6500" cy="6025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27"/>
            <p:cNvSpPr/>
            <p:nvPr/>
          </p:nvSpPr>
          <p:spPr>
            <a:xfrm>
              <a:off x="6947800" y="1246000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27"/>
            <p:cNvSpPr/>
            <p:nvPr/>
          </p:nvSpPr>
          <p:spPr>
            <a:xfrm>
              <a:off x="7187650" y="12223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27"/>
            <p:cNvSpPr/>
            <p:nvPr/>
          </p:nvSpPr>
          <p:spPr>
            <a:xfrm>
              <a:off x="6912075" y="1190375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27"/>
            <p:cNvSpPr/>
            <p:nvPr/>
          </p:nvSpPr>
          <p:spPr>
            <a:xfrm>
              <a:off x="6944075" y="1154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27"/>
            <p:cNvSpPr/>
            <p:nvPr/>
          </p:nvSpPr>
          <p:spPr>
            <a:xfrm>
              <a:off x="7469475" y="1144775"/>
              <a:ext cx="6375" cy="6125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27"/>
            <p:cNvSpPr/>
            <p:nvPr/>
          </p:nvSpPr>
          <p:spPr>
            <a:xfrm>
              <a:off x="6879850" y="1114450"/>
              <a:ext cx="4825" cy="472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27"/>
            <p:cNvSpPr/>
            <p:nvPr/>
          </p:nvSpPr>
          <p:spPr>
            <a:xfrm>
              <a:off x="6173175" y="9067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27"/>
            <p:cNvSpPr/>
            <p:nvPr/>
          </p:nvSpPr>
          <p:spPr>
            <a:xfrm>
              <a:off x="6180975" y="11026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27"/>
            <p:cNvSpPr/>
            <p:nvPr/>
          </p:nvSpPr>
          <p:spPr>
            <a:xfrm>
              <a:off x="6748300" y="109277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27"/>
            <p:cNvSpPr/>
            <p:nvPr/>
          </p:nvSpPr>
          <p:spPr>
            <a:xfrm>
              <a:off x="7003975" y="1078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27"/>
            <p:cNvSpPr/>
            <p:nvPr/>
          </p:nvSpPr>
          <p:spPr>
            <a:xfrm>
              <a:off x="6245200" y="9189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27"/>
            <p:cNvSpPr/>
            <p:nvPr/>
          </p:nvSpPr>
          <p:spPr>
            <a:xfrm>
              <a:off x="6155450" y="1064725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27"/>
            <p:cNvSpPr/>
            <p:nvPr/>
          </p:nvSpPr>
          <p:spPr>
            <a:xfrm>
              <a:off x="7469350" y="1056950"/>
              <a:ext cx="10325" cy="805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27"/>
            <p:cNvSpPr/>
            <p:nvPr/>
          </p:nvSpPr>
          <p:spPr>
            <a:xfrm>
              <a:off x="6269025" y="9187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27"/>
            <p:cNvSpPr/>
            <p:nvPr/>
          </p:nvSpPr>
          <p:spPr>
            <a:xfrm>
              <a:off x="6820500" y="10531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27"/>
            <p:cNvSpPr/>
            <p:nvPr/>
          </p:nvSpPr>
          <p:spPr>
            <a:xfrm>
              <a:off x="6946350" y="1044950"/>
              <a:ext cx="7925" cy="7950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27"/>
            <p:cNvSpPr/>
            <p:nvPr/>
          </p:nvSpPr>
          <p:spPr>
            <a:xfrm>
              <a:off x="6160850" y="104640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27"/>
            <p:cNvSpPr/>
            <p:nvPr/>
          </p:nvSpPr>
          <p:spPr>
            <a:xfrm>
              <a:off x="6594825" y="102495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27"/>
            <p:cNvSpPr/>
            <p:nvPr/>
          </p:nvSpPr>
          <p:spPr>
            <a:xfrm>
              <a:off x="6816225" y="9188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27"/>
            <p:cNvSpPr/>
            <p:nvPr/>
          </p:nvSpPr>
          <p:spPr>
            <a:xfrm>
              <a:off x="6464450" y="998475"/>
              <a:ext cx="4950" cy="4625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27"/>
            <p:cNvSpPr/>
            <p:nvPr/>
          </p:nvSpPr>
          <p:spPr>
            <a:xfrm>
              <a:off x="6896150" y="9307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27"/>
            <p:cNvSpPr/>
            <p:nvPr/>
          </p:nvSpPr>
          <p:spPr>
            <a:xfrm>
              <a:off x="6228900" y="946600"/>
              <a:ext cx="4825" cy="4675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27"/>
            <p:cNvSpPr/>
            <p:nvPr/>
          </p:nvSpPr>
          <p:spPr>
            <a:xfrm>
              <a:off x="6738600" y="99497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27"/>
            <p:cNvSpPr/>
            <p:nvPr/>
          </p:nvSpPr>
          <p:spPr>
            <a:xfrm>
              <a:off x="6556225" y="966600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27"/>
            <p:cNvSpPr/>
            <p:nvPr/>
          </p:nvSpPr>
          <p:spPr>
            <a:xfrm>
              <a:off x="6451025" y="921300"/>
              <a:ext cx="8075" cy="6750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27"/>
            <p:cNvSpPr/>
            <p:nvPr/>
          </p:nvSpPr>
          <p:spPr>
            <a:xfrm>
              <a:off x="6118075" y="99800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27"/>
            <p:cNvSpPr/>
            <p:nvPr/>
          </p:nvSpPr>
          <p:spPr>
            <a:xfrm>
              <a:off x="6151725" y="1060500"/>
              <a:ext cx="4750" cy="4500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27"/>
            <p:cNvSpPr/>
            <p:nvPr/>
          </p:nvSpPr>
          <p:spPr>
            <a:xfrm>
              <a:off x="6259200" y="900100"/>
              <a:ext cx="4350" cy="505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27"/>
            <p:cNvSpPr/>
            <p:nvPr/>
          </p:nvSpPr>
          <p:spPr>
            <a:xfrm>
              <a:off x="7405375" y="1225575"/>
              <a:ext cx="5650" cy="3575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27"/>
            <p:cNvSpPr/>
            <p:nvPr/>
          </p:nvSpPr>
          <p:spPr>
            <a:xfrm>
              <a:off x="7397225" y="1232350"/>
              <a:ext cx="4450" cy="8300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27"/>
            <p:cNvSpPr/>
            <p:nvPr/>
          </p:nvSpPr>
          <p:spPr>
            <a:xfrm>
              <a:off x="7334675" y="1359450"/>
              <a:ext cx="2050" cy="2100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27"/>
            <p:cNvSpPr/>
            <p:nvPr/>
          </p:nvSpPr>
          <p:spPr>
            <a:xfrm>
              <a:off x="6983125" y="1295375"/>
              <a:ext cx="2300" cy="267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27"/>
            <p:cNvSpPr/>
            <p:nvPr/>
          </p:nvSpPr>
          <p:spPr>
            <a:xfrm>
              <a:off x="7229725" y="1292625"/>
              <a:ext cx="4325" cy="2025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27"/>
            <p:cNvSpPr/>
            <p:nvPr/>
          </p:nvSpPr>
          <p:spPr>
            <a:xfrm>
              <a:off x="6944675" y="1302800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27"/>
            <p:cNvSpPr/>
            <p:nvPr/>
          </p:nvSpPr>
          <p:spPr>
            <a:xfrm>
              <a:off x="7445500" y="1244575"/>
              <a:ext cx="4100" cy="3850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27"/>
            <p:cNvSpPr/>
            <p:nvPr/>
          </p:nvSpPr>
          <p:spPr>
            <a:xfrm>
              <a:off x="6782575" y="949100"/>
              <a:ext cx="4200" cy="3975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27"/>
            <p:cNvSpPr/>
            <p:nvPr/>
          </p:nvSpPr>
          <p:spPr>
            <a:xfrm>
              <a:off x="6786525" y="949100"/>
              <a:ext cx="1700" cy="3875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27"/>
            <p:cNvSpPr/>
            <p:nvPr/>
          </p:nvSpPr>
          <p:spPr>
            <a:xfrm>
              <a:off x="6648500" y="961075"/>
              <a:ext cx="2300" cy="1600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27"/>
            <p:cNvSpPr/>
            <p:nvPr/>
          </p:nvSpPr>
          <p:spPr>
            <a:xfrm>
              <a:off x="6962050" y="945025"/>
              <a:ext cx="4225" cy="3975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27"/>
            <p:cNvSpPr/>
            <p:nvPr/>
          </p:nvSpPr>
          <p:spPr>
            <a:xfrm>
              <a:off x="6904425" y="607150"/>
              <a:ext cx="167150" cy="106675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27"/>
            <p:cNvSpPr/>
            <p:nvPr/>
          </p:nvSpPr>
          <p:spPr>
            <a:xfrm>
              <a:off x="6923350" y="670775"/>
              <a:ext cx="86525" cy="65750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27"/>
            <p:cNvSpPr/>
            <p:nvPr/>
          </p:nvSpPr>
          <p:spPr>
            <a:xfrm>
              <a:off x="6667075" y="607325"/>
              <a:ext cx="62925" cy="76075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27"/>
            <p:cNvSpPr/>
            <p:nvPr/>
          </p:nvSpPr>
          <p:spPr>
            <a:xfrm>
              <a:off x="7139725" y="895675"/>
              <a:ext cx="84025" cy="52900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27"/>
            <p:cNvSpPr/>
            <p:nvPr/>
          </p:nvSpPr>
          <p:spPr>
            <a:xfrm>
              <a:off x="7400225" y="1032725"/>
              <a:ext cx="57050" cy="63550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27"/>
            <p:cNvSpPr/>
            <p:nvPr/>
          </p:nvSpPr>
          <p:spPr>
            <a:xfrm>
              <a:off x="6836475" y="622975"/>
              <a:ext cx="56225" cy="74250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27"/>
            <p:cNvSpPr/>
            <p:nvPr/>
          </p:nvSpPr>
          <p:spPr>
            <a:xfrm>
              <a:off x="7214625" y="938075"/>
              <a:ext cx="63650" cy="43525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27"/>
            <p:cNvSpPr/>
            <p:nvPr/>
          </p:nvSpPr>
          <p:spPr>
            <a:xfrm>
              <a:off x="6967450" y="733825"/>
              <a:ext cx="89025" cy="51525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27"/>
            <p:cNvSpPr/>
            <p:nvPr/>
          </p:nvSpPr>
          <p:spPr>
            <a:xfrm>
              <a:off x="6839125" y="718700"/>
              <a:ext cx="52375" cy="50700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27"/>
            <p:cNvSpPr/>
            <p:nvPr/>
          </p:nvSpPr>
          <p:spPr>
            <a:xfrm>
              <a:off x="7097800" y="991975"/>
              <a:ext cx="48550" cy="55100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27"/>
            <p:cNvSpPr/>
            <p:nvPr/>
          </p:nvSpPr>
          <p:spPr>
            <a:xfrm>
              <a:off x="6890400" y="717850"/>
              <a:ext cx="40400" cy="47175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27"/>
            <p:cNvSpPr/>
            <p:nvPr/>
          </p:nvSpPr>
          <p:spPr>
            <a:xfrm>
              <a:off x="6723725" y="734775"/>
              <a:ext cx="41375" cy="60200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27"/>
            <p:cNvSpPr/>
            <p:nvPr/>
          </p:nvSpPr>
          <p:spPr>
            <a:xfrm>
              <a:off x="7111700" y="889800"/>
              <a:ext cx="46625" cy="37450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27"/>
            <p:cNvSpPr/>
            <p:nvPr/>
          </p:nvSpPr>
          <p:spPr>
            <a:xfrm>
              <a:off x="7352400" y="1050225"/>
              <a:ext cx="46050" cy="29750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27"/>
            <p:cNvSpPr/>
            <p:nvPr/>
          </p:nvSpPr>
          <p:spPr>
            <a:xfrm>
              <a:off x="7140450" y="847975"/>
              <a:ext cx="28900" cy="39850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27"/>
            <p:cNvSpPr/>
            <p:nvPr/>
          </p:nvSpPr>
          <p:spPr>
            <a:xfrm>
              <a:off x="6675700" y="751050"/>
              <a:ext cx="53100" cy="38450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27"/>
            <p:cNvSpPr/>
            <p:nvPr/>
          </p:nvSpPr>
          <p:spPr>
            <a:xfrm>
              <a:off x="6584025" y="713075"/>
              <a:ext cx="50350" cy="50350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27"/>
            <p:cNvSpPr/>
            <p:nvPr/>
          </p:nvSpPr>
          <p:spPr>
            <a:xfrm>
              <a:off x="7154100" y="788675"/>
              <a:ext cx="54675" cy="23200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27"/>
            <p:cNvSpPr/>
            <p:nvPr/>
          </p:nvSpPr>
          <p:spPr>
            <a:xfrm>
              <a:off x="6987325" y="972825"/>
              <a:ext cx="50225" cy="32250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27"/>
            <p:cNvSpPr/>
            <p:nvPr/>
          </p:nvSpPr>
          <p:spPr>
            <a:xfrm>
              <a:off x="6693300" y="686225"/>
              <a:ext cx="33575" cy="52025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27"/>
            <p:cNvSpPr/>
            <p:nvPr/>
          </p:nvSpPr>
          <p:spPr>
            <a:xfrm>
              <a:off x="7177825" y="832775"/>
              <a:ext cx="28675" cy="28950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27"/>
            <p:cNvSpPr/>
            <p:nvPr/>
          </p:nvSpPr>
          <p:spPr>
            <a:xfrm>
              <a:off x="7104400" y="930875"/>
              <a:ext cx="25525" cy="28300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27"/>
            <p:cNvSpPr/>
            <p:nvPr/>
          </p:nvSpPr>
          <p:spPr>
            <a:xfrm>
              <a:off x="7149075" y="966800"/>
              <a:ext cx="33225" cy="30025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27"/>
            <p:cNvSpPr/>
            <p:nvPr/>
          </p:nvSpPr>
          <p:spPr>
            <a:xfrm>
              <a:off x="7064125" y="745300"/>
              <a:ext cx="38250" cy="30575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27"/>
            <p:cNvSpPr/>
            <p:nvPr/>
          </p:nvSpPr>
          <p:spPr>
            <a:xfrm>
              <a:off x="6603200" y="667650"/>
              <a:ext cx="23625" cy="39825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27"/>
            <p:cNvSpPr/>
            <p:nvPr/>
          </p:nvSpPr>
          <p:spPr>
            <a:xfrm>
              <a:off x="6793475" y="816875"/>
              <a:ext cx="38950" cy="29700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27"/>
            <p:cNvSpPr/>
            <p:nvPr/>
          </p:nvSpPr>
          <p:spPr>
            <a:xfrm>
              <a:off x="6491425" y="697375"/>
              <a:ext cx="23725" cy="30575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27"/>
            <p:cNvSpPr/>
            <p:nvPr/>
          </p:nvSpPr>
          <p:spPr>
            <a:xfrm>
              <a:off x="6914350" y="561150"/>
              <a:ext cx="19325" cy="31175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27"/>
            <p:cNvSpPr/>
            <p:nvPr/>
          </p:nvSpPr>
          <p:spPr>
            <a:xfrm>
              <a:off x="7408125" y="1186575"/>
              <a:ext cx="18225" cy="33575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27"/>
            <p:cNvSpPr/>
            <p:nvPr/>
          </p:nvSpPr>
          <p:spPr>
            <a:xfrm>
              <a:off x="6759550" y="894050"/>
              <a:ext cx="23400" cy="17625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27"/>
            <p:cNvSpPr/>
            <p:nvPr/>
          </p:nvSpPr>
          <p:spPr>
            <a:xfrm>
              <a:off x="7365950" y="1149525"/>
              <a:ext cx="30675" cy="23175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27"/>
            <p:cNvSpPr/>
            <p:nvPr/>
          </p:nvSpPr>
          <p:spPr>
            <a:xfrm>
              <a:off x="6742550" y="830000"/>
              <a:ext cx="19200" cy="19150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27"/>
            <p:cNvSpPr/>
            <p:nvPr/>
          </p:nvSpPr>
          <p:spPr>
            <a:xfrm>
              <a:off x="6650050" y="754150"/>
              <a:ext cx="20875" cy="17675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27"/>
            <p:cNvSpPr/>
            <p:nvPr/>
          </p:nvSpPr>
          <p:spPr>
            <a:xfrm>
              <a:off x="6930650" y="788800"/>
              <a:ext cx="43525" cy="10125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27"/>
            <p:cNvSpPr/>
            <p:nvPr/>
          </p:nvSpPr>
          <p:spPr>
            <a:xfrm>
              <a:off x="7396975" y="1109775"/>
              <a:ext cx="27950" cy="11150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27"/>
            <p:cNvSpPr/>
            <p:nvPr/>
          </p:nvSpPr>
          <p:spPr>
            <a:xfrm>
              <a:off x="6874050" y="691200"/>
              <a:ext cx="18525" cy="18650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27"/>
            <p:cNvSpPr/>
            <p:nvPr/>
          </p:nvSpPr>
          <p:spPr>
            <a:xfrm>
              <a:off x="6962875" y="749675"/>
              <a:ext cx="15100" cy="14050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27"/>
            <p:cNvSpPr/>
            <p:nvPr/>
          </p:nvSpPr>
          <p:spPr>
            <a:xfrm>
              <a:off x="6986375" y="793575"/>
              <a:ext cx="21000" cy="1230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27"/>
            <p:cNvSpPr/>
            <p:nvPr/>
          </p:nvSpPr>
          <p:spPr>
            <a:xfrm>
              <a:off x="7240375" y="881325"/>
              <a:ext cx="29500" cy="11375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27"/>
            <p:cNvSpPr/>
            <p:nvPr/>
          </p:nvSpPr>
          <p:spPr>
            <a:xfrm>
              <a:off x="7044825" y="547800"/>
              <a:ext cx="19750" cy="1010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27"/>
            <p:cNvSpPr/>
            <p:nvPr/>
          </p:nvSpPr>
          <p:spPr>
            <a:xfrm>
              <a:off x="6775500" y="665875"/>
              <a:ext cx="17275" cy="11550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27"/>
            <p:cNvSpPr/>
            <p:nvPr/>
          </p:nvSpPr>
          <p:spPr>
            <a:xfrm>
              <a:off x="6507225" y="650400"/>
              <a:ext cx="10325" cy="12975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27"/>
            <p:cNvSpPr/>
            <p:nvPr/>
          </p:nvSpPr>
          <p:spPr>
            <a:xfrm>
              <a:off x="6906600" y="615050"/>
              <a:ext cx="10525" cy="9875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27"/>
            <p:cNvSpPr/>
            <p:nvPr/>
          </p:nvSpPr>
          <p:spPr>
            <a:xfrm>
              <a:off x="6717150" y="691650"/>
              <a:ext cx="15225" cy="8775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27"/>
            <p:cNvSpPr/>
            <p:nvPr/>
          </p:nvSpPr>
          <p:spPr>
            <a:xfrm>
              <a:off x="6932925" y="770725"/>
              <a:ext cx="12375" cy="10125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27"/>
            <p:cNvSpPr/>
            <p:nvPr/>
          </p:nvSpPr>
          <p:spPr>
            <a:xfrm>
              <a:off x="7163350" y="914250"/>
              <a:ext cx="8050" cy="14150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27"/>
            <p:cNvSpPr/>
            <p:nvPr/>
          </p:nvSpPr>
          <p:spPr>
            <a:xfrm>
              <a:off x="6459950" y="882575"/>
              <a:ext cx="9675" cy="9100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27"/>
            <p:cNvSpPr/>
            <p:nvPr/>
          </p:nvSpPr>
          <p:spPr>
            <a:xfrm>
              <a:off x="6913375" y="790825"/>
              <a:ext cx="7850" cy="8750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27"/>
            <p:cNvSpPr/>
            <p:nvPr/>
          </p:nvSpPr>
          <p:spPr>
            <a:xfrm>
              <a:off x="7441800" y="1075700"/>
              <a:ext cx="6625" cy="7925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27"/>
            <p:cNvSpPr/>
            <p:nvPr/>
          </p:nvSpPr>
          <p:spPr>
            <a:xfrm>
              <a:off x="6895075" y="643200"/>
              <a:ext cx="6725" cy="725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27"/>
            <p:cNvSpPr/>
            <p:nvPr/>
          </p:nvSpPr>
          <p:spPr>
            <a:xfrm>
              <a:off x="7265775" y="1030775"/>
              <a:ext cx="8300" cy="1025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27"/>
            <p:cNvSpPr/>
            <p:nvPr/>
          </p:nvSpPr>
          <p:spPr>
            <a:xfrm>
              <a:off x="6788325" y="641550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27"/>
            <p:cNvSpPr/>
            <p:nvPr/>
          </p:nvSpPr>
          <p:spPr>
            <a:xfrm>
              <a:off x="6832050" y="711275"/>
              <a:ext cx="4925" cy="4825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27"/>
            <p:cNvSpPr/>
            <p:nvPr/>
          </p:nvSpPr>
          <p:spPr>
            <a:xfrm>
              <a:off x="6951750" y="738825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27"/>
            <p:cNvSpPr/>
            <p:nvPr/>
          </p:nvSpPr>
          <p:spPr>
            <a:xfrm>
              <a:off x="6930300" y="741350"/>
              <a:ext cx="6375" cy="6050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27"/>
            <p:cNvSpPr/>
            <p:nvPr/>
          </p:nvSpPr>
          <p:spPr>
            <a:xfrm>
              <a:off x="6932350" y="797300"/>
              <a:ext cx="6125" cy="6025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27"/>
            <p:cNvSpPr/>
            <p:nvPr/>
          </p:nvSpPr>
          <p:spPr>
            <a:xfrm>
              <a:off x="7398450" y="1174275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27"/>
            <p:cNvSpPr/>
            <p:nvPr/>
          </p:nvSpPr>
          <p:spPr>
            <a:xfrm>
              <a:off x="7118050" y="1046975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27"/>
            <p:cNvSpPr/>
            <p:nvPr/>
          </p:nvSpPr>
          <p:spPr>
            <a:xfrm>
              <a:off x="7395175" y="1034650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27"/>
            <p:cNvSpPr/>
            <p:nvPr/>
          </p:nvSpPr>
          <p:spPr>
            <a:xfrm>
              <a:off x="7122900" y="683950"/>
              <a:ext cx="2350" cy="2825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27"/>
            <p:cNvSpPr/>
            <p:nvPr/>
          </p:nvSpPr>
          <p:spPr>
            <a:xfrm>
              <a:off x="6589775" y="686475"/>
              <a:ext cx="2200" cy="1950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27"/>
            <p:cNvSpPr/>
            <p:nvPr/>
          </p:nvSpPr>
          <p:spPr>
            <a:xfrm>
              <a:off x="6499075" y="692850"/>
              <a:ext cx="4900" cy="4675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27"/>
            <p:cNvSpPr/>
            <p:nvPr/>
          </p:nvSpPr>
          <p:spPr>
            <a:xfrm>
              <a:off x="6825100" y="642625"/>
              <a:ext cx="3025" cy="1925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27"/>
            <p:cNvSpPr/>
            <p:nvPr/>
          </p:nvSpPr>
          <p:spPr>
            <a:xfrm>
              <a:off x="7256325" y="746425"/>
              <a:ext cx="3000" cy="2025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27"/>
            <p:cNvSpPr/>
            <p:nvPr/>
          </p:nvSpPr>
          <p:spPr>
            <a:xfrm>
              <a:off x="7037400" y="761225"/>
              <a:ext cx="4775" cy="4700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27"/>
            <p:cNvSpPr/>
            <p:nvPr/>
          </p:nvSpPr>
          <p:spPr>
            <a:xfrm>
              <a:off x="6601525" y="770350"/>
              <a:ext cx="2650" cy="205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27"/>
            <p:cNvSpPr/>
            <p:nvPr/>
          </p:nvSpPr>
          <p:spPr>
            <a:xfrm>
              <a:off x="6629200" y="799600"/>
              <a:ext cx="1575" cy="1800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27"/>
            <p:cNvSpPr/>
            <p:nvPr/>
          </p:nvSpPr>
          <p:spPr>
            <a:xfrm>
              <a:off x="7169925" y="781250"/>
              <a:ext cx="1575" cy="1825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27"/>
            <p:cNvSpPr/>
            <p:nvPr/>
          </p:nvSpPr>
          <p:spPr>
            <a:xfrm>
              <a:off x="6886450" y="737400"/>
              <a:ext cx="3975" cy="410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27"/>
            <p:cNvSpPr/>
            <p:nvPr/>
          </p:nvSpPr>
          <p:spPr>
            <a:xfrm>
              <a:off x="7115900" y="1052875"/>
              <a:ext cx="2175" cy="157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27"/>
            <p:cNvSpPr/>
            <p:nvPr/>
          </p:nvSpPr>
          <p:spPr>
            <a:xfrm>
              <a:off x="7366300" y="800175"/>
              <a:ext cx="78275" cy="35475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27"/>
            <p:cNvSpPr/>
            <p:nvPr/>
          </p:nvSpPr>
          <p:spPr>
            <a:xfrm>
              <a:off x="7335900" y="763625"/>
              <a:ext cx="83275" cy="41875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27"/>
            <p:cNvSpPr/>
            <p:nvPr/>
          </p:nvSpPr>
          <p:spPr>
            <a:xfrm>
              <a:off x="7400800" y="682625"/>
              <a:ext cx="36225" cy="24550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27"/>
            <p:cNvSpPr/>
            <p:nvPr/>
          </p:nvSpPr>
          <p:spPr>
            <a:xfrm>
              <a:off x="7318150" y="845825"/>
              <a:ext cx="47350" cy="31675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27"/>
            <p:cNvSpPr/>
            <p:nvPr/>
          </p:nvSpPr>
          <p:spPr>
            <a:xfrm>
              <a:off x="7070125" y="726250"/>
              <a:ext cx="32000" cy="30000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27"/>
            <p:cNvSpPr/>
            <p:nvPr/>
          </p:nvSpPr>
          <p:spPr>
            <a:xfrm>
              <a:off x="7191850" y="709475"/>
              <a:ext cx="31775" cy="34300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27"/>
            <p:cNvSpPr/>
            <p:nvPr/>
          </p:nvSpPr>
          <p:spPr>
            <a:xfrm>
              <a:off x="7308675" y="810000"/>
              <a:ext cx="44300" cy="18825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27"/>
            <p:cNvSpPr/>
            <p:nvPr/>
          </p:nvSpPr>
          <p:spPr>
            <a:xfrm>
              <a:off x="7268525" y="819100"/>
              <a:ext cx="27725" cy="43400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27"/>
            <p:cNvSpPr/>
            <p:nvPr/>
          </p:nvSpPr>
          <p:spPr>
            <a:xfrm>
              <a:off x="7175550" y="680000"/>
              <a:ext cx="31300" cy="19725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27"/>
            <p:cNvSpPr/>
            <p:nvPr/>
          </p:nvSpPr>
          <p:spPr>
            <a:xfrm>
              <a:off x="7163700" y="595300"/>
              <a:ext cx="24950" cy="2745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27"/>
            <p:cNvSpPr/>
            <p:nvPr/>
          </p:nvSpPr>
          <p:spPr>
            <a:xfrm>
              <a:off x="7289500" y="635400"/>
              <a:ext cx="21125" cy="16450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27"/>
            <p:cNvSpPr/>
            <p:nvPr/>
          </p:nvSpPr>
          <p:spPr>
            <a:xfrm>
              <a:off x="7398175" y="922275"/>
              <a:ext cx="20275" cy="20150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27"/>
            <p:cNvSpPr/>
            <p:nvPr/>
          </p:nvSpPr>
          <p:spPr>
            <a:xfrm>
              <a:off x="7434200" y="705750"/>
              <a:ext cx="21625" cy="14275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27"/>
            <p:cNvSpPr/>
            <p:nvPr/>
          </p:nvSpPr>
          <p:spPr>
            <a:xfrm>
              <a:off x="7390400" y="893150"/>
              <a:ext cx="30325" cy="1182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27"/>
            <p:cNvSpPr/>
            <p:nvPr/>
          </p:nvSpPr>
          <p:spPr>
            <a:xfrm>
              <a:off x="7434600" y="821750"/>
              <a:ext cx="17375" cy="14700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27"/>
            <p:cNvSpPr/>
            <p:nvPr/>
          </p:nvSpPr>
          <p:spPr>
            <a:xfrm>
              <a:off x="7123200" y="631225"/>
              <a:ext cx="8175" cy="5875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27"/>
            <p:cNvSpPr/>
            <p:nvPr/>
          </p:nvSpPr>
          <p:spPr>
            <a:xfrm>
              <a:off x="7359125" y="882950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27"/>
            <p:cNvSpPr/>
            <p:nvPr/>
          </p:nvSpPr>
          <p:spPr>
            <a:xfrm>
              <a:off x="7420450" y="793700"/>
              <a:ext cx="6150" cy="3375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27"/>
            <p:cNvSpPr/>
            <p:nvPr/>
          </p:nvSpPr>
          <p:spPr>
            <a:xfrm>
              <a:off x="7307725" y="83815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27"/>
            <p:cNvSpPr/>
            <p:nvPr/>
          </p:nvSpPr>
          <p:spPr>
            <a:xfrm>
              <a:off x="7396025" y="843550"/>
              <a:ext cx="1700" cy="1825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27"/>
            <p:cNvSpPr/>
            <p:nvPr/>
          </p:nvSpPr>
          <p:spPr>
            <a:xfrm>
              <a:off x="7064500" y="611925"/>
              <a:ext cx="1700" cy="1725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27"/>
            <p:cNvSpPr/>
            <p:nvPr/>
          </p:nvSpPr>
          <p:spPr>
            <a:xfrm>
              <a:off x="6834325" y="533475"/>
              <a:ext cx="29375" cy="11600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27"/>
            <p:cNvSpPr/>
            <p:nvPr/>
          </p:nvSpPr>
          <p:spPr>
            <a:xfrm>
              <a:off x="6932575" y="53865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27"/>
            <p:cNvSpPr/>
            <p:nvPr/>
          </p:nvSpPr>
          <p:spPr>
            <a:xfrm>
              <a:off x="6123350" y="829175"/>
              <a:ext cx="11525" cy="14050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27"/>
            <p:cNvSpPr/>
            <p:nvPr/>
          </p:nvSpPr>
          <p:spPr>
            <a:xfrm>
              <a:off x="7426700" y="859575"/>
              <a:ext cx="15600" cy="17075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27"/>
            <p:cNvSpPr/>
            <p:nvPr/>
          </p:nvSpPr>
          <p:spPr>
            <a:xfrm>
              <a:off x="7417575" y="884500"/>
              <a:ext cx="5025" cy="472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27"/>
            <p:cNvSpPr/>
            <p:nvPr/>
          </p:nvSpPr>
          <p:spPr>
            <a:xfrm>
              <a:off x="6697625" y="646575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27"/>
            <p:cNvSpPr/>
            <p:nvPr/>
          </p:nvSpPr>
          <p:spPr>
            <a:xfrm>
              <a:off x="6685400" y="65050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27"/>
            <p:cNvSpPr/>
            <p:nvPr/>
          </p:nvSpPr>
          <p:spPr>
            <a:xfrm>
              <a:off x="7197975" y="917000"/>
              <a:ext cx="13800" cy="7875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27"/>
            <p:cNvSpPr/>
            <p:nvPr/>
          </p:nvSpPr>
          <p:spPr>
            <a:xfrm>
              <a:off x="6851575" y="658075"/>
              <a:ext cx="9025" cy="6800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27"/>
            <p:cNvSpPr/>
            <p:nvPr/>
          </p:nvSpPr>
          <p:spPr>
            <a:xfrm>
              <a:off x="7054175" y="1002400"/>
              <a:ext cx="11550" cy="10600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9" name="Google Shape;9739;p27"/>
          <p:cNvGrpSpPr/>
          <p:nvPr/>
        </p:nvGrpSpPr>
        <p:grpSpPr>
          <a:xfrm flipH="1">
            <a:off x="-346317" y="3352465"/>
            <a:ext cx="2238742" cy="1894062"/>
            <a:chOff x="5850750" y="3765925"/>
            <a:chExt cx="1533175" cy="1297125"/>
          </a:xfrm>
        </p:grpSpPr>
        <p:sp>
          <p:nvSpPr>
            <p:cNvPr id="9740" name="Google Shape;9740;p27"/>
            <p:cNvSpPr/>
            <p:nvPr/>
          </p:nvSpPr>
          <p:spPr>
            <a:xfrm>
              <a:off x="6815025" y="4615150"/>
              <a:ext cx="566750" cy="447900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27"/>
            <p:cNvSpPr/>
            <p:nvPr/>
          </p:nvSpPr>
          <p:spPr>
            <a:xfrm>
              <a:off x="6399975" y="4943325"/>
              <a:ext cx="175325" cy="119725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27"/>
            <p:cNvSpPr/>
            <p:nvPr/>
          </p:nvSpPr>
          <p:spPr>
            <a:xfrm>
              <a:off x="6214975" y="5023975"/>
              <a:ext cx="36975" cy="39075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27"/>
            <p:cNvSpPr/>
            <p:nvPr/>
          </p:nvSpPr>
          <p:spPr>
            <a:xfrm>
              <a:off x="6748275" y="5041175"/>
              <a:ext cx="42450" cy="21875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27"/>
            <p:cNvSpPr/>
            <p:nvPr/>
          </p:nvSpPr>
          <p:spPr>
            <a:xfrm>
              <a:off x="6485175" y="5032375"/>
              <a:ext cx="39375" cy="30675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27"/>
            <p:cNvSpPr/>
            <p:nvPr/>
          </p:nvSpPr>
          <p:spPr>
            <a:xfrm>
              <a:off x="6304600" y="5046800"/>
              <a:ext cx="34175" cy="16250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27"/>
            <p:cNvSpPr/>
            <p:nvPr/>
          </p:nvSpPr>
          <p:spPr>
            <a:xfrm>
              <a:off x="7077650" y="5056925"/>
              <a:ext cx="7925" cy="6125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27"/>
            <p:cNvSpPr/>
            <p:nvPr/>
          </p:nvSpPr>
          <p:spPr>
            <a:xfrm>
              <a:off x="6114450" y="4635300"/>
              <a:ext cx="383800" cy="343875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27"/>
            <p:cNvSpPr/>
            <p:nvPr/>
          </p:nvSpPr>
          <p:spPr>
            <a:xfrm>
              <a:off x="6633025" y="3819700"/>
              <a:ext cx="232825" cy="225175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27"/>
            <p:cNvSpPr/>
            <p:nvPr/>
          </p:nvSpPr>
          <p:spPr>
            <a:xfrm>
              <a:off x="6669500" y="4158075"/>
              <a:ext cx="204375" cy="169025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27"/>
            <p:cNvSpPr/>
            <p:nvPr/>
          </p:nvSpPr>
          <p:spPr>
            <a:xfrm>
              <a:off x="5850750" y="4879825"/>
              <a:ext cx="147750" cy="75150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27"/>
            <p:cNvSpPr/>
            <p:nvPr/>
          </p:nvSpPr>
          <p:spPr>
            <a:xfrm>
              <a:off x="6762050" y="4563750"/>
              <a:ext cx="148125" cy="142175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27"/>
            <p:cNvSpPr/>
            <p:nvPr/>
          </p:nvSpPr>
          <p:spPr>
            <a:xfrm>
              <a:off x="6275000" y="4549500"/>
              <a:ext cx="83675" cy="80275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27"/>
            <p:cNvSpPr/>
            <p:nvPr/>
          </p:nvSpPr>
          <p:spPr>
            <a:xfrm>
              <a:off x="6103900" y="4835175"/>
              <a:ext cx="114700" cy="88100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27"/>
            <p:cNvSpPr/>
            <p:nvPr/>
          </p:nvSpPr>
          <p:spPr>
            <a:xfrm>
              <a:off x="7277150" y="4511750"/>
              <a:ext cx="103900" cy="84375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27"/>
            <p:cNvSpPr/>
            <p:nvPr/>
          </p:nvSpPr>
          <p:spPr>
            <a:xfrm>
              <a:off x="6812250" y="3902450"/>
              <a:ext cx="68450" cy="82575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27"/>
            <p:cNvSpPr/>
            <p:nvPr/>
          </p:nvSpPr>
          <p:spPr>
            <a:xfrm>
              <a:off x="6886075" y="3983075"/>
              <a:ext cx="83300" cy="72325"/>
            </a:xfrm>
            <a:custGeom>
              <a:rect b="b" l="l" r="r" t="t"/>
              <a:pathLst>
                <a:path extrusionOk="0" h="2893" w="3332">
                  <a:moveTo>
                    <a:pt x="1915" y="0"/>
                  </a:moveTo>
                  <a:cubicBezTo>
                    <a:pt x="1851" y="0"/>
                    <a:pt x="1792" y="69"/>
                    <a:pt x="1730" y="80"/>
                  </a:cubicBezTo>
                  <a:cubicBezTo>
                    <a:pt x="1107" y="176"/>
                    <a:pt x="719" y="684"/>
                    <a:pt x="197" y="947"/>
                  </a:cubicBezTo>
                  <a:cubicBezTo>
                    <a:pt x="0" y="1043"/>
                    <a:pt x="53" y="1216"/>
                    <a:pt x="273" y="1254"/>
                  </a:cubicBezTo>
                  <a:cubicBezTo>
                    <a:pt x="283" y="1255"/>
                    <a:pt x="292" y="1256"/>
                    <a:pt x="302" y="1256"/>
                  </a:cubicBezTo>
                  <a:cubicBezTo>
                    <a:pt x="349" y="1256"/>
                    <a:pt x="402" y="1241"/>
                    <a:pt x="447" y="1241"/>
                  </a:cubicBezTo>
                  <a:cubicBezTo>
                    <a:pt x="504" y="1241"/>
                    <a:pt x="549" y="1266"/>
                    <a:pt x="556" y="1378"/>
                  </a:cubicBezTo>
                  <a:cubicBezTo>
                    <a:pt x="182" y="1666"/>
                    <a:pt x="178" y="1671"/>
                    <a:pt x="307" y="1958"/>
                  </a:cubicBezTo>
                  <a:cubicBezTo>
                    <a:pt x="446" y="2270"/>
                    <a:pt x="594" y="2572"/>
                    <a:pt x="748" y="2893"/>
                  </a:cubicBezTo>
                  <a:cubicBezTo>
                    <a:pt x="1016" y="2821"/>
                    <a:pt x="1409" y="2874"/>
                    <a:pt x="1486" y="2668"/>
                  </a:cubicBezTo>
                  <a:cubicBezTo>
                    <a:pt x="1621" y="2316"/>
                    <a:pt x="1780" y="2203"/>
                    <a:pt x="1963" y="2203"/>
                  </a:cubicBezTo>
                  <a:cubicBezTo>
                    <a:pt x="2149" y="2203"/>
                    <a:pt x="2359" y="2319"/>
                    <a:pt x="2593" y="2418"/>
                  </a:cubicBezTo>
                  <a:cubicBezTo>
                    <a:pt x="2792" y="2500"/>
                    <a:pt x="2988" y="2689"/>
                    <a:pt x="3259" y="2689"/>
                  </a:cubicBezTo>
                  <a:cubicBezTo>
                    <a:pt x="3275" y="2689"/>
                    <a:pt x="3291" y="2688"/>
                    <a:pt x="3307" y="2687"/>
                  </a:cubicBezTo>
                  <a:cubicBezTo>
                    <a:pt x="3331" y="2260"/>
                    <a:pt x="3115" y="2006"/>
                    <a:pt x="2881" y="1752"/>
                  </a:cubicBezTo>
                  <a:cubicBezTo>
                    <a:pt x="2612" y="1465"/>
                    <a:pt x="2238" y="1398"/>
                    <a:pt x="1903" y="1254"/>
                  </a:cubicBezTo>
                  <a:cubicBezTo>
                    <a:pt x="1371" y="1019"/>
                    <a:pt x="1361" y="880"/>
                    <a:pt x="1826" y="540"/>
                  </a:cubicBezTo>
                  <a:cubicBezTo>
                    <a:pt x="1888" y="497"/>
                    <a:pt x="1980" y="473"/>
                    <a:pt x="2013" y="410"/>
                  </a:cubicBezTo>
                  <a:cubicBezTo>
                    <a:pt x="2075" y="295"/>
                    <a:pt x="2095" y="147"/>
                    <a:pt x="1994" y="41"/>
                  </a:cubicBezTo>
                  <a:cubicBezTo>
                    <a:pt x="1967" y="11"/>
                    <a:pt x="1940" y="0"/>
                    <a:pt x="1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27"/>
            <p:cNvSpPr/>
            <p:nvPr/>
          </p:nvSpPr>
          <p:spPr>
            <a:xfrm>
              <a:off x="6528175" y="4213650"/>
              <a:ext cx="91675" cy="8122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27"/>
            <p:cNvSpPr/>
            <p:nvPr/>
          </p:nvSpPr>
          <p:spPr>
            <a:xfrm>
              <a:off x="6898525" y="4072875"/>
              <a:ext cx="62450" cy="79475"/>
            </a:xfrm>
            <a:custGeom>
              <a:rect b="b" l="l" r="r" t="t"/>
              <a:pathLst>
                <a:path extrusionOk="0" h="3179" w="2498">
                  <a:moveTo>
                    <a:pt x="1479" y="0"/>
                  </a:moveTo>
                  <a:cubicBezTo>
                    <a:pt x="1437" y="0"/>
                    <a:pt x="1394" y="12"/>
                    <a:pt x="1357" y="39"/>
                  </a:cubicBezTo>
                  <a:cubicBezTo>
                    <a:pt x="1146" y="188"/>
                    <a:pt x="954" y="403"/>
                    <a:pt x="743" y="537"/>
                  </a:cubicBezTo>
                  <a:cubicBezTo>
                    <a:pt x="537" y="667"/>
                    <a:pt x="235" y="662"/>
                    <a:pt x="499" y="1069"/>
                  </a:cubicBezTo>
                  <a:cubicBezTo>
                    <a:pt x="609" y="1242"/>
                    <a:pt x="1" y="1343"/>
                    <a:pt x="140" y="1731"/>
                  </a:cubicBezTo>
                  <a:cubicBezTo>
                    <a:pt x="173" y="1827"/>
                    <a:pt x="178" y="1994"/>
                    <a:pt x="269" y="1994"/>
                  </a:cubicBezTo>
                  <a:cubicBezTo>
                    <a:pt x="758" y="2018"/>
                    <a:pt x="882" y="2383"/>
                    <a:pt x="1079" y="2737"/>
                  </a:cubicBezTo>
                  <a:cubicBezTo>
                    <a:pt x="1242" y="3029"/>
                    <a:pt x="1503" y="3179"/>
                    <a:pt x="1737" y="3179"/>
                  </a:cubicBezTo>
                  <a:cubicBezTo>
                    <a:pt x="1833" y="3179"/>
                    <a:pt x="1925" y="3153"/>
                    <a:pt x="2004" y="3101"/>
                  </a:cubicBezTo>
                  <a:cubicBezTo>
                    <a:pt x="2253" y="2943"/>
                    <a:pt x="2498" y="2176"/>
                    <a:pt x="2378" y="1922"/>
                  </a:cubicBezTo>
                  <a:cubicBezTo>
                    <a:pt x="2279" y="1725"/>
                    <a:pt x="2216" y="1491"/>
                    <a:pt x="1980" y="1491"/>
                  </a:cubicBezTo>
                  <a:cubicBezTo>
                    <a:pt x="1918" y="1491"/>
                    <a:pt x="1844" y="1507"/>
                    <a:pt x="1755" y="1544"/>
                  </a:cubicBezTo>
                  <a:cubicBezTo>
                    <a:pt x="1683" y="1574"/>
                    <a:pt x="1612" y="1588"/>
                    <a:pt x="1542" y="1588"/>
                  </a:cubicBezTo>
                  <a:cubicBezTo>
                    <a:pt x="1305" y="1588"/>
                    <a:pt x="1080" y="1431"/>
                    <a:pt x="854" y="1242"/>
                  </a:cubicBezTo>
                  <a:cubicBezTo>
                    <a:pt x="988" y="815"/>
                    <a:pt x="1280" y="605"/>
                    <a:pt x="1606" y="422"/>
                  </a:cubicBezTo>
                  <a:cubicBezTo>
                    <a:pt x="1702" y="365"/>
                    <a:pt x="1740" y="240"/>
                    <a:pt x="1688" y="140"/>
                  </a:cubicBezTo>
                  <a:cubicBezTo>
                    <a:pt x="1652" y="52"/>
                    <a:pt x="1567" y="0"/>
                    <a:pt x="1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27"/>
            <p:cNvSpPr/>
            <p:nvPr/>
          </p:nvSpPr>
          <p:spPr>
            <a:xfrm>
              <a:off x="6272600" y="4883700"/>
              <a:ext cx="73250" cy="74325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27"/>
            <p:cNvSpPr/>
            <p:nvPr/>
          </p:nvSpPr>
          <p:spPr>
            <a:xfrm>
              <a:off x="7327825" y="4116475"/>
              <a:ext cx="55500" cy="72375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27"/>
            <p:cNvSpPr/>
            <p:nvPr/>
          </p:nvSpPr>
          <p:spPr>
            <a:xfrm>
              <a:off x="6052750" y="4952450"/>
              <a:ext cx="43875" cy="81000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27"/>
            <p:cNvSpPr/>
            <p:nvPr/>
          </p:nvSpPr>
          <p:spPr>
            <a:xfrm>
              <a:off x="6577375" y="4370125"/>
              <a:ext cx="70525" cy="39950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27"/>
            <p:cNvSpPr/>
            <p:nvPr/>
          </p:nvSpPr>
          <p:spPr>
            <a:xfrm>
              <a:off x="6754150" y="3865250"/>
              <a:ext cx="35725" cy="51175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27"/>
            <p:cNvSpPr/>
            <p:nvPr/>
          </p:nvSpPr>
          <p:spPr>
            <a:xfrm>
              <a:off x="6721075" y="3790400"/>
              <a:ext cx="61125" cy="28975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27"/>
            <p:cNvSpPr/>
            <p:nvPr/>
          </p:nvSpPr>
          <p:spPr>
            <a:xfrm>
              <a:off x="6116375" y="4836825"/>
              <a:ext cx="38725" cy="46750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27"/>
            <p:cNvSpPr/>
            <p:nvPr/>
          </p:nvSpPr>
          <p:spPr>
            <a:xfrm>
              <a:off x="6556100" y="4461550"/>
              <a:ext cx="50225" cy="47250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27"/>
            <p:cNvSpPr/>
            <p:nvPr/>
          </p:nvSpPr>
          <p:spPr>
            <a:xfrm>
              <a:off x="6787225" y="3810000"/>
              <a:ext cx="42525" cy="29500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27"/>
            <p:cNvSpPr/>
            <p:nvPr/>
          </p:nvSpPr>
          <p:spPr>
            <a:xfrm>
              <a:off x="6893975" y="4180475"/>
              <a:ext cx="23150" cy="50575"/>
            </a:xfrm>
            <a:custGeom>
              <a:rect b="b" l="l" r="r" t="t"/>
              <a:pathLst>
                <a:path extrusionOk="0" h="2023" w="926">
                  <a:moveTo>
                    <a:pt x="322" y="0"/>
                  </a:moveTo>
                  <a:cubicBezTo>
                    <a:pt x="269" y="5"/>
                    <a:pt x="221" y="5"/>
                    <a:pt x="173" y="5"/>
                  </a:cubicBezTo>
                  <a:cubicBezTo>
                    <a:pt x="216" y="216"/>
                    <a:pt x="264" y="427"/>
                    <a:pt x="312" y="633"/>
                  </a:cubicBezTo>
                  <a:cubicBezTo>
                    <a:pt x="317" y="849"/>
                    <a:pt x="211" y="954"/>
                    <a:pt x="0" y="954"/>
                  </a:cubicBezTo>
                  <a:lnTo>
                    <a:pt x="10" y="1266"/>
                  </a:lnTo>
                  <a:cubicBezTo>
                    <a:pt x="255" y="1419"/>
                    <a:pt x="480" y="1582"/>
                    <a:pt x="480" y="1913"/>
                  </a:cubicBezTo>
                  <a:cubicBezTo>
                    <a:pt x="562" y="1992"/>
                    <a:pt x="620" y="2023"/>
                    <a:pt x="663" y="2023"/>
                  </a:cubicBezTo>
                  <a:cubicBezTo>
                    <a:pt x="753" y="2023"/>
                    <a:pt x="775" y="1884"/>
                    <a:pt x="801" y="1754"/>
                  </a:cubicBezTo>
                  <a:cubicBezTo>
                    <a:pt x="925" y="1165"/>
                    <a:pt x="791" y="585"/>
                    <a:pt x="7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27"/>
            <p:cNvSpPr/>
            <p:nvPr/>
          </p:nvSpPr>
          <p:spPr>
            <a:xfrm>
              <a:off x="6301500" y="4988700"/>
              <a:ext cx="35725" cy="43325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27"/>
            <p:cNvSpPr/>
            <p:nvPr/>
          </p:nvSpPr>
          <p:spPr>
            <a:xfrm>
              <a:off x="7122100" y="4006325"/>
              <a:ext cx="30700" cy="29700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27"/>
            <p:cNvSpPr/>
            <p:nvPr/>
          </p:nvSpPr>
          <p:spPr>
            <a:xfrm>
              <a:off x="6711250" y="3997600"/>
              <a:ext cx="39100" cy="33150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27"/>
            <p:cNvSpPr/>
            <p:nvPr/>
          </p:nvSpPr>
          <p:spPr>
            <a:xfrm>
              <a:off x="6806500" y="3882750"/>
              <a:ext cx="31550" cy="29850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27"/>
            <p:cNvSpPr/>
            <p:nvPr/>
          </p:nvSpPr>
          <p:spPr>
            <a:xfrm>
              <a:off x="6868825" y="4067975"/>
              <a:ext cx="30925" cy="36075"/>
            </a:xfrm>
            <a:custGeom>
              <a:rect b="b" l="l" r="r" t="t"/>
              <a:pathLst>
                <a:path extrusionOk="0" h="1443" w="1237">
                  <a:moveTo>
                    <a:pt x="853" y="0"/>
                  </a:moveTo>
                  <a:cubicBezTo>
                    <a:pt x="661" y="264"/>
                    <a:pt x="556" y="441"/>
                    <a:pt x="417" y="594"/>
                  </a:cubicBezTo>
                  <a:cubicBezTo>
                    <a:pt x="312" y="709"/>
                    <a:pt x="0" y="676"/>
                    <a:pt x="139" y="954"/>
                  </a:cubicBezTo>
                  <a:cubicBezTo>
                    <a:pt x="230" y="1117"/>
                    <a:pt x="340" y="1261"/>
                    <a:pt x="475" y="1390"/>
                  </a:cubicBezTo>
                  <a:cubicBezTo>
                    <a:pt x="509" y="1425"/>
                    <a:pt x="562" y="1443"/>
                    <a:pt x="612" y="1443"/>
                  </a:cubicBezTo>
                  <a:cubicBezTo>
                    <a:pt x="672" y="1443"/>
                    <a:pt x="729" y="1416"/>
                    <a:pt x="748" y="1361"/>
                  </a:cubicBezTo>
                  <a:cubicBezTo>
                    <a:pt x="844" y="1112"/>
                    <a:pt x="992" y="877"/>
                    <a:pt x="1174" y="681"/>
                  </a:cubicBezTo>
                  <a:cubicBezTo>
                    <a:pt x="1237" y="614"/>
                    <a:pt x="997" y="293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27"/>
            <p:cNvSpPr/>
            <p:nvPr/>
          </p:nvSpPr>
          <p:spPr>
            <a:xfrm>
              <a:off x="6789725" y="3908600"/>
              <a:ext cx="28300" cy="33825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27"/>
            <p:cNvSpPr/>
            <p:nvPr/>
          </p:nvSpPr>
          <p:spPr>
            <a:xfrm>
              <a:off x="7346050" y="4377450"/>
              <a:ext cx="37875" cy="25425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27"/>
            <p:cNvSpPr/>
            <p:nvPr/>
          </p:nvSpPr>
          <p:spPr>
            <a:xfrm>
              <a:off x="6745875" y="4041700"/>
              <a:ext cx="34550" cy="2712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27"/>
            <p:cNvSpPr/>
            <p:nvPr/>
          </p:nvSpPr>
          <p:spPr>
            <a:xfrm>
              <a:off x="6956750" y="3901375"/>
              <a:ext cx="24600" cy="26850"/>
            </a:xfrm>
            <a:custGeom>
              <a:rect b="b" l="l" r="r" t="t"/>
              <a:pathLst>
                <a:path extrusionOk="0" h="1074" w="984">
                  <a:moveTo>
                    <a:pt x="615" y="1"/>
                  </a:moveTo>
                  <a:cubicBezTo>
                    <a:pt x="550" y="1"/>
                    <a:pt x="478" y="35"/>
                    <a:pt x="413" y="93"/>
                  </a:cubicBezTo>
                  <a:cubicBezTo>
                    <a:pt x="221" y="266"/>
                    <a:pt x="1" y="443"/>
                    <a:pt x="121" y="731"/>
                  </a:cubicBezTo>
                  <a:cubicBezTo>
                    <a:pt x="87" y="894"/>
                    <a:pt x="54" y="1042"/>
                    <a:pt x="250" y="1071"/>
                  </a:cubicBezTo>
                  <a:cubicBezTo>
                    <a:pt x="265" y="1073"/>
                    <a:pt x="280" y="1074"/>
                    <a:pt x="294" y="1074"/>
                  </a:cubicBezTo>
                  <a:cubicBezTo>
                    <a:pt x="425" y="1074"/>
                    <a:pt x="500" y="992"/>
                    <a:pt x="466" y="836"/>
                  </a:cubicBezTo>
                  <a:cubicBezTo>
                    <a:pt x="423" y="640"/>
                    <a:pt x="504" y="510"/>
                    <a:pt x="686" y="486"/>
                  </a:cubicBezTo>
                  <a:cubicBezTo>
                    <a:pt x="983" y="448"/>
                    <a:pt x="840" y="247"/>
                    <a:pt x="796" y="146"/>
                  </a:cubicBezTo>
                  <a:cubicBezTo>
                    <a:pt x="756" y="44"/>
                    <a:pt x="689" y="1"/>
                    <a:pt x="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27"/>
            <p:cNvSpPr/>
            <p:nvPr/>
          </p:nvSpPr>
          <p:spPr>
            <a:xfrm>
              <a:off x="6878275" y="4176850"/>
              <a:ext cx="23400" cy="19750"/>
            </a:xfrm>
            <a:custGeom>
              <a:rect b="b" l="l" r="r" t="t"/>
              <a:pathLst>
                <a:path extrusionOk="0" h="790" w="936">
                  <a:moveTo>
                    <a:pt x="344" y="1"/>
                  </a:moveTo>
                  <a:cubicBezTo>
                    <a:pt x="213" y="1"/>
                    <a:pt x="99" y="85"/>
                    <a:pt x="63" y="208"/>
                  </a:cubicBezTo>
                  <a:cubicBezTo>
                    <a:pt x="1" y="385"/>
                    <a:pt x="140" y="419"/>
                    <a:pt x="259" y="471"/>
                  </a:cubicBezTo>
                  <a:cubicBezTo>
                    <a:pt x="459" y="565"/>
                    <a:pt x="598" y="790"/>
                    <a:pt x="838" y="790"/>
                  </a:cubicBezTo>
                  <a:cubicBezTo>
                    <a:pt x="868" y="790"/>
                    <a:pt x="901" y="786"/>
                    <a:pt x="935" y="778"/>
                  </a:cubicBezTo>
                  <a:cubicBezTo>
                    <a:pt x="892" y="572"/>
                    <a:pt x="844" y="361"/>
                    <a:pt x="796" y="150"/>
                  </a:cubicBezTo>
                  <a:cubicBezTo>
                    <a:pt x="652" y="102"/>
                    <a:pt x="513" y="26"/>
                    <a:pt x="365" y="2"/>
                  </a:cubicBezTo>
                  <a:cubicBezTo>
                    <a:pt x="358" y="1"/>
                    <a:pt x="351" y="1"/>
                    <a:pt x="3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27"/>
            <p:cNvSpPr/>
            <p:nvPr/>
          </p:nvSpPr>
          <p:spPr>
            <a:xfrm>
              <a:off x="6855150" y="4102475"/>
              <a:ext cx="16325" cy="20025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27"/>
            <p:cNvSpPr/>
            <p:nvPr/>
          </p:nvSpPr>
          <p:spPr>
            <a:xfrm>
              <a:off x="6784475" y="4072275"/>
              <a:ext cx="21575" cy="16100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27"/>
            <p:cNvSpPr/>
            <p:nvPr/>
          </p:nvSpPr>
          <p:spPr>
            <a:xfrm>
              <a:off x="6223775" y="4924025"/>
              <a:ext cx="14475" cy="17375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27"/>
            <p:cNvSpPr/>
            <p:nvPr/>
          </p:nvSpPr>
          <p:spPr>
            <a:xfrm>
              <a:off x="6831075" y="4093725"/>
              <a:ext cx="19550" cy="18350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27"/>
            <p:cNvSpPr/>
            <p:nvPr/>
          </p:nvSpPr>
          <p:spPr>
            <a:xfrm>
              <a:off x="6667225" y="4017875"/>
              <a:ext cx="14450" cy="14100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27"/>
            <p:cNvSpPr/>
            <p:nvPr/>
          </p:nvSpPr>
          <p:spPr>
            <a:xfrm>
              <a:off x="7101375" y="3765925"/>
              <a:ext cx="16800" cy="14025"/>
            </a:xfrm>
            <a:custGeom>
              <a:rect b="b" l="l" r="r" t="t"/>
              <a:pathLst>
                <a:path extrusionOk="0" h="561" w="672">
                  <a:moveTo>
                    <a:pt x="671" y="0"/>
                  </a:moveTo>
                  <a:lnTo>
                    <a:pt x="671" y="0"/>
                  </a:lnTo>
                  <a:cubicBezTo>
                    <a:pt x="365" y="72"/>
                    <a:pt x="231" y="355"/>
                    <a:pt x="1" y="522"/>
                  </a:cubicBezTo>
                  <a:cubicBezTo>
                    <a:pt x="181" y="544"/>
                    <a:pt x="313" y="560"/>
                    <a:pt x="409" y="560"/>
                  </a:cubicBezTo>
                  <a:cubicBezTo>
                    <a:pt x="671" y="560"/>
                    <a:pt x="671" y="442"/>
                    <a:pt x="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27"/>
            <p:cNvSpPr/>
            <p:nvPr/>
          </p:nvSpPr>
          <p:spPr>
            <a:xfrm>
              <a:off x="6901875" y="4166075"/>
              <a:ext cx="18975" cy="14425"/>
            </a:xfrm>
            <a:custGeom>
              <a:rect b="b" l="l" r="r" t="t"/>
              <a:pathLst>
                <a:path extrusionOk="0" h="577" w="759">
                  <a:moveTo>
                    <a:pt x="290" y="1"/>
                  </a:moveTo>
                  <a:cubicBezTo>
                    <a:pt x="180" y="1"/>
                    <a:pt x="124" y="181"/>
                    <a:pt x="73" y="284"/>
                  </a:cubicBezTo>
                  <a:cubicBezTo>
                    <a:pt x="39" y="375"/>
                    <a:pt x="15" y="476"/>
                    <a:pt x="1" y="576"/>
                  </a:cubicBezTo>
                  <a:lnTo>
                    <a:pt x="470" y="576"/>
                  </a:lnTo>
                  <a:cubicBezTo>
                    <a:pt x="758" y="337"/>
                    <a:pt x="533" y="131"/>
                    <a:pt x="365" y="25"/>
                  </a:cubicBezTo>
                  <a:cubicBezTo>
                    <a:pt x="338" y="8"/>
                    <a:pt x="313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27"/>
            <p:cNvSpPr/>
            <p:nvPr/>
          </p:nvSpPr>
          <p:spPr>
            <a:xfrm>
              <a:off x="6458675" y="4611825"/>
              <a:ext cx="16325" cy="11750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27"/>
            <p:cNvSpPr/>
            <p:nvPr/>
          </p:nvSpPr>
          <p:spPr>
            <a:xfrm>
              <a:off x="6845700" y="4128325"/>
              <a:ext cx="13275" cy="16100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27"/>
            <p:cNvSpPr/>
            <p:nvPr/>
          </p:nvSpPr>
          <p:spPr>
            <a:xfrm>
              <a:off x="6673750" y="3876850"/>
              <a:ext cx="16750" cy="12125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27"/>
            <p:cNvSpPr/>
            <p:nvPr/>
          </p:nvSpPr>
          <p:spPr>
            <a:xfrm>
              <a:off x="6668000" y="3988650"/>
              <a:ext cx="18350" cy="8150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27"/>
            <p:cNvSpPr/>
            <p:nvPr/>
          </p:nvSpPr>
          <p:spPr>
            <a:xfrm>
              <a:off x="6983600" y="4050000"/>
              <a:ext cx="13550" cy="10325"/>
            </a:xfrm>
            <a:custGeom>
              <a:rect b="b" l="l" r="r" t="t"/>
              <a:pathLst>
                <a:path extrusionOk="0" h="413" w="542">
                  <a:moveTo>
                    <a:pt x="336" y="0"/>
                  </a:moveTo>
                  <a:cubicBezTo>
                    <a:pt x="211" y="72"/>
                    <a:pt x="0" y="67"/>
                    <a:pt x="10" y="278"/>
                  </a:cubicBezTo>
                  <a:cubicBezTo>
                    <a:pt x="20" y="412"/>
                    <a:pt x="154" y="412"/>
                    <a:pt x="259" y="412"/>
                  </a:cubicBezTo>
                  <a:cubicBezTo>
                    <a:pt x="408" y="408"/>
                    <a:pt x="523" y="350"/>
                    <a:pt x="532" y="192"/>
                  </a:cubicBezTo>
                  <a:cubicBezTo>
                    <a:pt x="542" y="67"/>
                    <a:pt x="465" y="0"/>
                    <a:pt x="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27"/>
            <p:cNvSpPr/>
            <p:nvPr/>
          </p:nvSpPr>
          <p:spPr>
            <a:xfrm>
              <a:off x="6691000" y="4025450"/>
              <a:ext cx="10575" cy="10425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27"/>
            <p:cNvSpPr/>
            <p:nvPr/>
          </p:nvSpPr>
          <p:spPr>
            <a:xfrm>
              <a:off x="6894900" y="3973300"/>
              <a:ext cx="13350" cy="9975"/>
            </a:xfrm>
            <a:custGeom>
              <a:rect b="b" l="l" r="r" t="t"/>
              <a:pathLst>
                <a:path extrusionOk="0" h="399" w="534">
                  <a:moveTo>
                    <a:pt x="347" y="0"/>
                  </a:moveTo>
                  <a:cubicBezTo>
                    <a:pt x="180" y="0"/>
                    <a:pt x="62" y="82"/>
                    <a:pt x="26" y="250"/>
                  </a:cubicBezTo>
                  <a:cubicBezTo>
                    <a:pt x="1" y="326"/>
                    <a:pt x="57" y="398"/>
                    <a:pt x="129" y="398"/>
                  </a:cubicBezTo>
                  <a:cubicBezTo>
                    <a:pt x="139" y="398"/>
                    <a:pt x="150" y="397"/>
                    <a:pt x="160" y="394"/>
                  </a:cubicBezTo>
                  <a:cubicBezTo>
                    <a:pt x="313" y="370"/>
                    <a:pt x="467" y="322"/>
                    <a:pt x="524" y="154"/>
                  </a:cubicBezTo>
                  <a:cubicBezTo>
                    <a:pt x="534" y="71"/>
                    <a:pt x="466" y="1"/>
                    <a:pt x="384" y="1"/>
                  </a:cubicBezTo>
                  <a:cubicBezTo>
                    <a:pt x="381" y="1"/>
                    <a:pt x="378" y="1"/>
                    <a:pt x="376" y="1"/>
                  </a:cubicBezTo>
                  <a:cubicBezTo>
                    <a:pt x="366" y="0"/>
                    <a:pt x="357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27"/>
            <p:cNvSpPr/>
            <p:nvPr/>
          </p:nvSpPr>
          <p:spPr>
            <a:xfrm>
              <a:off x="7369275" y="4687400"/>
              <a:ext cx="12725" cy="1212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27"/>
            <p:cNvSpPr/>
            <p:nvPr/>
          </p:nvSpPr>
          <p:spPr>
            <a:xfrm>
              <a:off x="6809625" y="4044200"/>
              <a:ext cx="13275" cy="12325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27"/>
            <p:cNvSpPr/>
            <p:nvPr/>
          </p:nvSpPr>
          <p:spPr>
            <a:xfrm>
              <a:off x="6857350" y="4016450"/>
              <a:ext cx="15450" cy="11350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27"/>
            <p:cNvSpPr/>
            <p:nvPr/>
          </p:nvSpPr>
          <p:spPr>
            <a:xfrm>
              <a:off x="6852750" y="4066525"/>
              <a:ext cx="8775" cy="9650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27"/>
            <p:cNvSpPr/>
            <p:nvPr/>
          </p:nvSpPr>
          <p:spPr>
            <a:xfrm>
              <a:off x="6938775" y="3958300"/>
              <a:ext cx="9625" cy="8900"/>
            </a:xfrm>
            <a:custGeom>
              <a:rect b="b" l="l" r="r" t="t"/>
              <a:pathLst>
                <a:path extrusionOk="0" h="356" w="385">
                  <a:moveTo>
                    <a:pt x="162" y="1"/>
                  </a:moveTo>
                  <a:cubicBezTo>
                    <a:pt x="153" y="1"/>
                    <a:pt x="144" y="1"/>
                    <a:pt x="135" y="2"/>
                  </a:cubicBezTo>
                  <a:cubicBezTo>
                    <a:pt x="54" y="7"/>
                    <a:pt x="1" y="88"/>
                    <a:pt x="25" y="160"/>
                  </a:cubicBezTo>
                  <a:cubicBezTo>
                    <a:pt x="54" y="261"/>
                    <a:pt x="135" y="337"/>
                    <a:pt x="241" y="352"/>
                  </a:cubicBezTo>
                  <a:cubicBezTo>
                    <a:pt x="252" y="354"/>
                    <a:pt x="263" y="355"/>
                    <a:pt x="273" y="355"/>
                  </a:cubicBezTo>
                  <a:cubicBezTo>
                    <a:pt x="342" y="355"/>
                    <a:pt x="376" y="300"/>
                    <a:pt x="384" y="208"/>
                  </a:cubicBezTo>
                  <a:cubicBezTo>
                    <a:pt x="353" y="104"/>
                    <a:pt x="296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27"/>
            <p:cNvSpPr/>
            <p:nvPr/>
          </p:nvSpPr>
          <p:spPr>
            <a:xfrm>
              <a:off x="7109400" y="4045250"/>
              <a:ext cx="10925" cy="7875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27"/>
            <p:cNvSpPr/>
            <p:nvPr/>
          </p:nvSpPr>
          <p:spPr>
            <a:xfrm>
              <a:off x="6693275" y="4000500"/>
              <a:ext cx="9250" cy="10125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27"/>
            <p:cNvSpPr/>
            <p:nvPr/>
          </p:nvSpPr>
          <p:spPr>
            <a:xfrm>
              <a:off x="6766000" y="4022050"/>
              <a:ext cx="10950" cy="10475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27"/>
            <p:cNvSpPr/>
            <p:nvPr/>
          </p:nvSpPr>
          <p:spPr>
            <a:xfrm>
              <a:off x="6478325" y="4619725"/>
              <a:ext cx="9625" cy="11875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27"/>
            <p:cNvSpPr/>
            <p:nvPr/>
          </p:nvSpPr>
          <p:spPr>
            <a:xfrm>
              <a:off x="6260150" y="50406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27"/>
            <p:cNvSpPr/>
            <p:nvPr/>
          </p:nvSpPr>
          <p:spPr>
            <a:xfrm>
              <a:off x="7119225" y="3982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27"/>
            <p:cNvSpPr/>
            <p:nvPr/>
          </p:nvSpPr>
          <p:spPr>
            <a:xfrm>
              <a:off x="5983150" y="4877325"/>
              <a:ext cx="6125" cy="6000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27"/>
            <p:cNvSpPr/>
            <p:nvPr/>
          </p:nvSpPr>
          <p:spPr>
            <a:xfrm>
              <a:off x="7119350" y="40023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27"/>
            <p:cNvSpPr/>
            <p:nvPr/>
          </p:nvSpPr>
          <p:spPr>
            <a:xfrm>
              <a:off x="6875400" y="4010325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27"/>
            <p:cNvSpPr/>
            <p:nvPr/>
          </p:nvSpPr>
          <p:spPr>
            <a:xfrm>
              <a:off x="6781825" y="4033725"/>
              <a:ext cx="8300" cy="6725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27"/>
            <p:cNvSpPr/>
            <p:nvPr/>
          </p:nvSpPr>
          <p:spPr>
            <a:xfrm>
              <a:off x="6845925" y="4036700"/>
              <a:ext cx="8425" cy="6175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27"/>
            <p:cNvSpPr/>
            <p:nvPr/>
          </p:nvSpPr>
          <p:spPr>
            <a:xfrm>
              <a:off x="6939625" y="40542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6"/>
                    <a:pt x="86" y="182"/>
                    <a:pt x="120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7"/>
                    <a:pt x="173" y="100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27"/>
            <p:cNvSpPr/>
            <p:nvPr/>
          </p:nvSpPr>
          <p:spPr>
            <a:xfrm>
              <a:off x="6867725" y="4058350"/>
              <a:ext cx="4700" cy="4550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27"/>
            <p:cNvSpPr/>
            <p:nvPr/>
          </p:nvSpPr>
          <p:spPr>
            <a:xfrm>
              <a:off x="6955550" y="40583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124" y="0"/>
                  </a:moveTo>
                  <a:cubicBezTo>
                    <a:pt x="90" y="0"/>
                    <a:pt x="44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3" y="131"/>
                  </a:cubicBezTo>
                  <a:cubicBezTo>
                    <a:pt x="169" y="88"/>
                    <a:pt x="164" y="16"/>
                    <a:pt x="135" y="2"/>
                  </a:cubicBezTo>
                  <a:cubicBezTo>
                    <a:pt x="131" y="1"/>
                    <a:pt x="128" y="0"/>
                    <a:pt x="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27"/>
            <p:cNvSpPr/>
            <p:nvPr/>
          </p:nvSpPr>
          <p:spPr>
            <a:xfrm>
              <a:off x="6995450" y="4066325"/>
              <a:ext cx="4825" cy="4500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27"/>
            <p:cNvSpPr/>
            <p:nvPr/>
          </p:nvSpPr>
          <p:spPr>
            <a:xfrm>
              <a:off x="6837900" y="407252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27"/>
            <p:cNvSpPr/>
            <p:nvPr/>
          </p:nvSpPr>
          <p:spPr>
            <a:xfrm>
              <a:off x="6735575" y="413782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27"/>
            <p:cNvSpPr/>
            <p:nvPr/>
          </p:nvSpPr>
          <p:spPr>
            <a:xfrm>
              <a:off x="6923325" y="4170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29" y="17"/>
                    <a:pt x="20" y="85"/>
                    <a:pt x="1" y="132"/>
                  </a:cubicBezTo>
                  <a:cubicBezTo>
                    <a:pt x="38" y="149"/>
                    <a:pt x="86" y="183"/>
                    <a:pt x="120" y="183"/>
                  </a:cubicBezTo>
                  <a:cubicBezTo>
                    <a:pt x="125" y="183"/>
                    <a:pt x="130" y="182"/>
                    <a:pt x="135" y="180"/>
                  </a:cubicBezTo>
                  <a:cubicBezTo>
                    <a:pt x="164" y="171"/>
                    <a:pt x="173" y="99"/>
                    <a:pt x="192" y="56"/>
                  </a:cubicBezTo>
                  <a:cubicBezTo>
                    <a:pt x="155" y="39"/>
                    <a:pt x="110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27"/>
            <p:cNvSpPr/>
            <p:nvPr/>
          </p:nvSpPr>
          <p:spPr>
            <a:xfrm>
              <a:off x="6702800" y="4245825"/>
              <a:ext cx="5725" cy="4550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27"/>
            <p:cNvSpPr/>
            <p:nvPr/>
          </p:nvSpPr>
          <p:spPr>
            <a:xfrm>
              <a:off x="6797325" y="4095200"/>
              <a:ext cx="5025" cy="5250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27"/>
            <p:cNvSpPr/>
            <p:nvPr/>
          </p:nvSpPr>
          <p:spPr>
            <a:xfrm>
              <a:off x="7325200" y="4108350"/>
              <a:ext cx="4100" cy="8175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27"/>
            <p:cNvSpPr/>
            <p:nvPr/>
          </p:nvSpPr>
          <p:spPr>
            <a:xfrm>
              <a:off x="7244925" y="4301725"/>
              <a:ext cx="100650" cy="119350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27"/>
            <p:cNvSpPr/>
            <p:nvPr/>
          </p:nvSpPr>
          <p:spPr>
            <a:xfrm>
              <a:off x="6876850" y="4288300"/>
              <a:ext cx="67225" cy="118300"/>
            </a:xfrm>
            <a:custGeom>
              <a:rect b="b" l="l" r="r" t="t"/>
              <a:pathLst>
                <a:path extrusionOk="0" h="4732" w="2689">
                  <a:moveTo>
                    <a:pt x="1318" y="1"/>
                  </a:moveTo>
                  <a:cubicBezTo>
                    <a:pt x="1160" y="25"/>
                    <a:pt x="786" y="39"/>
                    <a:pt x="949" y="202"/>
                  </a:cubicBezTo>
                  <a:cubicBezTo>
                    <a:pt x="1390" y="653"/>
                    <a:pt x="1064" y="1127"/>
                    <a:pt x="1055" y="1549"/>
                  </a:cubicBezTo>
                  <a:cubicBezTo>
                    <a:pt x="1050" y="1860"/>
                    <a:pt x="1035" y="2402"/>
                    <a:pt x="475" y="2550"/>
                  </a:cubicBezTo>
                  <a:cubicBezTo>
                    <a:pt x="235" y="2618"/>
                    <a:pt x="0" y="3025"/>
                    <a:pt x="96" y="3183"/>
                  </a:cubicBezTo>
                  <a:cubicBezTo>
                    <a:pt x="297" y="3533"/>
                    <a:pt x="115" y="3964"/>
                    <a:pt x="393" y="4252"/>
                  </a:cubicBezTo>
                  <a:cubicBezTo>
                    <a:pt x="586" y="4444"/>
                    <a:pt x="920" y="4731"/>
                    <a:pt x="1092" y="4731"/>
                  </a:cubicBezTo>
                  <a:cubicBezTo>
                    <a:pt x="1117" y="4731"/>
                    <a:pt x="1138" y="4725"/>
                    <a:pt x="1155" y="4712"/>
                  </a:cubicBezTo>
                  <a:cubicBezTo>
                    <a:pt x="1534" y="4424"/>
                    <a:pt x="2229" y="4702"/>
                    <a:pt x="2372" y="4022"/>
                  </a:cubicBezTo>
                  <a:cubicBezTo>
                    <a:pt x="2411" y="3864"/>
                    <a:pt x="2689" y="3681"/>
                    <a:pt x="2564" y="3542"/>
                  </a:cubicBezTo>
                  <a:cubicBezTo>
                    <a:pt x="2307" y="3263"/>
                    <a:pt x="2378" y="2643"/>
                    <a:pt x="1821" y="2643"/>
                  </a:cubicBezTo>
                  <a:cubicBezTo>
                    <a:pt x="1776" y="2643"/>
                    <a:pt x="1727" y="2647"/>
                    <a:pt x="1673" y="2656"/>
                  </a:cubicBezTo>
                  <a:cubicBezTo>
                    <a:pt x="1658" y="2658"/>
                    <a:pt x="1645" y="2660"/>
                    <a:pt x="1632" y="2660"/>
                  </a:cubicBezTo>
                  <a:cubicBezTo>
                    <a:pt x="1462" y="2660"/>
                    <a:pt x="1496" y="2426"/>
                    <a:pt x="1438" y="2301"/>
                  </a:cubicBezTo>
                  <a:cubicBezTo>
                    <a:pt x="1400" y="2225"/>
                    <a:pt x="1424" y="2186"/>
                    <a:pt x="1519" y="2133"/>
                  </a:cubicBezTo>
                  <a:cubicBezTo>
                    <a:pt x="2104" y="1822"/>
                    <a:pt x="2099" y="1817"/>
                    <a:pt x="2118" y="1352"/>
                  </a:cubicBezTo>
                  <a:cubicBezTo>
                    <a:pt x="2128" y="1161"/>
                    <a:pt x="2118" y="978"/>
                    <a:pt x="2118" y="792"/>
                  </a:cubicBezTo>
                  <a:lnTo>
                    <a:pt x="1797" y="796"/>
                  </a:lnTo>
                  <a:cubicBezTo>
                    <a:pt x="1783" y="892"/>
                    <a:pt x="1783" y="1002"/>
                    <a:pt x="1673" y="1041"/>
                  </a:cubicBezTo>
                  <a:cubicBezTo>
                    <a:pt x="1658" y="1045"/>
                    <a:pt x="1644" y="1048"/>
                    <a:pt x="1630" y="1048"/>
                  </a:cubicBezTo>
                  <a:cubicBezTo>
                    <a:pt x="1558" y="1048"/>
                    <a:pt x="1506" y="990"/>
                    <a:pt x="1534" y="926"/>
                  </a:cubicBezTo>
                  <a:cubicBezTo>
                    <a:pt x="1644" y="653"/>
                    <a:pt x="1385" y="523"/>
                    <a:pt x="1318" y="317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27"/>
            <p:cNvSpPr/>
            <p:nvPr/>
          </p:nvSpPr>
          <p:spPr>
            <a:xfrm>
              <a:off x="6465025" y="4631925"/>
              <a:ext cx="96850" cy="10150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27"/>
            <p:cNvSpPr/>
            <p:nvPr/>
          </p:nvSpPr>
          <p:spPr>
            <a:xfrm>
              <a:off x="6472225" y="4861250"/>
              <a:ext cx="98750" cy="74200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27"/>
            <p:cNvSpPr/>
            <p:nvPr/>
          </p:nvSpPr>
          <p:spPr>
            <a:xfrm>
              <a:off x="7216800" y="4551950"/>
              <a:ext cx="98700" cy="57000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27"/>
            <p:cNvSpPr/>
            <p:nvPr/>
          </p:nvSpPr>
          <p:spPr>
            <a:xfrm>
              <a:off x="7047700" y="4628950"/>
              <a:ext cx="66050" cy="62675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27"/>
            <p:cNvSpPr/>
            <p:nvPr/>
          </p:nvSpPr>
          <p:spPr>
            <a:xfrm>
              <a:off x="7060050" y="4768875"/>
              <a:ext cx="46025" cy="71825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27"/>
            <p:cNvSpPr/>
            <p:nvPr/>
          </p:nvSpPr>
          <p:spPr>
            <a:xfrm>
              <a:off x="6781600" y="4675075"/>
              <a:ext cx="60875" cy="56100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27"/>
            <p:cNvSpPr/>
            <p:nvPr/>
          </p:nvSpPr>
          <p:spPr>
            <a:xfrm>
              <a:off x="7000725" y="4739350"/>
              <a:ext cx="71675" cy="47900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27"/>
            <p:cNvSpPr/>
            <p:nvPr/>
          </p:nvSpPr>
          <p:spPr>
            <a:xfrm>
              <a:off x="6753075" y="4752600"/>
              <a:ext cx="58600" cy="66875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27"/>
            <p:cNvSpPr/>
            <p:nvPr/>
          </p:nvSpPr>
          <p:spPr>
            <a:xfrm>
              <a:off x="7114800" y="4400225"/>
              <a:ext cx="49375" cy="47725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27"/>
            <p:cNvSpPr/>
            <p:nvPr/>
          </p:nvSpPr>
          <p:spPr>
            <a:xfrm>
              <a:off x="7184650" y="4383650"/>
              <a:ext cx="47700" cy="28600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27"/>
            <p:cNvSpPr/>
            <p:nvPr/>
          </p:nvSpPr>
          <p:spPr>
            <a:xfrm>
              <a:off x="7134800" y="4221175"/>
              <a:ext cx="37400" cy="31250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27"/>
            <p:cNvSpPr/>
            <p:nvPr/>
          </p:nvSpPr>
          <p:spPr>
            <a:xfrm>
              <a:off x="7321475" y="4572975"/>
              <a:ext cx="28775" cy="3022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27"/>
            <p:cNvSpPr/>
            <p:nvPr/>
          </p:nvSpPr>
          <p:spPr>
            <a:xfrm>
              <a:off x="6410150" y="4677025"/>
              <a:ext cx="36450" cy="38450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27"/>
            <p:cNvSpPr/>
            <p:nvPr/>
          </p:nvSpPr>
          <p:spPr>
            <a:xfrm>
              <a:off x="7154825" y="4581200"/>
              <a:ext cx="25425" cy="4152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27"/>
            <p:cNvSpPr/>
            <p:nvPr/>
          </p:nvSpPr>
          <p:spPr>
            <a:xfrm>
              <a:off x="6781475" y="4620700"/>
              <a:ext cx="33450" cy="19950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27"/>
            <p:cNvSpPr/>
            <p:nvPr/>
          </p:nvSpPr>
          <p:spPr>
            <a:xfrm>
              <a:off x="6876250" y="4957825"/>
              <a:ext cx="25050" cy="40175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27"/>
            <p:cNvSpPr/>
            <p:nvPr/>
          </p:nvSpPr>
          <p:spPr>
            <a:xfrm>
              <a:off x="7089525" y="4437075"/>
              <a:ext cx="18100" cy="3372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27"/>
            <p:cNvSpPr/>
            <p:nvPr/>
          </p:nvSpPr>
          <p:spPr>
            <a:xfrm>
              <a:off x="7078975" y="4360350"/>
              <a:ext cx="22550" cy="19850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27"/>
            <p:cNvSpPr/>
            <p:nvPr/>
          </p:nvSpPr>
          <p:spPr>
            <a:xfrm>
              <a:off x="6864850" y="4589050"/>
              <a:ext cx="23525" cy="24875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27"/>
            <p:cNvSpPr/>
            <p:nvPr/>
          </p:nvSpPr>
          <p:spPr>
            <a:xfrm>
              <a:off x="6731875" y="4775725"/>
              <a:ext cx="23500" cy="22350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27"/>
            <p:cNvSpPr/>
            <p:nvPr/>
          </p:nvSpPr>
          <p:spPr>
            <a:xfrm>
              <a:off x="7290575" y="4544650"/>
              <a:ext cx="27450" cy="19200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27"/>
            <p:cNvSpPr/>
            <p:nvPr/>
          </p:nvSpPr>
          <p:spPr>
            <a:xfrm>
              <a:off x="7277750" y="3952550"/>
              <a:ext cx="29125" cy="15325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27"/>
            <p:cNvSpPr/>
            <p:nvPr/>
          </p:nvSpPr>
          <p:spPr>
            <a:xfrm>
              <a:off x="7102575" y="4105600"/>
              <a:ext cx="30450" cy="18350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27"/>
            <p:cNvSpPr/>
            <p:nvPr/>
          </p:nvSpPr>
          <p:spPr>
            <a:xfrm>
              <a:off x="7017375" y="4828000"/>
              <a:ext cx="24725" cy="17575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27"/>
            <p:cNvSpPr/>
            <p:nvPr/>
          </p:nvSpPr>
          <p:spPr>
            <a:xfrm>
              <a:off x="7103400" y="4389300"/>
              <a:ext cx="17175" cy="22525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27"/>
            <p:cNvSpPr/>
            <p:nvPr/>
          </p:nvSpPr>
          <p:spPr>
            <a:xfrm>
              <a:off x="6860300" y="4936275"/>
              <a:ext cx="23875" cy="14750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27"/>
            <p:cNvSpPr/>
            <p:nvPr/>
          </p:nvSpPr>
          <p:spPr>
            <a:xfrm>
              <a:off x="7259525" y="4495825"/>
              <a:ext cx="18600" cy="16550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27"/>
            <p:cNvSpPr/>
            <p:nvPr/>
          </p:nvSpPr>
          <p:spPr>
            <a:xfrm>
              <a:off x="6868225" y="4570000"/>
              <a:ext cx="7450" cy="17150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27"/>
            <p:cNvSpPr/>
            <p:nvPr/>
          </p:nvSpPr>
          <p:spPr>
            <a:xfrm>
              <a:off x="7135650" y="4285900"/>
              <a:ext cx="8650" cy="18850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27"/>
            <p:cNvSpPr/>
            <p:nvPr/>
          </p:nvSpPr>
          <p:spPr>
            <a:xfrm>
              <a:off x="6922250" y="4409375"/>
              <a:ext cx="10325" cy="10075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27"/>
            <p:cNvSpPr/>
            <p:nvPr/>
          </p:nvSpPr>
          <p:spPr>
            <a:xfrm>
              <a:off x="6494500" y="4615650"/>
              <a:ext cx="18250" cy="12000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27"/>
            <p:cNvSpPr/>
            <p:nvPr/>
          </p:nvSpPr>
          <p:spPr>
            <a:xfrm>
              <a:off x="6897800" y="5004650"/>
              <a:ext cx="11775" cy="9250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27"/>
            <p:cNvSpPr/>
            <p:nvPr/>
          </p:nvSpPr>
          <p:spPr>
            <a:xfrm>
              <a:off x="6903450" y="4959750"/>
              <a:ext cx="16550" cy="715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27"/>
            <p:cNvSpPr/>
            <p:nvPr/>
          </p:nvSpPr>
          <p:spPr>
            <a:xfrm>
              <a:off x="7039675" y="46403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27"/>
            <p:cNvSpPr/>
            <p:nvPr/>
          </p:nvSpPr>
          <p:spPr>
            <a:xfrm>
              <a:off x="7195200" y="4758075"/>
              <a:ext cx="8875" cy="7925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27"/>
            <p:cNvSpPr/>
            <p:nvPr/>
          </p:nvSpPr>
          <p:spPr>
            <a:xfrm>
              <a:off x="6893850" y="4703575"/>
              <a:ext cx="8175" cy="10000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27"/>
            <p:cNvSpPr/>
            <p:nvPr/>
          </p:nvSpPr>
          <p:spPr>
            <a:xfrm>
              <a:off x="6448250" y="4988825"/>
              <a:ext cx="4825" cy="4450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27"/>
            <p:cNvSpPr/>
            <p:nvPr/>
          </p:nvSpPr>
          <p:spPr>
            <a:xfrm>
              <a:off x="6867725" y="4956925"/>
              <a:ext cx="4700" cy="4450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27"/>
            <p:cNvSpPr/>
            <p:nvPr/>
          </p:nvSpPr>
          <p:spPr>
            <a:xfrm>
              <a:off x="6975450" y="49487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27"/>
            <p:cNvSpPr/>
            <p:nvPr/>
          </p:nvSpPr>
          <p:spPr>
            <a:xfrm>
              <a:off x="6432075" y="4948600"/>
              <a:ext cx="4825" cy="465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27"/>
            <p:cNvSpPr/>
            <p:nvPr/>
          </p:nvSpPr>
          <p:spPr>
            <a:xfrm>
              <a:off x="6467575" y="4944750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27"/>
            <p:cNvSpPr/>
            <p:nvPr/>
          </p:nvSpPr>
          <p:spPr>
            <a:xfrm>
              <a:off x="6778125" y="482340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27"/>
            <p:cNvSpPr/>
            <p:nvPr/>
          </p:nvSpPr>
          <p:spPr>
            <a:xfrm>
              <a:off x="7113475" y="469160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27"/>
            <p:cNvSpPr/>
            <p:nvPr/>
          </p:nvSpPr>
          <p:spPr>
            <a:xfrm>
              <a:off x="6256325" y="4689425"/>
              <a:ext cx="4800" cy="4625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27"/>
            <p:cNvSpPr/>
            <p:nvPr/>
          </p:nvSpPr>
          <p:spPr>
            <a:xfrm>
              <a:off x="6879725" y="46614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27"/>
            <p:cNvSpPr/>
            <p:nvPr/>
          </p:nvSpPr>
          <p:spPr>
            <a:xfrm>
              <a:off x="7149050" y="4261900"/>
              <a:ext cx="7225" cy="6775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27"/>
            <p:cNvSpPr/>
            <p:nvPr/>
          </p:nvSpPr>
          <p:spPr>
            <a:xfrm>
              <a:off x="7142700" y="4267825"/>
              <a:ext cx="7225" cy="665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27"/>
            <p:cNvSpPr/>
            <p:nvPr/>
          </p:nvSpPr>
          <p:spPr>
            <a:xfrm>
              <a:off x="7154925" y="4293925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27"/>
            <p:cNvSpPr/>
            <p:nvPr/>
          </p:nvSpPr>
          <p:spPr>
            <a:xfrm>
              <a:off x="7269350" y="4489800"/>
              <a:ext cx="6625" cy="6175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27"/>
            <p:cNvSpPr/>
            <p:nvPr/>
          </p:nvSpPr>
          <p:spPr>
            <a:xfrm>
              <a:off x="6851075" y="4713575"/>
              <a:ext cx="4575" cy="4625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27"/>
            <p:cNvSpPr/>
            <p:nvPr/>
          </p:nvSpPr>
          <p:spPr>
            <a:xfrm>
              <a:off x="6303650" y="4717975"/>
              <a:ext cx="7100" cy="5400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27"/>
            <p:cNvSpPr/>
            <p:nvPr/>
          </p:nvSpPr>
          <p:spPr>
            <a:xfrm>
              <a:off x="7094550" y="4416975"/>
              <a:ext cx="5400" cy="4700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27"/>
            <p:cNvSpPr/>
            <p:nvPr/>
          </p:nvSpPr>
          <p:spPr>
            <a:xfrm>
              <a:off x="7153500" y="4422725"/>
              <a:ext cx="8350" cy="5550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27"/>
            <p:cNvSpPr/>
            <p:nvPr/>
          </p:nvSpPr>
          <p:spPr>
            <a:xfrm>
              <a:off x="7075625" y="4432975"/>
              <a:ext cx="3125" cy="2050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27"/>
            <p:cNvSpPr/>
            <p:nvPr/>
          </p:nvSpPr>
          <p:spPr>
            <a:xfrm>
              <a:off x="6419625" y="4945775"/>
              <a:ext cx="2300" cy="265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27"/>
            <p:cNvSpPr/>
            <p:nvPr/>
          </p:nvSpPr>
          <p:spPr>
            <a:xfrm>
              <a:off x="6885700" y="4296325"/>
              <a:ext cx="4475" cy="5175"/>
            </a:xfrm>
            <a:custGeom>
              <a:rect b="b" l="l" r="r" t="t"/>
              <a:pathLst>
                <a:path extrusionOk="0" h="207" w="179">
                  <a:moveTo>
                    <a:pt x="10" y="1"/>
                  </a:moveTo>
                  <a:cubicBezTo>
                    <a:pt x="10" y="49"/>
                    <a:pt x="1" y="101"/>
                    <a:pt x="1" y="154"/>
                  </a:cubicBezTo>
                  <a:cubicBezTo>
                    <a:pt x="39" y="173"/>
                    <a:pt x="111" y="207"/>
                    <a:pt x="111" y="207"/>
                  </a:cubicBezTo>
                  <a:cubicBezTo>
                    <a:pt x="178" y="92"/>
                    <a:pt x="97" y="44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27"/>
            <p:cNvSpPr/>
            <p:nvPr/>
          </p:nvSpPr>
          <p:spPr>
            <a:xfrm>
              <a:off x="6774050" y="4818850"/>
              <a:ext cx="4975" cy="4575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27"/>
            <p:cNvSpPr/>
            <p:nvPr/>
          </p:nvSpPr>
          <p:spPr>
            <a:xfrm>
              <a:off x="6259800" y="4702550"/>
              <a:ext cx="2050" cy="2075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27"/>
            <p:cNvSpPr/>
            <p:nvPr/>
          </p:nvSpPr>
          <p:spPr>
            <a:xfrm>
              <a:off x="6518125" y="4711500"/>
              <a:ext cx="3250" cy="432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27"/>
            <p:cNvSpPr/>
            <p:nvPr/>
          </p:nvSpPr>
          <p:spPr>
            <a:xfrm>
              <a:off x="6242900" y="4683575"/>
              <a:ext cx="1575" cy="1650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27"/>
            <p:cNvSpPr/>
            <p:nvPr/>
          </p:nvSpPr>
          <p:spPr>
            <a:xfrm>
              <a:off x="6932075" y="4873600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27"/>
            <p:cNvSpPr/>
            <p:nvPr/>
          </p:nvSpPr>
          <p:spPr>
            <a:xfrm>
              <a:off x="7154700" y="4877825"/>
              <a:ext cx="128700" cy="104350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27"/>
            <p:cNvSpPr/>
            <p:nvPr/>
          </p:nvSpPr>
          <p:spPr>
            <a:xfrm>
              <a:off x="7281350" y="4816325"/>
              <a:ext cx="26725" cy="30950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27"/>
            <p:cNvSpPr/>
            <p:nvPr/>
          </p:nvSpPr>
          <p:spPr>
            <a:xfrm>
              <a:off x="7272700" y="4793975"/>
              <a:ext cx="18000" cy="15425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27"/>
            <p:cNvSpPr/>
            <p:nvPr/>
          </p:nvSpPr>
          <p:spPr>
            <a:xfrm>
              <a:off x="7022525" y="4903200"/>
              <a:ext cx="11300" cy="11250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27"/>
            <p:cNvSpPr/>
            <p:nvPr/>
          </p:nvSpPr>
          <p:spPr>
            <a:xfrm>
              <a:off x="6995700" y="48440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27"/>
            <p:cNvSpPr/>
            <p:nvPr/>
          </p:nvSpPr>
          <p:spPr>
            <a:xfrm>
              <a:off x="7306750" y="4672950"/>
              <a:ext cx="7550" cy="615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27"/>
            <p:cNvSpPr/>
            <p:nvPr/>
          </p:nvSpPr>
          <p:spPr>
            <a:xfrm>
              <a:off x="6991500" y="4857125"/>
              <a:ext cx="4700" cy="4475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27"/>
            <p:cNvSpPr/>
            <p:nvPr/>
          </p:nvSpPr>
          <p:spPr>
            <a:xfrm>
              <a:off x="7154725" y="4817400"/>
              <a:ext cx="4175" cy="3575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27"/>
            <p:cNvSpPr/>
            <p:nvPr/>
          </p:nvSpPr>
          <p:spPr>
            <a:xfrm>
              <a:off x="7012850" y="4963225"/>
              <a:ext cx="4525" cy="4400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27"/>
            <p:cNvSpPr/>
            <p:nvPr/>
          </p:nvSpPr>
          <p:spPr>
            <a:xfrm>
              <a:off x="6324025" y="4700950"/>
              <a:ext cx="50825" cy="76125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27"/>
            <p:cNvSpPr/>
            <p:nvPr/>
          </p:nvSpPr>
          <p:spPr>
            <a:xfrm>
              <a:off x="6260500" y="4784500"/>
              <a:ext cx="21950" cy="1295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27"/>
            <p:cNvSpPr/>
            <p:nvPr/>
          </p:nvSpPr>
          <p:spPr>
            <a:xfrm>
              <a:off x="6388000" y="4908700"/>
              <a:ext cx="13375" cy="13900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27"/>
            <p:cNvSpPr/>
            <p:nvPr/>
          </p:nvSpPr>
          <p:spPr>
            <a:xfrm>
              <a:off x="6426575" y="4707425"/>
              <a:ext cx="12250" cy="1212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27"/>
            <p:cNvSpPr/>
            <p:nvPr/>
          </p:nvSpPr>
          <p:spPr>
            <a:xfrm>
              <a:off x="6400325" y="48409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27"/>
            <p:cNvSpPr/>
            <p:nvPr/>
          </p:nvSpPr>
          <p:spPr>
            <a:xfrm>
              <a:off x="7295000" y="4325700"/>
              <a:ext cx="4825" cy="4800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27"/>
            <p:cNvSpPr/>
            <p:nvPr/>
          </p:nvSpPr>
          <p:spPr>
            <a:xfrm>
              <a:off x="6909900" y="4296100"/>
              <a:ext cx="12775" cy="18275"/>
            </a:xfrm>
            <a:custGeom>
              <a:rect b="b" l="l" r="r" t="t"/>
              <a:pathLst>
                <a:path extrusionOk="0" h="731" w="511">
                  <a:moveTo>
                    <a:pt x="90" y="1"/>
                  </a:moveTo>
                  <a:cubicBezTo>
                    <a:pt x="62" y="1"/>
                    <a:pt x="32" y="2"/>
                    <a:pt x="1" y="5"/>
                  </a:cubicBezTo>
                  <a:cubicBezTo>
                    <a:pt x="68" y="206"/>
                    <a:pt x="327" y="331"/>
                    <a:pt x="217" y="609"/>
                  </a:cubicBezTo>
                  <a:cubicBezTo>
                    <a:pt x="188" y="673"/>
                    <a:pt x="241" y="731"/>
                    <a:pt x="313" y="731"/>
                  </a:cubicBezTo>
                  <a:cubicBezTo>
                    <a:pt x="326" y="731"/>
                    <a:pt x="341" y="729"/>
                    <a:pt x="356" y="724"/>
                  </a:cubicBezTo>
                  <a:cubicBezTo>
                    <a:pt x="466" y="686"/>
                    <a:pt x="466" y="575"/>
                    <a:pt x="480" y="480"/>
                  </a:cubicBezTo>
                  <a:cubicBezTo>
                    <a:pt x="511" y="157"/>
                    <a:pt x="378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27"/>
            <p:cNvSpPr/>
            <p:nvPr/>
          </p:nvSpPr>
          <p:spPr>
            <a:xfrm>
              <a:off x="7271625" y="4929450"/>
              <a:ext cx="1700" cy="1800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9" name="Google Shape;9899;p27"/>
          <p:cNvGrpSpPr/>
          <p:nvPr/>
        </p:nvGrpSpPr>
        <p:grpSpPr>
          <a:xfrm>
            <a:off x="7898984" y="1529026"/>
            <a:ext cx="1245020" cy="3477116"/>
            <a:chOff x="6775600" y="1975875"/>
            <a:chExt cx="609050" cy="1701050"/>
          </a:xfrm>
        </p:grpSpPr>
        <p:sp>
          <p:nvSpPr>
            <p:cNvPr id="9900" name="Google Shape;9900;p27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27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27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27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27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27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27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27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27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27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27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27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27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27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27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27"/>
            <p:cNvSpPr/>
            <p:nvPr/>
          </p:nvSpPr>
          <p:spPr>
            <a:xfrm>
              <a:off x="6775600" y="1979750"/>
              <a:ext cx="41475" cy="32750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27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27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27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27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27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27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27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27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27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27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27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27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27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27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27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27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27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27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27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27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27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27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27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27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27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27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27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27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27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27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27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27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27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27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27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27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27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27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27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27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27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27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27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9" name="Google Shape;9959;p27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8">
    <p:spTree>
      <p:nvGrpSpPr>
        <p:cNvPr id="9960" name="Shape 9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61" name="Google Shape;9961;p28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9962" name="Google Shape;9962;p28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grpSp>
        <p:nvGrpSpPr>
          <p:cNvPr id="9963" name="Google Shape;9963;p28"/>
          <p:cNvGrpSpPr/>
          <p:nvPr/>
        </p:nvGrpSpPr>
        <p:grpSpPr>
          <a:xfrm>
            <a:off x="566106" y="1413234"/>
            <a:ext cx="8011874" cy="3149150"/>
            <a:chOff x="566068" y="5277834"/>
            <a:chExt cx="8011874" cy="3149150"/>
          </a:xfrm>
        </p:grpSpPr>
        <p:grpSp>
          <p:nvGrpSpPr>
            <p:cNvPr id="9964" name="Google Shape;9964;p28"/>
            <p:cNvGrpSpPr/>
            <p:nvPr/>
          </p:nvGrpSpPr>
          <p:grpSpPr>
            <a:xfrm rot="652735">
              <a:off x="7376288" y="6943737"/>
              <a:ext cx="483137" cy="458078"/>
              <a:chOff x="1776103" y="8970138"/>
              <a:chExt cx="351656" cy="333398"/>
            </a:xfrm>
          </p:grpSpPr>
          <p:sp>
            <p:nvSpPr>
              <p:cNvPr id="9965" name="Google Shape;9965;p28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6" name="Google Shape;9966;p28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7" name="Google Shape;9967;p28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8" name="Google Shape;9968;p28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28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28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28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2" name="Google Shape;9972;p28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3" name="Google Shape;9973;p28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74" name="Google Shape;9974;p28"/>
            <p:cNvGrpSpPr/>
            <p:nvPr/>
          </p:nvGrpSpPr>
          <p:grpSpPr>
            <a:xfrm rot="-292372">
              <a:off x="5161163" y="6381706"/>
              <a:ext cx="490744" cy="334961"/>
              <a:chOff x="527553" y="10096667"/>
              <a:chExt cx="285914" cy="195141"/>
            </a:xfrm>
          </p:grpSpPr>
          <p:sp>
            <p:nvSpPr>
              <p:cNvPr id="9975" name="Google Shape;9975;p28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28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28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78" name="Google Shape;9978;p28"/>
            <p:cNvGrpSpPr/>
            <p:nvPr/>
          </p:nvGrpSpPr>
          <p:grpSpPr>
            <a:xfrm rot="293467">
              <a:off x="5744782" y="6982393"/>
              <a:ext cx="495542" cy="277091"/>
              <a:chOff x="306183" y="11167138"/>
              <a:chExt cx="361739" cy="202244"/>
            </a:xfrm>
          </p:grpSpPr>
          <p:sp>
            <p:nvSpPr>
              <p:cNvPr id="9979" name="Google Shape;9979;p28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28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28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28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83" name="Google Shape;9983;p28"/>
            <p:cNvSpPr/>
            <p:nvPr/>
          </p:nvSpPr>
          <p:spPr>
            <a:xfrm rot="-1585849">
              <a:off x="6151348" y="5312173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84" name="Google Shape;9984;p28"/>
            <p:cNvGrpSpPr/>
            <p:nvPr/>
          </p:nvGrpSpPr>
          <p:grpSpPr>
            <a:xfrm rot="892445">
              <a:off x="7926362" y="6451123"/>
              <a:ext cx="343036" cy="339026"/>
              <a:chOff x="1496103" y="9977164"/>
              <a:chExt cx="198862" cy="196562"/>
            </a:xfrm>
          </p:grpSpPr>
          <p:sp>
            <p:nvSpPr>
              <p:cNvPr id="9985" name="Google Shape;9985;p28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28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28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8" name="Google Shape;9988;p28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89" name="Google Shape;9989;p28"/>
            <p:cNvGrpSpPr/>
            <p:nvPr/>
          </p:nvGrpSpPr>
          <p:grpSpPr>
            <a:xfrm>
              <a:off x="2796807" y="5630600"/>
              <a:ext cx="463627" cy="377568"/>
              <a:chOff x="315319" y="11122465"/>
              <a:chExt cx="299153" cy="243639"/>
            </a:xfrm>
          </p:grpSpPr>
          <p:sp>
            <p:nvSpPr>
              <p:cNvPr id="9990" name="Google Shape;9990;p28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28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2" name="Google Shape;9992;p28"/>
            <p:cNvGrpSpPr/>
            <p:nvPr/>
          </p:nvGrpSpPr>
          <p:grpSpPr>
            <a:xfrm rot="1398537">
              <a:off x="4928353" y="5425970"/>
              <a:ext cx="278766" cy="476967"/>
              <a:chOff x="316587" y="9755293"/>
              <a:chExt cx="193789" cy="331571"/>
            </a:xfrm>
          </p:grpSpPr>
          <p:sp>
            <p:nvSpPr>
              <p:cNvPr id="9993" name="Google Shape;9993;p28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4" name="Google Shape;9994;p28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5" name="Google Shape;9995;p28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6" name="Google Shape;9996;p28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28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28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28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0" name="Google Shape;10000;p28"/>
            <p:cNvGrpSpPr/>
            <p:nvPr/>
          </p:nvGrpSpPr>
          <p:grpSpPr>
            <a:xfrm>
              <a:off x="6559530" y="8041845"/>
              <a:ext cx="417006" cy="385139"/>
              <a:chOff x="-2286385" y="11533873"/>
              <a:chExt cx="417800" cy="385873"/>
            </a:xfrm>
          </p:grpSpPr>
          <p:sp>
            <p:nvSpPr>
              <p:cNvPr id="10001" name="Google Shape;10001;p28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28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28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28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05" name="Google Shape;10005;p28"/>
            <p:cNvSpPr/>
            <p:nvPr/>
          </p:nvSpPr>
          <p:spPr>
            <a:xfrm rot="705357">
              <a:off x="8269294" y="7415300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28"/>
            <p:cNvSpPr/>
            <p:nvPr/>
          </p:nvSpPr>
          <p:spPr>
            <a:xfrm rot="524861">
              <a:off x="7571840" y="7981614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28"/>
            <p:cNvSpPr/>
            <p:nvPr/>
          </p:nvSpPr>
          <p:spPr>
            <a:xfrm>
              <a:off x="1978083" y="5683052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28"/>
            <p:cNvSpPr/>
            <p:nvPr/>
          </p:nvSpPr>
          <p:spPr>
            <a:xfrm rot="906625">
              <a:off x="7479632" y="5499765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28"/>
            <p:cNvSpPr/>
            <p:nvPr/>
          </p:nvSpPr>
          <p:spPr>
            <a:xfrm rot="1118803">
              <a:off x="6851986" y="6209762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28"/>
            <p:cNvSpPr/>
            <p:nvPr/>
          </p:nvSpPr>
          <p:spPr>
            <a:xfrm flipH="1" rot="-1277494">
              <a:off x="5086661" y="7191958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28"/>
            <p:cNvSpPr/>
            <p:nvPr/>
          </p:nvSpPr>
          <p:spPr>
            <a:xfrm rot="-627847">
              <a:off x="5644403" y="8010458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12" name="Google Shape;10012;p28"/>
            <p:cNvGrpSpPr/>
            <p:nvPr/>
          </p:nvGrpSpPr>
          <p:grpSpPr>
            <a:xfrm>
              <a:off x="3635325" y="7988618"/>
              <a:ext cx="417006" cy="385139"/>
              <a:chOff x="-2378259" y="11402361"/>
              <a:chExt cx="417800" cy="385873"/>
            </a:xfrm>
          </p:grpSpPr>
          <p:sp>
            <p:nvSpPr>
              <p:cNvPr id="10013" name="Google Shape;10013;p28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4" name="Google Shape;10014;p28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5" name="Google Shape;10015;p28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28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7" name="Google Shape;10017;p28"/>
            <p:cNvGrpSpPr/>
            <p:nvPr/>
          </p:nvGrpSpPr>
          <p:grpSpPr>
            <a:xfrm rot="652735">
              <a:off x="2985591" y="7402110"/>
              <a:ext cx="483137" cy="458078"/>
              <a:chOff x="1905969" y="9058125"/>
              <a:chExt cx="351656" cy="333398"/>
            </a:xfrm>
          </p:grpSpPr>
          <p:sp>
            <p:nvSpPr>
              <p:cNvPr id="10018" name="Google Shape;10018;p28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9" name="Google Shape;10019;p28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0" name="Google Shape;10020;p28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1" name="Google Shape;10021;p28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2" name="Google Shape;10022;p28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3" name="Google Shape;10023;p28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4" name="Google Shape;10024;p28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5" name="Google Shape;10025;p28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6" name="Google Shape;10026;p28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27" name="Google Shape;10027;p28"/>
            <p:cNvGrpSpPr/>
            <p:nvPr/>
          </p:nvGrpSpPr>
          <p:grpSpPr>
            <a:xfrm rot="892445">
              <a:off x="3799835" y="6464545"/>
              <a:ext cx="343036" cy="339026"/>
              <a:chOff x="1740934" y="9866422"/>
              <a:chExt cx="198862" cy="196562"/>
            </a:xfrm>
          </p:grpSpPr>
          <p:sp>
            <p:nvSpPr>
              <p:cNvPr id="10028" name="Google Shape;10028;p28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9" name="Google Shape;10029;p28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0" name="Google Shape;10030;p28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1" name="Google Shape;10031;p28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32" name="Google Shape;10032;p28"/>
            <p:cNvSpPr/>
            <p:nvPr/>
          </p:nvSpPr>
          <p:spPr>
            <a:xfrm rot="-992800">
              <a:off x="2417957" y="6488025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28"/>
            <p:cNvSpPr/>
            <p:nvPr/>
          </p:nvSpPr>
          <p:spPr>
            <a:xfrm rot="-597260">
              <a:off x="1465039" y="6141695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28"/>
            <p:cNvSpPr/>
            <p:nvPr/>
          </p:nvSpPr>
          <p:spPr>
            <a:xfrm rot="3469497">
              <a:off x="2081010" y="7950418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35" name="Google Shape;10035;p28"/>
            <p:cNvGrpSpPr/>
            <p:nvPr/>
          </p:nvGrpSpPr>
          <p:grpSpPr>
            <a:xfrm rot="293467">
              <a:off x="1886792" y="7300728"/>
              <a:ext cx="495542" cy="277091"/>
              <a:chOff x="306183" y="11167138"/>
              <a:chExt cx="361739" cy="202244"/>
            </a:xfrm>
          </p:grpSpPr>
          <p:sp>
            <p:nvSpPr>
              <p:cNvPr id="10036" name="Google Shape;10036;p28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7" name="Google Shape;10037;p28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8" name="Google Shape;10038;p28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9" name="Google Shape;10039;p28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40" name="Google Shape;10040;p28"/>
            <p:cNvGrpSpPr/>
            <p:nvPr/>
          </p:nvGrpSpPr>
          <p:grpSpPr>
            <a:xfrm rot="-645224">
              <a:off x="1205700" y="5399252"/>
              <a:ext cx="278758" cy="476953"/>
              <a:chOff x="524756" y="9794821"/>
              <a:chExt cx="193789" cy="331571"/>
            </a:xfrm>
          </p:grpSpPr>
          <p:sp>
            <p:nvSpPr>
              <p:cNvPr id="10041" name="Google Shape;10041;p28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2" name="Google Shape;10042;p28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3" name="Google Shape;10043;p28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4" name="Google Shape;10044;p28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5" name="Google Shape;10045;p28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6" name="Google Shape;10046;p28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7" name="Google Shape;10047;p28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48" name="Google Shape;10048;p28"/>
            <p:cNvGrpSpPr/>
            <p:nvPr/>
          </p:nvGrpSpPr>
          <p:grpSpPr>
            <a:xfrm rot="784931">
              <a:off x="1118084" y="7723900"/>
              <a:ext cx="425397" cy="460479"/>
              <a:chOff x="597900" y="10971024"/>
              <a:chExt cx="274481" cy="297136"/>
            </a:xfrm>
          </p:grpSpPr>
          <p:sp>
            <p:nvSpPr>
              <p:cNvPr id="10049" name="Google Shape;10049;p28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0" name="Google Shape;10050;p28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51" name="Google Shape;10051;p28"/>
            <p:cNvGrpSpPr/>
            <p:nvPr/>
          </p:nvGrpSpPr>
          <p:grpSpPr>
            <a:xfrm rot="-292372">
              <a:off x="794202" y="7005317"/>
              <a:ext cx="490744" cy="334961"/>
              <a:chOff x="527553" y="10096667"/>
              <a:chExt cx="285914" cy="195141"/>
            </a:xfrm>
          </p:grpSpPr>
          <p:sp>
            <p:nvSpPr>
              <p:cNvPr id="10052" name="Google Shape;10052;p28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3" name="Google Shape;10053;p28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4" name="Google Shape;10054;p28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55" name="Google Shape;10055;p28"/>
            <p:cNvSpPr/>
            <p:nvPr/>
          </p:nvSpPr>
          <p:spPr>
            <a:xfrm rot="1118803">
              <a:off x="3549348" y="5386011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28"/>
            <p:cNvSpPr/>
            <p:nvPr/>
          </p:nvSpPr>
          <p:spPr>
            <a:xfrm>
              <a:off x="566068" y="6495383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7" name="Google Shape;10057;p28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grpSp>
        <p:nvGrpSpPr>
          <p:cNvPr id="10058" name="Google Shape;10058;p28"/>
          <p:cNvGrpSpPr/>
          <p:nvPr/>
        </p:nvGrpSpPr>
        <p:grpSpPr>
          <a:xfrm>
            <a:off x="6659623" y="-55883"/>
            <a:ext cx="2569300" cy="1568237"/>
            <a:chOff x="6001250" y="525225"/>
            <a:chExt cx="1479500" cy="903050"/>
          </a:xfrm>
        </p:grpSpPr>
        <p:sp>
          <p:nvSpPr>
            <p:cNvPr id="10059" name="Google Shape;10059;p28"/>
            <p:cNvSpPr/>
            <p:nvPr/>
          </p:nvSpPr>
          <p:spPr>
            <a:xfrm>
              <a:off x="7013700" y="525675"/>
              <a:ext cx="463825" cy="459650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28"/>
            <p:cNvSpPr/>
            <p:nvPr/>
          </p:nvSpPr>
          <p:spPr>
            <a:xfrm>
              <a:off x="6109450" y="720625"/>
              <a:ext cx="283975" cy="23250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28"/>
            <p:cNvSpPr/>
            <p:nvPr/>
          </p:nvSpPr>
          <p:spPr>
            <a:xfrm>
              <a:off x="6709725" y="525550"/>
              <a:ext cx="308550" cy="118725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28"/>
            <p:cNvSpPr/>
            <p:nvPr/>
          </p:nvSpPr>
          <p:spPr>
            <a:xfrm>
              <a:off x="6800900" y="929800"/>
              <a:ext cx="191375" cy="177800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28"/>
            <p:cNvSpPr/>
            <p:nvPr/>
          </p:nvSpPr>
          <p:spPr>
            <a:xfrm>
              <a:off x="6718825" y="902300"/>
              <a:ext cx="147625" cy="226275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28"/>
            <p:cNvSpPr/>
            <p:nvPr/>
          </p:nvSpPr>
          <p:spPr>
            <a:xfrm>
              <a:off x="6573850" y="525275"/>
              <a:ext cx="112175" cy="98850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28"/>
            <p:cNvSpPr/>
            <p:nvPr/>
          </p:nvSpPr>
          <p:spPr>
            <a:xfrm>
              <a:off x="6246275" y="665975"/>
              <a:ext cx="100550" cy="85450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28"/>
            <p:cNvSpPr/>
            <p:nvPr/>
          </p:nvSpPr>
          <p:spPr>
            <a:xfrm>
              <a:off x="7258600" y="1303775"/>
              <a:ext cx="113000" cy="104600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28"/>
            <p:cNvSpPr/>
            <p:nvPr/>
          </p:nvSpPr>
          <p:spPr>
            <a:xfrm>
              <a:off x="6390300" y="926075"/>
              <a:ext cx="125450" cy="77275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28"/>
            <p:cNvSpPr/>
            <p:nvPr/>
          </p:nvSpPr>
          <p:spPr>
            <a:xfrm>
              <a:off x="6495000" y="816875"/>
              <a:ext cx="85825" cy="84325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28"/>
            <p:cNvSpPr/>
            <p:nvPr/>
          </p:nvSpPr>
          <p:spPr>
            <a:xfrm>
              <a:off x="7024950" y="1107675"/>
              <a:ext cx="107375" cy="102925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28"/>
            <p:cNvSpPr/>
            <p:nvPr/>
          </p:nvSpPr>
          <p:spPr>
            <a:xfrm>
              <a:off x="6059350" y="561850"/>
              <a:ext cx="92300" cy="138425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28"/>
            <p:cNvSpPr/>
            <p:nvPr/>
          </p:nvSpPr>
          <p:spPr>
            <a:xfrm>
              <a:off x="7088100" y="1192325"/>
              <a:ext cx="116850" cy="76225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28"/>
            <p:cNvSpPr/>
            <p:nvPr/>
          </p:nvSpPr>
          <p:spPr>
            <a:xfrm>
              <a:off x="6001850" y="689700"/>
              <a:ext cx="78250" cy="97625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28"/>
            <p:cNvSpPr/>
            <p:nvPr/>
          </p:nvSpPr>
          <p:spPr>
            <a:xfrm>
              <a:off x="7225525" y="1040800"/>
              <a:ext cx="108575" cy="83550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28"/>
            <p:cNvSpPr/>
            <p:nvPr/>
          </p:nvSpPr>
          <p:spPr>
            <a:xfrm>
              <a:off x="7149200" y="1097775"/>
              <a:ext cx="76225" cy="84950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28"/>
            <p:cNvSpPr/>
            <p:nvPr/>
          </p:nvSpPr>
          <p:spPr>
            <a:xfrm>
              <a:off x="7045925" y="1268525"/>
              <a:ext cx="99350" cy="6687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28"/>
            <p:cNvSpPr/>
            <p:nvPr/>
          </p:nvSpPr>
          <p:spPr>
            <a:xfrm>
              <a:off x="7206000" y="1223000"/>
              <a:ext cx="59800" cy="64700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28"/>
            <p:cNvSpPr/>
            <p:nvPr/>
          </p:nvSpPr>
          <p:spPr>
            <a:xfrm>
              <a:off x="6073725" y="809050"/>
              <a:ext cx="89050" cy="71775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28"/>
            <p:cNvSpPr/>
            <p:nvPr/>
          </p:nvSpPr>
          <p:spPr>
            <a:xfrm>
              <a:off x="6091000" y="911050"/>
              <a:ext cx="71075" cy="74200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28"/>
            <p:cNvSpPr/>
            <p:nvPr/>
          </p:nvSpPr>
          <p:spPr>
            <a:xfrm>
              <a:off x="7181900" y="1295000"/>
              <a:ext cx="79825" cy="7240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28"/>
            <p:cNvSpPr/>
            <p:nvPr/>
          </p:nvSpPr>
          <p:spPr>
            <a:xfrm>
              <a:off x="7394100" y="839975"/>
              <a:ext cx="69525" cy="53350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28"/>
            <p:cNvSpPr/>
            <p:nvPr/>
          </p:nvSpPr>
          <p:spPr>
            <a:xfrm>
              <a:off x="6051575" y="713250"/>
              <a:ext cx="57425" cy="60400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28"/>
            <p:cNvSpPr/>
            <p:nvPr/>
          </p:nvSpPr>
          <p:spPr>
            <a:xfrm>
              <a:off x="7290700" y="1196475"/>
              <a:ext cx="78875" cy="72325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28"/>
            <p:cNvSpPr/>
            <p:nvPr/>
          </p:nvSpPr>
          <p:spPr>
            <a:xfrm>
              <a:off x="6001250" y="539525"/>
              <a:ext cx="83175" cy="61950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28"/>
            <p:cNvSpPr/>
            <p:nvPr/>
          </p:nvSpPr>
          <p:spPr>
            <a:xfrm>
              <a:off x="6139525" y="982975"/>
              <a:ext cx="84125" cy="68475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28"/>
            <p:cNvSpPr/>
            <p:nvPr/>
          </p:nvSpPr>
          <p:spPr>
            <a:xfrm>
              <a:off x="6043675" y="525225"/>
              <a:ext cx="68425" cy="56425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28"/>
            <p:cNvSpPr/>
            <p:nvPr/>
          </p:nvSpPr>
          <p:spPr>
            <a:xfrm>
              <a:off x="6959525" y="1101825"/>
              <a:ext cx="41250" cy="62550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28"/>
            <p:cNvSpPr/>
            <p:nvPr/>
          </p:nvSpPr>
          <p:spPr>
            <a:xfrm>
              <a:off x="6513950" y="662825"/>
              <a:ext cx="65900" cy="74475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28"/>
            <p:cNvSpPr/>
            <p:nvPr/>
          </p:nvSpPr>
          <p:spPr>
            <a:xfrm>
              <a:off x="7313700" y="1363850"/>
              <a:ext cx="62225" cy="52550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28"/>
            <p:cNvSpPr/>
            <p:nvPr/>
          </p:nvSpPr>
          <p:spPr>
            <a:xfrm>
              <a:off x="6582825" y="878825"/>
              <a:ext cx="56825" cy="80175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28"/>
            <p:cNvSpPr/>
            <p:nvPr/>
          </p:nvSpPr>
          <p:spPr>
            <a:xfrm>
              <a:off x="6320425" y="526825"/>
              <a:ext cx="48550" cy="37425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28"/>
            <p:cNvSpPr/>
            <p:nvPr/>
          </p:nvSpPr>
          <p:spPr>
            <a:xfrm>
              <a:off x="7325575" y="1245050"/>
              <a:ext cx="39200" cy="50325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28"/>
            <p:cNvSpPr/>
            <p:nvPr/>
          </p:nvSpPr>
          <p:spPr>
            <a:xfrm>
              <a:off x="6525075" y="1008700"/>
              <a:ext cx="69775" cy="36400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28"/>
            <p:cNvSpPr/>
            <p:nvPr/>
          </p:nvSpPr>
          <p:spPr>
            <a:xfrm>
              <a:off x="6694250" y="1012850"/>
              <a:ext cx="64725" cy="55650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28"/>
            <p:cNvSpPr/>
            <p:nvPr/>
          </p:nvSpPr>
          <p:spPr>
            <a:xfrm>
              <a:off x="6339500" y="753125"/>
              <a:ext cx="60050" cy="32250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28"/>
            <p:cNvSpPr/>
            <p:nvPr/>
          </p:nvSpPr>
          <p:spPr>
            <a:xfrm>
              <a:off x="6655325" y="1277025"/>
              <a:ext cx="50475" cy="46300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28"/>
            <p:cNvSpPr/>
            <p:nvPr/>
          </p:nvSpPr>
          <p:spPr>
            <a:xfrm>
              <a:off x="6835875" y="1228625"/>
              <a:ext cx="58850" cy="50825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28"/>
            <p:cNvSpPr/>
            <p:nvPr/>
          </p:nvSpPr>
          <p:spPr>
            <a:xfrm>
              <a:off x="6419175" y="654950"/>
              <a:ext cx="56150" cy="3327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28"/>
            <p:cNvSpPr/>
            <p:nvPr/>
          </p:nvSpPr>
          <p:spPr>
            <a:xfrm>
              <a:off x="6914350" y="993800"/>
              <a:ext cx="32025" cy="63175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28"/>
            <p:cNvSpPr/>
            <p:nvPr/>
          </p:nvSpPr>
          <p:spPr>
            <a:xfrm>
              <a:off x="7026875" y="1330500"/>
              <a:ext cx="63400" cy="53750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28"/>
            <p:cNvSpPr/>
            <p:nvPr/>
          </p:nvSpPr>
          <p:spPr>
            <a:xfrm>
              <a:off x="6673300" y="1142000"/>
              <a:ext cx="39200" cy="52850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28"/>
            <p:cNvSpPr/>
            <p:nvPr/>
          </p:nvSpPr>
          <p:spPr>
            <a:xfrm>
              <a:off x="7450175" y="1350025"/>
              <a:ext cx="30575" cy="62675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28"/>
            <p:cNvSpPr/>
            <p:nvPr/>
          </p:nvSpPr>
          <p:spPr>
            <a:xfrm>
              <a:off x="6524250" y="525625"/>
              <a:ext cx="32975" cy="5015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28"/>
            <p:cNvSpPr/>
            <p:nvPr/>
          </p:nvSpPr>
          <p:spPr>
            <a:xfrm>
              <a:off x="6530475" y="1260650"/>
              <a:ext cx="60525" cy="3075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28"/>
            <p:cNvSpPr/>
            <p:nvPr/>
          </p:nvSpPr>
          <p:spPr>
            <a:xfrm>
              <a:off x="6129575" y="683050"/>
              <a:ext cx="26025" cy="545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28"/>
            <p:cNvSpPr/>
            <p:nvPr/>
          </p:nvSpPr>
          <p:spPr>
            <a:xfrm>
              <a:off x="7221700" y="1281700"/>
              <a:ext cx="48175" cy="38725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28"/>
            <p:cNvSpPr/>
            <p:nvPr/>
          </p:nvSpPr>
          <p:spPr>
            <a:xfrm>
              <a:off x="6079600" y="529875"/>
              <a:ext cx="48450" cy="43675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28"/>
            <p:cNvSpPr/>
            <p:nvPr/>
          </p:nvSpPr>
          <p:spPr>
            <a:xfrm>
              <a:off x="7301250" y="1388350"/>
              <a:ext cx="40525" cy="39925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28"/>
            <p:cNvSpPr/>
            <p:nvPr/>
          </p:nvSpPr>
          <p:spPr>
            <a:xfrm>
              <a:off x="7142500" y="1365400"/>
              <a:ext cx="42550" cy="40650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28"/>
            <p:cNvSpPr/>
            <p:nvPr/>
          </p:nvSpPr>
          <p:spPr>
            <a:xfrm>
              <a:off x="6929825" y="1174250"/>
              <a:ext cx="48775" cy="429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28"/>
            <p:cNvSpPr/>
            <p:nvPr/>
          </p:nvSpPr>
          <p:spPr>
            <a:xfrm>
              <a:off x="6759450" y="940875"/>
              <a:ext cx="27100" cy="54525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28"/>
            <p:cNvSpPr/>
            <p:nvPr/>
          </p:nvSpPr>
          <p:spPr>
            <a:xfrm>
              <a:off x="6595050" y="801250"/>
              <a:ext cx="52750" cy="24100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28"/>
            <p:cNvSpPr/>
            <p:nvPr/>
          </p:nvSpPr>
          <p:spPr>
            <a:xfrm>
              <a:off x="7170275" y="1018375"/>
              <a:ext cx="40525" cy="46500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28"/>
            <p:cNvSpPr/>
            <p:nvPr/>
          </p:nvSpPr>
          <p:spPr>
            <a:xfrm>
              <a:off x="6824850" y="1108900"/>
              <a:ext cx="26750" cy="63325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28"/>
            <p:cNvSpPr/>
            <p:nvPr/>
          </p:nvSpPr>
          <p:spPr>
            <a:xfrm>
              <a:off x="6374600" y="622950"/>
              <a:ext cx="40475" cy="30725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28"/>
            <p:cNvSpPr/>
            <p:nvPr/>
          </p:nvSpPr>
          <p:spPr>
            <a:xfrm>
              <a:off x="6850250" y="1182975"/>
              <a:ext cx="46650" cy="34100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28"/>
            <p:cNvSpPr/>
            <p:nvPr/>
          </p:nvSpPr>
          <p:spPr>
            <a:xfrm>
              <a:off x="7357675" y="1360425"/>
              <a:ext cx="48075" cy="23725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28"/>
            <p:cNvSpPr/>
            <p:nvPr/>
          </p:nvSpPr>
          <p:spPr>
            <a:xfrm>
              <a:off x="6591225" y="1210650"/>
              <a:ext cx="48775" cy="28625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28"/>
            <p:cNvSpPr/>
            <p:nvPr/>
          </p:nvSpPr>
          <p:spPr>
            <a:xfrm>
              <a:off x="6231650" y="880500"/>
              <a:ext cx="41000" cy="26425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28"/>
            <p:cNvSpPr/>
            <p:nvPr/>
          </p:nvSpPr>
          <p:spPr>
            <a:xfrm>
              <a:off x="6860075" y="1037175"/>
              <a:ext cx="38725" cy="34375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28"/>
            <p:cNvSpPr/>
            <p:nvPr/>
          </p:nvSpPr>
          <p:spPr>
            <a:xfrm>
              <a:off x="7162150" y="1044725"/>
              <a:ext cx="27800" cy="31325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28"/>
            <p:cNvSpPr/>
            <p:nvPr/>
          </p:nvSpPr>
          <p:spPr>
            <a:xfrm>
              <a:off x="6866900" y="891125"/>
              <a:ext cx="35750" cy="32825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28"/>
            <p:cNvSpPr/>
            <p:nvPr/>
          </p:nvSpPr>
          <p:spPr>
            <a:xfrm>
              <a:off x="6050025" y="620450"/>
              <a:ext cx="27575" cy="49025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28"/>
            <p:cNvSpPr/>
            <p:nvPr/>
          </p:nvSpPr>
          <p:spPr>
            <a:xfrm>
              <a:off x="6937250" y="1118400"/>
              <a:ext cx="36200" cy="29200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28"/>
            <p:cNvSpPr/>
            <p:nvPr/>
          </p:nvSpPr>
          <p:spPr>
            <a:xfrm>
              <a:off x="6942150" y="1293025"/>
              <a:ext cx="30700" cy="31025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28"/>
            <p:cNvSpPr/>
            <p:nvPr/>
          </p:nvSpPr>
          <p:spPr>
            <a:xfrm>
              <a:off x="7445150" y="1232700"/>
              <a:ext cx="32125" cy="30375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28"/>
            <p:cNvSpPr/>
            <p:nvPr/>
          </p:nvSpPr>
          <p:spPr>
            <a:xfrm>
              <a:off x="7424300" y="1258400"/>
              <a:ext cx="27100" cy="43950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28"/>
            <p:cNvSpPr/>
            <p:nvPr/>
          </p:nvSpPr>
          <p:spPr>
            <a:xfrm>
              <a:off x="6555750" y="910775"/>
              <a:ext cx="36450" cy="21225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28"/>
            <p:cNvSpPr/>
            <p:nvPr/>
          </p:nvSpPr>
          <p:spPr>
            <a:xfrm>
              <a:off x="7272375" y="1176625"/>
              <a:ext cx="29500" cy="34125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28"/>
            <p:cNvSpPr/>
            <p:nvPr/>
          </p:nvSpPr>
          <p:spPr>
            <a:xfrm>
              <a:off x="7371575" y="1222150"/>
              <a:ext cx="22425" cy="34775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28"/>
            <p:cNvSpPr/>
            <p:nvPr/>
          </p:nvSpPr>
          <p:spPr>
            <a:xfrm>
              <a:off x="6690675" y="928450"/>
              <a:ext cx="36200" cy="24625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28"/>
            <p:cNvSpPr/>
            <p:nvPr/>
          </p:nvSpPr>
          <p:spPr>
            <a:xfrm>
              <a:off x="6188050" y="965650"/>
              <a:ext cx="38825" cy="19025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28"/>
            <p:cNvSpPr/>
            <p:nvPr/>
          </p:nvSpPr>
          <p:spPr>
            <a:xfrm>
              <a:off x="7102600" y="1352500"/>
              <a:ext cx="24950" cy="30250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28"/>
            <p:cNvSpPr/>
            <p:nvPr/>
          </p:nvSpPr>
          <p:spPr>
            <a:xfrm>
              <a:off x="7419750" y="1216300"/>
              <a:ext cx="33800" cy="28375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28"/>
            <p:cNvSpPr/>
            <p:nvPr/>
          </p:nvSpPr>
          <p:spPr>
            <a:xfrm>
              <a:off x="6614950" y="1248525"/>
              <a:ext cx="33925" cy="29800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28"/>
            <p:cNvSpPr/>
            <p:nvPr/>
          </p:nvSpPr>
          <p:spPr>
            <a:xfrm>
              <a:off x="6860075" y="1143450"/>
              <a:ext cx="29625" cy="43875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28"/>
            <p:cNvSpPr/>
            <p:nvPr/>
          </p:nvSpPr>
          <p:spPr>
            <a:xfrm>
              <a:off x="6461350" y="913675"/>
              <a:ext cx="28175" cy="31375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28"/>
            <p:cNvSpPr/>
            <p:nvPr/>
          </p:nvSpPr>
          <p:spPr>
            <a:xfrm>
              <a:off x="6785200" y="545475"/>
              <a:ext cx="31175" cy="27300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28"/>
            <p:cNvSpPr/>
            <p:nvPr/>
          </p:nvSpPr>
          <p:spPr>
            <a:xfrm>
              <a:off x="7393500" y="1330150"/>
              <a:ext cx="27700" cy="30550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28"/>
            <p:cNvSpPr/>
            <p:nvPr/>
          </p:nvSpPr>
          <p:spPr>
            <a:xfrm>
              <a:off x="6992600" y="1276450"/>
              <a:ext cx="29625" cy="29250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28"/>
            <p:cNvSpPr/>
            <p:nvPr/>
          </p:nvSpPr>
          <p:spPr>
            <a:xfrm>
              <a:off x="6284250" y="926950"/>
              <a:ext cx="16075" cy="36075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28"/>
            <p:cNvSpPr/>
            <p:nvPr/>
          </p:nvSpPr>
          <p:spPr>
            <a:xfrm>
              <a:off x="6888000" y="1134675"/>
              <a:ext cx="30575" cy="21025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28"/>
            <p:cNvSpPr/>
            <p:nvPr/>
          </p:nvSpPr>
          <p:spPr>
            <a:xfrm>
              <a:off x="6898550" y="1169375"/>
              <a:ext cx="39675" cy="15550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28"/>
            <p:cNvSpPr/>
            <p:nvPr/>
          </p:nvSpPr>
          <p:spPr>
            <a:xfrm>
              <a:off x="6146475" y="688150"/>
              <a:ext cx="24100" cy="2950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28"/>
            <p:cNvSpPr/>
            <p:nvPr/>
          </p:nvSpPr>
          <p:spPr>
            <a:xfrm>
              <a:off x="7124400" y="1129450"/>
              <a:ext cx="24475" cy="31275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28"/>
            <p:cNvSpPr/>
            <p:nvPr/>
          </p:nvSpPr>
          <p:spPr>
            <a:xfrm>
              <a:off x="7373625" y="1274400"/>
              <a:ext cx="38675" cy="17325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28"/>
            <p:cNvSpPr/>
            <p:nvPr/>
          </p:nvSpPr>
          <p:spPr>
            <a:xfrm>
              <a:off x="6839725" y="1204900"/>
              <a:ext cx="31050" cy="24000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28"/>
            <p:cNvSpPr/>
            <p:nvPr/>
          </p:nvSpPr>
          <p:spPr>
            <a:xfrm>
              <a:off x="6192225" y="931125"/>
              <a:ext cx="25925" cy="23150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28"/>
            <p:cNvSpPr/>
            <p:nvPr/>
          </p:nvSpPr>
          <p:spPr>
            <a:xfrm>
              <a:off x="6583175" y="953675"/>
              <a:ext cx="26275" cy="17450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28"/>
            <p:cNvSpPr/>
            <p:nvPr/>
          </p:nvSpPr>
          <p:spPr>
            <a:xfrm>
              <a:off x="6962400" y="1230250"/>
              <a:ext cx="19200" cy="28850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28"/>
            <p:cNvSpPr/>
            <p:nvPr/>
          </p:nvSpPr>
          <p:spPr>
            <a:xfrm>
              <a:off x="6250950" y="977025"/>
              <a:ext cx="20375" cy="27225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28"/>
            <p:cNvSpPr/>
            <p:nvPr/>
          </p:nvSpPr>
          <p:spPr>
            <a:xfrm>
              <a:off x="7026775" y="1142400"/>
              <a:ext cx="27425" cy="20125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28"/>
            <p:cNvSpPr/>
            <p:nvPr/>
          </p:nvSpPr>
          <p:spPr>
            <a:xfrm>
              <a:off x="7207075" y="1205100"/>
              <a:ext cx="27350" cy="18475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28"/>
            <p:cNvSpPr/>
            <p:nvPr/>
          </p:nvSpPr>
          <p:spPr>
            <a:xfrm>
              <a:off x="7058050" y="1206225"/>
              <a:ext cx="19650" cy="21050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28"/>
            <p:cNvSpPr/>
            <p:nvPr/>
          </p:nvSpPr>
          <p:spPr>
            <a:xfrm>
              <a:off x="6136150" y="873375"/>
              <a:ext cx="23400" cy="19325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28"/>
            <p:cNvSpPr/>
            <p:nvPr/>
          </p:nvSpPr>
          <p:spPr>
            <a:xfrm>
              <a:off x="7261525" y="1172450"/>
              <a:ext cx="16375" cy="30775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28"/>
            <p:cNvSpPr/>
            <p:nvPr/>
          </p:nvSpPr>
          <p:spPr>
            <a:xfrm>
              <a:off x="6217625" y="859000"/>
              <a:ext cx="23875" cy="22325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28"/>
            <p:cNvSpPr/>
            <p:nvPr/>
          </p:nvSpPr>
          <p:spPr>
            <a:xfrm>
              <a:off x="6201950" y="830725"/>
              <a:ext cx="25275" cy="18475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28"/>
            <p:cNvSpPr/>
            <p:nvPr/>
          </p:nvSpPr>
          <p:spPr>
            <a:xfrm>
              <a:off x="6519325" y="1046625"/>
              <a:ext cx="20275" cy="20900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28"/>
            <p:cNvSpPr/>
            <p:nvPr/>
          </p:nvSpPr>
          <p:spPr>
            <a:xfrm>
              <a:off x="7026150" y="1269800"/>
              <a:ext cx="19925" cy="22675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28"/>
            <p:cNvSpPr/>
            <p:nvPr/>
          </p:nvSpPr>
          <p:spPr>
            <a:xfrm>
              <a:off x="6107175" y="782025"/>
              <a:ext cx="24275" cy="23450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28"/>
            <p:cNvSpPr/>
            <p:nvPr/>
          </p:nvSpPr>
          <p:spPr>
            <a:xfrm>
              <a:off x="6593375" y="855525"/>
              <a:ext cx="24600" cy="1672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28"/>
            <p:cNvSpPr/>
            <p:nvPr/>
          </p:nvSpPr>
          <p:spPr>
            <a:xfrm>
              <a:off x="6908000" y="1214250"/>
              <a:ext cx="17900" cy="25950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28"/>
            <p:cNvSpPr/>
            <p:nvPr/>
          </p:nvSpPr>
          <p:spPr>
            <a:xfrm>
              <a:off x="6836350" y="988175"/>
              <a:ext cx="26275" cy="17025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28"/>
            <p:cNvSpPr/>
            <p:nvPr/>
          </p:nvSpPr>
          <p:spPr>
            <a:xfrm>
              <a:off x="6418600" y="872075"/>
              <a:ext cx="24550" cy="1750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28"/>
            <p:cNvSpPr/>
            <p:nvPr/>
          </p:nvSpPr>
          <p:spPr>
            <a:xfrm>
              <a:off x="6566900" y="939800"/>
              <a:ext cx="15725" cy="23700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28"/>
            <p:cNvSpPr/>
            <p:nvPr/>
          </p:nvSpPr>
          <p:spPr>
            <a:xfrm>
              <a:off x="6894475" y="1041125"/>
              <a:ext cx="31900" cy="23250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28"/>
            <p:cNvSpPr/>
            <p:nvPr/>
          </p:nvSpPr>
          <p:spPr>
            <a:xfrm>
              <a:off x="6398325" y="793575"/>
              <a:ext cx="16900" cy="27475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28"/>
            <p:cNvSpPr/>
            <p:nvPr/>
          </p:nvSpPr>
          <p:spPr>
            <a:xfrm>
              <a:off x="6111475" y="899250"/>
              <a:ext cx="15600" cy="17550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28"/>
            <p:cNvSpPr/>
            <p:nvPr/>
          </p:nvSpPr>
          <p:spPr>
            <a:xfrm>
              <a:off x="6105000" y="805200"/>
              <a:ext cx="18725" cy="24225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28"/>
            <p:cNvSpPr/>
            <p:nvPr/>
          </p:nvSpPr>
          <p:spPr>
            <a:xfrm>
              <a:off x="6258975" y="752500"/>
              <a:ext cx="22775" cy="18350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28"/>
            <p:cNvSpPr/>
            <p:nvPr/>
          </p:nvSpPr>
          <p:spPr>
            <a:xfrm>
              <a:off x="6789625" y="1026625"/>
              <a:ext cx="16325" cy="18050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28"/>
            <p:cNvSpPr/>
            <p:nvPr/>
          </p:nvSpPr>
          <p:spPr>
            <a:xfrm>
              <a:off x="6365725" y="1205375"/>
              <a:ext cx="17525" cy="21525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28"/>
            <p:cNvSpPr/>
            <p:nvPr/>
          </p:nvSpPr>
          <p:spPr>
            <a:xfrm>
              <a:off x="7398300" y="1257275"/>
              <a:ext cx="21700" cy="17575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28"/>
            <p:cNvSpPr/>
            <p:nvPr/>
          </p:nvSpPr>
          <p:spPr>
            <a:xfrm>
              <a:off x="7087250" y="1325025"/>
              <a:ext cx="17525" cy="14875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28"/>
            <p:cNvSpPr/>
            <p:nvPr/>
          </p:nvSpPr>
          <p:spPr>
            <a:xfrm>
              <a:off x="6188525" y="1062100"/>
              <a:ext cx="18475" cy="26275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28"/>
            <p:cNvSpPr/>
            <p:nvPr/>
          </p:nvSpPr>
          <p:spPr>
            <a:xfrm>
              <a:off x="6722525" y="1000825"/>
              <a:ext cx="16100" cy="22725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28"/>
            <p:cNvSpPr/>
            <p:nvPr/>
          </p:nvSpPr>
          <p:spPr>
            <a:xfrm>
              <a:off x="7172925" y="1262050"/>
              <a:ext cx="13075" cy="20675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28"/>
            <p:cNvSpPr/>
            <p:nvPr/>
          </p:nvSpPr>
          <p:spPr>
            <a:xfrm>
              <a:off x="6426975" y="903100"/>
              <a:ext cx="11975" cy="16950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28"/>
            <p:cNvSpPr/>
            <p:nvPr/>
          </p:nvSpPr>
          <p:spPr>
            <a:xfrm>
              <a:off x="6180175" y="818850"/>
              <a:ext cx="16050" cy="17025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28"/>
            <p:cNvSpPr/>
            <p:nvPr/>
          </p:nvSpPr>
          <p:spPr>
            <a:xfrm>
              <a:off x="7456350" y="1056800"/>
              <a:ext cx="16975" cy="16200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28"/>
            <p:cNvSpPr/>
            <p:nvPr/>
          </p:nvSpPr>
          <p:spPr>
            <a:xfrm>
              <a:off x="6483150" y="892900"/>
              <a:ext cx="23975" cy="12050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28"/>
            <p:cNvSpPr/>
            <p:nvPr/>
          </p:nvSpPr>
          <p:spPr>
            <a:xfrm>
              <a:off x="7258000" y="1292625"/>
              <a:ext cx="18825" cy="13200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28"/>
            <p:cNvSpPr/>
            <p:nvPr/>
          </p:nvSpPr>
          <p:spPr>
            <a:xfrm>
              <a:off x="6256925" y="669800"/>
              <a:ext cx="17625" cy="11550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28"/>
            <p:cNvSpPr/>
            <p:nvPr/>
          </p:nvSpPr>
          <p:spPr>
            <a:xfrm>
              <a:off x="6499675" y="1022400"/>
              <a:ext cx="18350" cy="107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28"/>
            <p:cNvSpPr/>
            <p:nvPr/>
          </p:nvSpPr>
          <p:spPr>
            <a:xfrm>
              <a:off x="6965775" y="949100"/>
              <a:ext cx="19550" cy="19075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28"/>
            <p:cNvSpPr/>
            <p:nvPr/>
          </p:nvSpPr>
          <p:spPr>
            <a:xfrm>
              <a:off x="6624075" y="873500"/>
              <a:ext cx="14025" cy="11000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28"/>
            <p:cNvSpPr/>
            <p:nvPr/>
          </p:nvSpPr>
          <p:spPr>
            <a:xfrm>
              <a:off x="6168400" y="946650"/>
              <a:ext cx="15700" cy="13125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28"/>
            <p:cNvSpPr/>
            <p:nvPr/>
          </p:nvSpPr>
          <p:spPr>
            <a:xfrm>
              <a:off x="6232375" y="961650"/>
              <a:ext cx="14400" cy="11175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28"/>
            <p:cNvSpPr/>
            <p:nvPr/>
          </p:nvSpPr>
          <p:spPr>
            <a:xfrm>
              <a:off x="6988525" y="1257275"/>
              <a:ext cx="13675" cy="19300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28"/>
            <p:cNvSpPr/>
            <p:nvPr/>
          </p:nvSpPr>
          <p:spPr>
            <a:xfrm>
              <a:off x="6850250" y="1286250"/>
              <a:ext cx="12250" cy="13450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28"/>
            <p:cNvSpPr/>
            <p:nvPr/>
          </p:nvSpPr>
          <p:spPr>
            <a:xfrm>
              <a:off x="6098175" y="981225"/>
              <a:ext cx="14775" cy="19425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28"/>
            <p:cNvSpPr/>
            <p:nvPr/>
          </p:nvSpPr>
          <p:spPr>
            <a:xfrm>
              <a:off x="7286750" y="1265850"/>
              <a:ext cx="13750" cy="1372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28"/>
            <p:cNvSpPr/>
            <p:nvPr/>
          </p:nvSpPr>
          <p:spPr>
            <a:xfrm>
              <a:off x="7017875" y="1272600"/>
              <a:ext cx="13200" cy="15975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28"/>
            <p:cNvSpPr/>
            <p:nvPr/>
          </p:nvSpPr>
          <p:spPr>
            <a:xfrm>
              <a:off x="6535500" y="974575"/>
              <a:ext cx="10925" cy="12800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28"/>
            <p:cNvSpPr/>
            <p:nvPr/>
          </p:nvSpPr>
          <p:spPr>
            <a:xfrm>
              <a:off x="6843200" y="857500"/>
              <a:ext cx="13675" cy="10200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28"/>
            <p:cNvSpPr/>
            <p:nvPr/>
          </p:nvSpPr>
          <p:spPr>
            <a:xfrm>
              <a:off x="6059850" y="823050"/>
              <a:ext cx="10675" cy="12725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28"/>
            <p:cNvSpPr/>
            <p:nvPr/>
          </p:nvSpPr>
          <p:spPr>
            <a:xfrm>
              <a:off x="6181200" y="916975"/>
              <a:ext cx="16925" cy="9725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28"/>
            <p:cNvSpPr/>
            <p:nvPr/>
          </p:nvSpPr>
          <p:spPr>
            <a:xfrm>
              <a:off x="6811675" y="1039200"/>
              <a:ext cx="12775" cy="1387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28"/>
            <p:cNvSpPr/>
            <p:nvPr/>
          </p:nvSpPr>
          <p:spPr>
            <a:xfrm>
              <a:off x="6463025" y="749375"/>
              <a:ext cx="15600" cy="14650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28"/>
            <p:cNvSpPr/>
            <p:nvPr/>
          </p:nvSpPr>
          <p:spPr>
            <a:xfrm>
              <a:off x="6361050" y="673725"/>
              <a:ext cx="15475" cy="7975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28"/>
            <p:cNvSpPr/>
            <p:nvPr/>
          </p:nvSpPr>
          <p:spPr>
            <a:xfrm>
              <a:off x="6074575" y="791700"/>
              <a:ext cx="10100" cy="1545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28"/>
            <p:cNvSpPr/>
            <p:nvPr/>
          </p:nvSpPr>
          <p:spPr>
            <a:xfrm>
              <a:off x="6198100" y="894000"/>
              <a:ext cx="13100" cy="13325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28"/>
            <p:cNvSpPr/>
            <p:nvPr/>
          </p:nvSpPr>
          <p:spPr>
            <a:xfrm>
              <a:off x="7387025" y="1296725"/>
              <a:ext cx="12975" cy="7525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28"/>
            <p:cNvSpPr/>
            <p:nvPr/>
          </p:nvSpPr>
          <p:spPr>
            <a:xfrm>
              <a:off x="6902375" y="1034675"/>
              <a:ext cx="15375" cy="13900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28"/>
            <p:cNvSpPr/>
            <p:nvPr/>
          </p:nvSpPr>
          <p:spPr>
            <a:xfrm>
              <a:off x="6590850" y="929100"/>
              <a:ext cx="7825" cy="13550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28"/>
            <p:cNvSpPr/>
            <p:nvPr/>
          </p:nvSpPr>
          <p:spPr>
            <a:xfrm>
              <a:off x="7311200" y="1364650"/>
              <a:ext cx="13075" cy="757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28"/>
            <p:cNvSpPr/>
            <p:nvPr/>
          </p:nvSpPr>
          <p:spPr>
            <a:xfrm>
              <a:off x="7002775" y="1166625"/>
              <a:ext cx="15500" cy="8325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28"/>
            <p:cNvSpPr/>
            <p:nvPr/>
          </p:nvSpPr>
          <p:spPr>
            <a:xfrm>
              <a:off x="7058500" y="1372650"/>
              <a:ext cx="11650" cy="13950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28"/>
            <p:cNvSpPr/>
            <p:nvPr/>
          </p:nvSpPr>
          <p:spPr>
            <a:xfrm>
              <a:off x="6987100" y="1120550"/>
              <a:ext cx="13200" cy="16325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28"/>
            <p:cNvSpPr/>
            <p:nvPr/>
          </p:nvSpPr>
          <p:spPr>
            <a:xfrm>
              <a:off x="6139400" y="821500"/>
              <a:ext cx="8650" cy="14275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28"/>
            <p:cNvSpPr/>
            <p:nvPr/>
          </p:nvSpPr>
          <p:spPr>
            <a:xfrm>
              <a:off x="6894600" y="1006600"/>
              <a:ext cx="10450" cy="9675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28"/>
            <p:cNvSpPr/>
            <p:nvPr/>
          </p:nvSpPr>
          <p:spPr>
            <a:xfrm>
              <a:off x="6392450" y="534375"/>
              <a:ext cx="10675" cy="9750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28"/>
            <p:cNvSpPr/>
            <p:nvPr/>
          </p:nvSpPr>
          <p:spPr>
            <a:xfrm>
              <a:off x="6566550" y="979225"/>
              <a:ext cx="8650" cy="1182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28"/>
            <p:cNvSpPr/>
            <p:nvPr/>
          </p:nvSpPr>
          <p:spPr>
            <a:xfrm>
              <a:off x="6263650" y="587750"/>
              <a:ext cx="7450" cy="11400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28"/>
            <p:cNvSpPr/>
            <p:nvPr/>
          </p:nvSpPr>
          <p:spPr>
            <a:xfrm>
              <a:off x="6371950" y="694875"/>
              <a:ext cx="9725" cy="9000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28"/>
            <p:cNvSpPr/>
            <p:nvPr/>
          </p:nvSpPr>
          <p:spPr>
            <a:xfrm>
              <a:off x="6391000" y="692750"/>
              <a:ext cx="7700" cy="10750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28"/>
            <p:cNvSpPr/>
            <p:nvPr/>
          </p:nvSpPr>
          <p:spPr>
            <a:xfrm>
              <a:off x="7110625" y="1186550"/>
              <a:ext cx="6975" cy="8350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28"/>
            <p:cNvSpPr/>
            <p:nvPr/>
          </p:nvSpPr>
          <p:spPr>
            <a:xfrm>
              <a:off x="7302075" y="1194375"/>
              <a:ext cx="7100" cy="8325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28"/>
            <p:cNvSpPr/>
            <p:nvPr/>
          </p:nvSpPr>
          <p:spPr>
            <a:xfrm>
              <a:off x="7453525" y="1232700"/>
              <a:ext cx="11775" cy="7275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28"/>
            <p:cNvSpPr/>
            <p:nvPr/>
          </p:nvSpPr>
          <p:spPr>
            <a:xfrm>
              <a:off x="7090125" y="1362575"/>
              <a:ext cx="8050" cy="9850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28"/>
            <p:cNvSpPr/>
            <p:nvPr/>
          </p:nvSpPr>
          <p:spPr>
            <a:xfrm>
              <a:off x="7071325" y="1249225"/>
              <a:ext cx="9250" cy="6875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28"/>
            <p:cNvSpPr/>
            <p:nvPr/>
          </p:nvSpPr>
          <p:spPr>
            <a:xfrm>
              <a:off x="6091475" y="525850"/>
              <a:ext cx="12250" cy="7800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28"/>
            <p:cNvSpPr/>
            <p:nvPr/>
          </p:nvSpPr>
          <p:spPr>
            <a:xfrm>
              <a:off x="6192725" y="874075"/>
              <a:ext cx="9475" cy="6550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28"/>
            <p:cNvSpPr/>
            <p:nvPr/>
          </p:nvSpPr>
          <p:spPr>
            <a:xfrm>
              <a:off x="6175450" y="857200"/>
              <a:ext cx="10100" cy="7350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28"/>
            <p:cNvSpPr/>
            <p:nvPr/>
          </p:nvSpPr>
          <p:spPr>
            <a:xfrm>
              <a:off x="7382600" y="1321000"/>
              <a:ext cx="9000" cy="6800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28"/>
            <p:cNvSpPr/>
            <p:nvPr/>
          </p:nvSpPr>
          <p:spPr>
            <a:xfrm>
              <a:off x="6384425" y="678175"/>
              <a:ext cx="8875" cy="6650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28"/>
            <p:cNvSpPr/>
            <p:nvPr/>
          </p:nvSpPr>
          <p:spPr>
            <a:xfrm>
              <a:off x="6931625" y="1225625"/>
              <a:ext cx="9450" cy="6475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28"/>
            <p:cNvSpPr/>
            <p:nvPr/>
          </p:nvSpPr>
          <p:spPr>
            <a:xfrm>
              <a:off x="7206100" y="1104925"/>
              <a:ext cx="11775" cy="8350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28"/>
            <p:cNvSpPr/>
            <p:nvPr/>
          </p:nvSpPr>
          <p:spPr>
            <a:xfrm>
              <a:off x="6403600" y="675325"/>
              <a:ext cx="6975" cy="8250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28"/>
            <p:cNvSpPr/>
            <p:nvPr/>
          </p:nvSpPr>
          <p:spPr>
            <a:xfrm>
              <a:off x="6104400" y="708475"/>
              <a:ext cx="7175" cy="7450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28"/>
            <p:cNvSpPr/>
            <p:nvPr/>
          </p:nvSpPr>
          <p:spPr>
            <a:xfrm>
              <a:off x="7381775" y="1172800"/>
              <a:ext cx="8625" cy="11775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28"/>
            <p:cNvSpPr/>
            <p:nvPr/>
          </p:nvSpPr>
          <p:spPr>
            <a:xfrm>
              <a:off x="6837550" y="1182050"/>
              <a:ext cx="7350" cy="6275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28"/>
            <p:cNvSpPr/>
            <p:nvPr/>
          </p:nvSpPr>
          <p:spPr>
            <a:xfrm>
              <a:off x="7451250" y="127840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28"/>
            <p:cNvSpPr/>
            <p:nvPr/>
          </p:nvSpPr>
          <p:spPr>
            <a:xfrm>
              <a:off x="6132925" y="547125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28"/>
            <p:cNvSpPr/>
            <p:nvPr/>
          </p:nvSpPr>
          <p:spPr>
            <a:xfrm>
              <a:off x="6193200" y="707025"/>
              <a:ext cx="4800" cy="457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28"/>
            <p:cNvSpPr/>
            <p:nvPr/>
          </p:nvSpPr>
          <p:spPr>
            <a:xfrm>
              <a:off x="6289050" y="7550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28"/>
            <p:cNvSpPr/>
            <p:nvPr/>
          </p:nvSpPr>
          <p:spPr>
            <a:xfrm>
              <a:off x="7061850" y="1356700"/>
              <a:ext cx="8300" cy="7950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28"/>
            <p:cNvSpPr/>
            <p:nvPr/>
          </p:nvSpPr>
          <p:spPr>
            <a:xfrm>
              <a:off x="7375175" y="13422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28"/>
            <p:cNvSpPr/>
            <p:nvPr/>
          </p:nvSpPr>
          <p:spPr>
            <a:xfrm>
              <a:off x="7175675" y="134245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28"/>
            <p:cNvSpPr/>
            <p:nvPr/>
          </p:nvSpPr>
          <p:spPr>
            <a:xfrm>
              <a:off x="7399125" y="1310225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28"/>
            <p:cNvSpPr/>
            <p:nvPr/>
          </p:nvSpPr>
          <p:spPr>
            <a:xfrm>
              <a:off x="6059725" y="785325"/>
              <a:ext cx="6250" cy="6125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28"/>
            <p:cNvSpPr/>
            <p:nvPr/>
          </p:nvSpPr>
          <p:spPr>
            <a:xfrm>
              <a:off x="6645975" y="791000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28"/>
            <p:cNvSpPr/>
            <p:nvPr/>
          </p:nvSpPr>
          <p:spPr>
            <a:xfrm>
              <a:off x="7303275" y="1282425"/>
              <a:ext cx="4825" cy="4625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28"/>
            <p:cNvSpPr/>
            <p:nvPr/>
          </p:nvSpPr>
          <p:spPr>
            <a:xfrm>
              <a:off x="6632325" y="843075"/>
              <a:ext cx="5050" cy="4700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28"/>
            <p:cNvSpPr/>
            <p:nvPr/>
          </p:nvSpPr>
          <p:spPr>
            <a:xfrm>
              <a:off x="7159625" y="124852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28"/>
            <p:cNvSpPr/>
            <p:nvPr/>
          </p:nvSpPr>
          <p:spPr>
            <a:xfrm>
              <a:off x="6169100" y="851200"/>
              <a:ext cx="6500" cy="6025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28"/>
            <p:cNvSpPr/>
            <p:nvPr/>
          </p:nvSpPr>
          <p:spPr>
            <a:xfrm>
              <a:off x="6947800" y="1246000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28"/>
            <p:cNvSpPr/>
            <p:nvPr/>
          </p:nvSpPr>
          <p:spPr>
            <a:xfrm>
              <a:off x="7187650" y="12223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28"/>
            <p:cNvSpPr/>
            <p:nvPr/>
          </p:nvSpPr>
          <p:spPr>
            <a:xfrm>
              <a:off x="6912075" y="1190375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28"/>
            <p:cNvSpPr/>
            <p:nvPr/>
          </p:nvSpPr>
          <p:spPr>
            <a:xfrm>
              <a:off x="6944075" y="1154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28"/>
            <p:cNvSpPr/>
            <p:nvPr/>
          </p:nvSpPr>
          <p:spPr>
            <a:xfrm>
              <a:off x="7469475" y="1144775"/>
              <a:ext cx="6375" cy="6125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28"/>
            <p:cNvSpPr/>
            <p:nvPr/>
          </p:nvSpPr>
          <p:spPr>
            <a:xfrm>
              <a:off x="6879850" y="1114450"/>
              <a:ext cx="4825" cy="472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28"/>
            <p:cNvSpPr/>
            <p:nvPr/>
          </p:nvSpPr>
          <p:spPr>
            <a:xfrm>
              <a:off x="6173175" y="9067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28"/>
            <p:cNvSpPr/>
            <p:nvPr/>
          </p:nvSpPr>
          <p:spPr>
            <a:xfrm>
              <a:off x="6180975" y="11026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28"/>
            <p:cNvSpPr/>
            <p:nvPr/>
          </p:nvSpPr>
          <p:spPr>
            <a:xfrm>
              <a:off x="6748300" y="109277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28"/>
            <p:cNvSpPr/>
            <p:nvPr/>
          </p:nvSpPr>
          <p:spPr>
            <a:xfrm>
              <a:off x="7003975" y="1078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28"/>
            <p:cNvSpPr/>
            <p:nvPr/>
          </p:nvSpPr>
          <p:spPr>
            <a:xfrm>
              <a:off x="6245200" y="9189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28"/>
            <p:cNvSpPr/>
            <p:nvPr/>
          </p:nvSpPr>
          <p:spPr>
            <a:xfrm>
              <a:off x="6155450" y="1064725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28"/>
            <p:cNvSpPr/>
            <p:nvPr/>
          </p:nvSpPr>
          <p:spPr>
            <a:xfrm>
              <a:off x="7469350" y="1056950"/>
              <a:ext cx="10325" cy="805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28"/>
            <p:cNvSpPr/>
            <p:nvPr/>
          </p:nvSpPr>
          <p:spPr>
            <a:xfrm>
              <a:off x="6269025" y="9187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28"/>
            <p:cNvSpPr/>
            <p:nvPr/>
          </p:nvSpPr>
          <p:spPr>
            <a:xfrm>
              <a:off x="6820500" y="10531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28"/>
            <p:cNvSpPr/>
            <p:nvPr/>
          </p:nvSpPr>
          <p:spPr>
            <a:xfrm>
              <a:off x="6946350" y="1044950"/>
              <a:ext cx="7925" cy="7950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28"/>
            <p:cNvSpPr/>
            <p:nvPr/>
          </p:nvSpPr>
          <p:spPr>
            <a:xfrm>
              <a:off x="6160850" y="104640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28"/>
            <p:cNvSpPr/>
            <p:nvPr/>
          </p:nvSpPr>
          <p:spPr>
            <a:xfrm>
              <a:off x="6594825" y="102495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28"/>
            <p:cNvSpPr/>
            <p:nvPr/>
          </p:nvSpPr>
          <p:spPr>
            <a:xfrm>
              <a:off x="6816225" y="9188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28"/>
            <p:cNvSpPr/>
            <p:nvPr/>
          </p:nvSpPr>
          <p:spPr>
            <a:xfrm>
              <a:off x="6464450" y="998475"/>
              <a:ext cx="4950" cy="4625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28"/>
            <p:cNvSpPr/>
            <p:nvPr/>
          </p:nvSpPr>
          <p:spPr>
            <a:xfrm>
              <a:off x="6896150" y="9307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28"/>
            <p:cNvSpPr/>
            <p:nvPr/>
          </p:nvSpPr>
          <p:spPr>
            <a:xfrm>
              <a:off x="6228900" y="946600"/>
              <a:ext cx="4825" cy="4675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28"/>
            <p:cNvSpPr/>
            <p:nvPr/>
          </p:nvSpPr>
          <p:spPr>
            <a:xfrm>
              <a:off x="6738600" y="99497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28"/>
            <p:cNvSpPr/>
            <p:nvPr/>
          </p:nvSpPr>
          <p:spPr>
            <a:xfrm>
              <a:off x="6556225" y="966600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28"/>
            <p:cNvSpPr/>
            <p:nvPr/>
          </p:nvSpPr>
          <p:spPr>
            <a:xfrm>
              <a:off x="6451025" y="921300"/>
              <a:ext cx="8075" cy="6750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28"/>
            <p:cNvSpPr/>
            <p:nvPr/>
          </p:nvSpPr>
          <p:spPr>
            <a:xfrm>
              <a:off x="6118075" y="99800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28"/>
            <p:cNvSpPr/>
            <p:nvPr/>
          </p:nvSpPr>
          <p:spPr>
            <a:xfrm>
              <a:off x="6151725" y="1060500"/>
              <a:ext cx="4750" cy="4500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28"/>
            <p:cNvSpPr/>
            <p:nvPr/>
          </p:nvSpPr>
          <p:spPr>
            <a:xfrm>
              <a:off x="6259200" y="900100"/>
              <a:ext cx="4350" cy="505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28"/>
            <p:cNvSpPr/>
            <p:nvPr/>
          </p:nvSpPr>
          <p:spPr>
            <a:xfrm>
              <a:off x="7405375" y="1225575"/>
              <a:ext cx="5650" cy="3575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28"/>
            <p:cNvSpPr/>
            <p:nvPr/>
          </p:nvSpPr>
          <p:spPr>
            <a:xfrm>
              <a:off x="7397225" y="1232350"/>
              <a:ext cx="4450" cy="8300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28"/>
            <p:cNvSpPr/>
            <p:nvPr/>
          </p:nvSpPr>
          <p:spPr>
            <a:xfrm>
              <a:off x="7334675" y="1359450"/>
              <a:ext cx="2050" cy="2100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28"/>
            <p:cNvSpPr/>
            <p:nvPr/>
          </p:nvSpPr>
          <p:spPr>
            <a:xfrm>
              <a:off x="6983125" y="1295375"/>
              <a:ext cx="2300" cy="267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28"/>
            <p:cNvSpPr/>
            <p:nvPr/>
          </p:nvSpPr>
          <p:spPr>
            <a:xfrm>
              <a:off x="7229725" y="1292625"/>
              <a:ext cx="4325" cy="2025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28"/>
            <p:cNvSpPr/>
            <p:nvPr/>
          </p:nvSpPr>
          <p:spPr>
            <a:xfrm>
              <a:off x="6944675" y="1302800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28"/>
            <p:cNvSpPr/>
            <p:nvPr/>
          </p:nvSpPr>
          <p:spPr>
            <a:xfrm>
              <a:off x="7445500" y="1244575"/>
              <a:ext cx="4100" cy="3850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28"/>
            <p:cNvSpPr/>
            <p:nvPr/>
          </p:nvSpPr>
          <p:spPr>
            <a:xfrm>
              <a:off x="6782575" y="949100"/>
              <a:ext cx="4200" cy="3975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28"/>
            <p:cNvSpPr/>
            <p:nvPr/>
          </p:nvSpPr>
          <p:spPr>
            <a:xfrm>
              <a:off x="6786525" y="949100"/>
              <a:ext cx="1700" cy="3875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28"/>
            <p:cNvSpPr/>
            <p:nvPr/>
          </p:nvSpPr>
          <p:spPr>
            <a:xfrm>
              <a:off x="6648500" y="961075"/>
              <a:ext cx="2300" cy="1600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28"/>
            <p:cNvSpPr/>
            <p:nvPr/>
          </p:nvSpPr>
          <p:spPr>
            <a:xfrm>
              <a:off x="6962050" y="945025"/>
              <a:ext cx="4225" cy="3975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28"/>
            <p:cNvSpPr/>
            <p:nvPr/>
          </p:nvSpPr>
          <p:spPr>
            <a:xfrm>
              <a:off x="6904425" y="607150"/>
              <a:ext cx="167150" cy="106675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28"/>
            <p:cNvSpPr/>
            <p:nvPr/>
          </p:nvSpPr>
          <p:spPr>
            <a:xfrm>
              <a:off x="6923350" y="670775"/>
              <a:ext cx="86525" cy="65750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28"/>
            <p:cNvSpPr/>
            <p:nvPr/>
          </p:nvSpPr>
          <p:spPr>
            <a:xfrm>
              <a:off x="6667075" y="607325"/>
              <a:ext cx="62925" cy="76075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28"/>
            <p:cNvSpPr/>
            <p:nvPr/>
          </p:nvSpPr>
          <p:spPr>
            <a:xfrm>
              <a:off x="7139725" y="895675"/>
              <a:ext cx="84025" cy="52900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28"/>
            <p:cNvSpPr/>
            <p:nvPr/>
          </p:nvSpPr>
          <p:spPr>
            <a:xfrm>
              <a:off x="7400225" y="1032725"/>
              <a:ext cx="57050" cy="63550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28"/>
            <p:cNvSpPr/>
            <p:nvPr/>
          </p:nvSpPr>
          <p:spPr>
            <a:xfrm>
              <a:off x="6836475" y="622975"/>
              <a:ext cx="56225" cy="74250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28"/>
            <p:cNvSpPr/>
            <p:nvPr/>
          </p:nvSpPr>
          <p:spPr>
            <a:xfrm>
              <a:off x="7214625" y="938075"/>
              <a:ext cx="63650" cy="43525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28"/>
            <p:cNvSpPr/>
            <p:nvPr/>
          </p:nvSpPr>
          <p:spPr>
            <a:xfrm>
              <a:off x="6967450" y="733825"/>
              <a:ext cx="89025" cy="51525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28"/>
            <p:cNvSpPr/>
            <p:nvPr/>
          </p:nvSpPr>
          <p:spPr>
            <a:xfrm>
              <a:off x="6839125" y="718700"/>
              <a:ext cx="52375" cy="50700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28"/>
            <p:cNvSpPr/>
            <p:nvPr/>
          </p:nvSpPr>
          <p:spPr>
            <a:xfrm>
              <a:off x="7097800" y="991975"/>
              <a:ext cx="48550" cy="55100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28"/>
            <p:cNvSpPr/>
            <p:nvPr/>
          </p:nvSpPr>
          <p:spPr>
            <a:xfrm>
              <a:off x="6890400" y="717850"/>
              <a:ext cx="40400" cy="47175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28"/>
            <p:cNvSpPr/>
            <p:nvPr/>
          </p:nvSpPr>
          <p:spPr>
            <a:xfrm>
              <a:off x="6723725" y="734775"/>
              <a:ext cx="41375" cy="60200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28"/>
            <p:cNvSpPr/>
            <p:nvPr/>
          </p:nvSpPr>
          <p:spPr>
            <a:xfrm>
              <a:off x="7111700" y="889800"/>
              <a:ext cx="46625" cy="37450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28"/>
            <p:cNvSpPr/>
            <p:nvPr/>
          </p:nvSpPr>
          <p:spPr>
            <a:xfrm>
              <a:off x="7352400" y="1050225"/>
              <a:ext cx="46050" cy="29750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28"/>
            <p:cNvSpPr/>
            <p:nvPr/>
          </p:nvSpPr>
          <p:spPr>
            <a:xfrm>
              <a:off x="7140450" y="847975"/>
              <a:ext cx="28900" cy="39850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28"/>
            <p:cNvSpPr/>
            <p:nvPr/>
          </p:nvSpPr>
          <p:spPr>
            <a:xfrm>
              <a:off x="6675700" y="751050"/>
              <a:ext cx="53100" cy="38450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28"/>
            <p:cNvSpPr/>
            <p:nvPr/>
          </p:nvSpPr>
          <p:spPr>
            <a:xfrm>
              <a:off x="6584025" y="713075"/>
              <a:ext cx="50350" cy="50350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28"/>
            <p:cNvSpPr/>
            <p:nvPr/>
          </p:nvSpPr>
          <p:spPr>
            <a:xfrm>
              <a:off x="7154100" y="788675"/>
              <a:ext cx="54675" cy="23200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28"/>
            <p:cNvSpPr/>
            <p:nvPr/>
          </p:nvSpPr>
          <p:spPr>
            <a:xfrm>
              <a:off x="6987325" y="972825"/>
              <a:ext cx="50225" cy="32250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28"/>
            <p:cNvSpPr/>
            <p:nvPr/>
          </p:nvSpPr>
          <p:spPr>
            <a:xfrm>
              <a:off x="6693300" y="686225"/>
              <a:ext cx="33575" cy="52025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28"/>
            <p:cNvSpPr/>
            <p:nvPr/>
          </p:nvSpPr>
          <p:spPr>
            <a:xfrm>
              <a:off x="7177825" y="832775"/>
              <a:ext cx="28675" cy="28950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28"/>
            <p:cNvSpPr/>
            <p:nvPr/>
          </p:nvSpPr>
          <p:spPr>
            <a:xfrm>
              <a:off x="7104400" y="930875"/>
              <a:ext cx="25525" cy="28300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28"/>
            <p:cNvSpPr/>
            <p:nvPr/>
          </p:nvSpPr>
          <p:spPr>
            <a:xfrm>
              <a:off x="7149075" y="966800"/>
              <a:ext cx="33225" cy="30025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28"/>
            <p:cNvSpPr/>
            <p:nvPr/>
          </p:nvSpPr>
          <p:spPr>
            <a:xfrm>
              <a:off x="7064125" y="745300"/>
              <a:ext cx="38250" cy="30575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28"/>
            <p:cNvSpPr/>
            <p:nvPr/>
          </p:nvSpPr>
          <p:spPr>
            <a:xfrm>
              <a:off x="6603200" y="667650"/>
              <a:ext cx="23625" cy="39825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28"/>
            <p:cNvSpPr/>
            <p:nvPr/>
          </p:nvSpPr>
          <p:spPr>
            <a:xfrm>
              <a:off x="6793475" y="816875"/>
              <a:ext cx="38950" cy="29700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28"/>
            <p:cNvSpPr/>
            <p:nvPr/>
          </p:nvSpPr>
          <p:spPr>
            <a:xfrm>
              <a:off x="6491425" y="697375"/>
              <a:ext cx="23725" cy="30575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28"/>
            <p:cNvSpPr/>
            <p:nvPr/>
          </p:nvSpPr>
          <p:spPr>
            <a:xfrm>
              <a:off x="6914350" y="561150"/>
              <a:ext cx="19325" cy="31175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28"/>
            <p:cNvSpPr/>
            <p:nvPr/>
          </p:nvSpPr>
          <p:spPr>
            <a:xfrm>
              <a:off x="7408125" y="1186575"/>
              <a:ext cx="18225" cy="33575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28"/>
            <p:cNvSpPr/>
            <p:nvPr/>
          </p:nvSpPr>
          <p:spPr>
            <a:xfrm>
              <a:off x="6759550" y="894050"/>
              <a:ext cx="23400" cy="17625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28"/>
            <p:cNvSpPr/>
            <p:nvPr/>
          </p:nvSpPr>
          <p:spPr>
            <a:xfrm>
              <a:off x="7365950" y="1149525"/>
              <a:ext cx="30675" cy="23175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28"/>
            <p:cNvSpPr/>
            <p:nvPr/>
          </p:nvSpPr>
          <p:spPr>
            <a:xfrm>
              <a:off x="6742550" y="830000"/>
              <a:ext cx="19200" cy="19150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28"/>
            <p:cNvSpPr/>
            <p:nvPr/>
          </p:nvSpPr>
          <p:spPr>
            <a:xfrm>
              <a:off x="6650050" y="754150"/>
              <a:ext cx="20875" cy="17675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28"/>
            <p:cNvSpPr/>
            <p:nvPr/>
          </p:nvSpPr>
          <p:spPr>
            <a:xfrm>
              <a:off x="6930650" y="788800"/>
              <a:ext cx="43525" cy="10125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28"/>
            <p:cNvSpPr/>
            <p:nvPr/>
          </p:nvSpPr>
          <p:spPr>
            <a:xfrm>
              <a:off x="7396975" y="1109775"/>
              <a:ext cx="27950" cy="11150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28"/>
            <p:cNvSpPr/>
            <p:nvPr/>
          </p:nvSpPr>
          <p:spPr>
            <a:xfrm>
              <a:off x="6874050" y="691200"/>
              <a:ext cx="18525" cy="18650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28"/>
            <p:cNvSpPr/>
            <p:nvPr/>
          </p:nvSpPr>
          <p:spPr>
            <a:xfrm>
              <a:off x="6962875" y="749675"/>
              <a:ext cx="15100" cy="14050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28"/>
            <p:cNvSpPr/>
            <p:nvPr/>
          </p:nvSpPr>
          <p:spPr>
            <a:xfrm>
              <a:off x="6986375" y="793575"/>
              <a:ext cx="21000" cy="1230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28"/>
            <p:cNvSpPr/>
            <p:nvPr/>
          </p:nvSpPr>
          <p:spPr>
            <a:xfrm>
              <a:off x="7240375" y="881325"/>
              <a:ext cx="29500" cy="11375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28"/>
            <p:cNvSpPr/>
            <p:nvPr/>
          </p:nvSpPr>
          <p:spPr>
            <a:xfrm>
              <a:off x="7044825" y="547800"/>
              <a:ext cx="19750" cy="1010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28"/>
            <p:cNvSpPr/>
            <p:nvPr/>
          </p:nvSpPr>
          <p:spPr>
            <a:xfrm>
              <a:off x="6775500" y="665875"/>
              <a:ext cx="17275" cy="11550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28"/>
            <p:cNvSpPr/>
            <p:nvPr/>
          </p:nvSpPr>
          <p:spPr>
            <a:xfrm>
              <a:off x="6507225" y="650400"/>
              <a:ext cx="10325" cy="12975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28"/>
            <p:cNvSpPr/>
            <p:nvPr/>
          </p:nvSpPr>
          <p:spPr>
            <a:xfrm>
              <a:off x="6906600" y="615050"/>
              <a:ext cx="10525" cy="9875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28"/>
            <p:cNvSpPr/>
            <p:nvPr/>
          </p:nvSpPr>
          <p:spPr>
            <a:xfrm>
              <a:off x="6717150" y="691650"/>
              <a:ext cx="15225" cy="8775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28"/>
            <p:cNvSpPr/>
            <p:nvPr/>
          </p:nvSpPr>
          <p:spPr>
            <a:xfrm>
              <a:off x="6932925" y="770725"/>
              <a:ext cx="12375" cy="10125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28"/>
            <p:cNvSpPr/>
            <p:nvPr/>
          </p:nvSpPr>
          <p:spPr>
            <a:xfrm>
              <a:off x="7163350" y="914250"/>
              <a:ext cx="8050" cy="14150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28"/>
            <p:cNvSpPr/>
            <p:nvPr/>
          </p:nvSpPr>
          <p:spPr>
            <a:xfrm>
              <a:off x="6459950" y="882575"/>
              <a:ext cx="9675" cy="9100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28"/>
            <p:cNvSpPr/>
            <p:nvPr/>
          </p:nvSpPr>
          <p:spPr>
            <a:xfrm>
              <a:off x="6913375" y="790825"/>
              <a:ext cx="7850" cy="8750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28"/>
            <p:cNvSpPr/>
            <p:nvPr/>
          </p:nvSpPr>
          <p:spPr>
            <a:xfrm>
              <a:off x="7441800" y="1075700"/>
              <a:ext cx="6625" cy="7925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28"/>
            <p:cNvSpPr/>
            <p:nvPr/>
          </p:nvSpPr>
          <p:spPr>
            <a:xfrm>
              <a:off x="6895075" y="643200"/>
              <a:ext cx="6725" cy="725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28"/>
            <p:cNvSpPr/>
            <p:nvPr/>
          </p:nvSpPr>
          <p:spPr>
            <a:xfrm>
              <a:off x="7265775" y="1030775"/>
              <a:ext cx="8300" cy="1025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28"/>
            <p:cNvSpPr/>
            <p:nvPr/>
          </p:nvSpPr>
          <p:spPr>
            <a:xfrm>
              <a:off x="6788325" y="641550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28"/>
            <p:cNvSpPr/>
            <p:nvPr/>
          </p:nvSpPr>
          <p:spPr>
            <a:xfrm>
              <a:off x="6832050" y="711275"/>
              <a:ext cx="4925" cy="4825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28"/>
            <p:cNvSpPr/>
            <p:nvPr/>
          </p:nvSpPr>
          <p:spPr>
            <a:xfrm>
              <a:off x="6951750" y="738825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28"/>
            <p:cNvSpPr/>
            <p:nvPr/>
          </p:nvSpPr>
          <p:spPr>
            <a:xfrm>
              <a:off x="6930300" y="741350"/>
              <a:ext cx="6375" cy="6050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28"/>
            <p:cNvSpPr/>
            <p:nvPr/>
          </p:nvSpPr>
          <p:spPr>
            <a:xfrm>
              <a:off x="6932350" y="797300"/>
              <a:ext cx="6125" cy="6025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28"/>
            <p:cNvSpPr/>
            <p:nvPr/>
          </p:nvSpPr>
          <p:spPr>
            <a:xfrm>
              <a:off x="7398450" y="1174275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28"/>
            <p:cNvSpPr/>
            <p:nvPr/>
          </p:nvSpPr>
          <p:spPr>
            <a:xfrm>
              <a:off x="7118050" y="1046975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28"/>
            <p:cNvSpPr/>
            <p:nvPr/>
          </p:nvSpPr>
          <p:spPr>
            <a:xfrm>
              <a:off x="7395175" y="1034650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28"/>
            <p:cNvSpPr/>
            <p:nvPr/>
          </p:nvSpPr>
          <p:spPr>
            <a:xfrm>
              <a:off x="7122900" y="683950"/>
              <a:ext cx="2350" cy="2825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28"/>
            <p:cNvSpPr/>
            <p:nvPr/>
          </p:nvSpPr>
          <p:spPr>
            <a:xfrm>
              <a:off x="6589775" y="686475"/>
              <a:ext cx="2200" cy="1950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28"/>
            <p:cNvSpPr/>
            <p:nvPr/>
          </p:nvSpPr>
          <p:spPr>
            <a:xfrm>
              <a:off x="6499075" y="692850"/>
              <a:ext cx="4900" cy="4675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28"/>
            <p:cNvSpPr/>
            <p:nvPr/>
          </p:nvSpPr>
          <p:spPr>
            <a:xfrm>
              <a:off x="6825100" y="642625"/>
              <a:ext cx="3025" cy="1925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28"/>
            <p:cNvSpPr/>
            <p:nvPr/>
          </p:nvSpPr>
          <p:spPr>
            <a:xfrm>
              <a:off x="7256325" y="746425"/>
              <a:ext cx="3000" cy="2025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28"/>
            <p:cNvSpPr/>
            <p:nvPr/>
          </p:nvSpPr>
          <p:spPr>
            <a:xfrm>
              <a:off x="7037400" y="761225"/>
              <a:ext cx="4775" cy="4700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28"/>
            <p:cNvSpPr/>
            <p:nvPr/>
          </p:nvSpPr>
          <p:spPr>
            <a:xfrm>
              <a:off x="6601525" y="770350"/>
              <a:ext cx="2650" cy="205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28"/>
            <p:cNvSpPr/>
            <p:nvPr/>
          </p:nvSpPr>
          <p:spPr>
            <a:xfrm>
              <a:off x="6629200" y="799600"/>
              <a:ext cx="1575" cy="1800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28"/>
            <p:cNvSpPr/>
            <p:nvPr/>
          </p:nvSpPr>
          <p:spPr>
            <a:xfrm>
              <a:off x="7169925" y="781250"/>
              <a:ext cx="1575" cy="1825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28"/>
            <p:cNvSpPr/>
            <p:nvPr/>
          </p:nvSpPr>
          <p:spPr>
            <a:xfrm>
              <a:off x="6886450" y="737400"/>
              <a:ext cx="3975" cy="410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28"/>
            <p:cNvSpPr/>
            <p:nvPr/>
          </p:nvSpPr>
          <p:spPr>
            <a:xfrm>
              <a:off x="7115900" y="1052875"/>
              <a:ext cx="2175" cy="157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28"/>
            <p:cNvSpPr/>
            <p:nvPr/>
          </p:nvSpPr>
          <p:spPr>
            <a:xfrm>
              <a:off x="7366300" y="800175"/>
              <a:ext cx="78275" cy="35475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28"/>
            <p:cNvSpPr/>
            <p:nvPr/>
          </p:nvSpPr>
          <p:spPr>
            <a:xfrm>
              <a:off x="7335900" y="763625"/>
              <a:ext cx="83275" cy="41875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28"/>
            <p:cNvSpPr/>
            <p:nvPr/>
          </p:nvSpPr>
          <p:spPr>
            <a:xfrm>
              <a:off x="7400800" y="682625"/>
              <a:ext cx="36225" cy="24550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28"/>
            <p:cNvSpPr/>
            <p:nvPr/>
          </p:nvSpPr>
          <p:spPr>
            <a:xfrm>
              <a:off x="7318150" y="845825"/>
              <a:ext cx="47350" cy="31675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28"/>
            <p:cNvSpPr/>
            <p:nvPr/>
          </p:nvSpPr>
          <p:spPr>
            <a:xfrm>
              <a:off x="7070125" y="726250"/>
              <a:ext cx="32000" cy="30000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28"/>
            <p:cNvSpPr/>
            <p:nvPr/>
          </p:nvSpPr>
          <p:spPr>
            <a:xfrm>
              <a:off x="7191850" y="709475"/>
              <a:ext cx="31775" cy="34300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28"/>
            <p:cNvSpPr/>
            <p:nvPr/>
          </p:nvSpPr>
          <p:spPr>
            <a:xfrm>
              <a:off x="7308675" y="810000"/>
              <a:ext cx="44300" cy="18825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28"/>
            <p:cNvSpPr/>
            <p:nvPr/>
          </p:nvSpPr>
          <p:spPr>
            <a:xfrm>
              <a:off x="7268525" y="819100"/>
              <a:ext cx="27725" cy="43400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28"/>
            <p:cNvSpPr/>
            <p:nvPr/>
          </p:nvSpPr>
          <p:spPr>
            <a:xfrm>
              <a:off x="7175550" y="680000"/>
              <a:ext cx="31300" cy="19725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28"/>
            <p:cNvSpPr/>
            <p:nvPr/>
          </p:nvSpPr>
          <p:spPr>
            <a:xfrm>
              <a:off x="7163700" y="595300"/>
              <a:ext cx="24950" cy="2745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28"/>
            <p:cNvSpPr/>
            <p:nvPr/>
          </p:nvSpPr>
          <p:spPr>
            <a:xfrm>
              <a:off x="7289500" y="635400"/>
              <a:ext cx="21125" cy="16450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28"/>
            <p:cNvSpPr/>
            <p:nvPr/>
          </p:nvSpPr>
          <p:spPr>
            <a:xfrm>
              <a:off x="7398175" y="922275"/>
              <a:ext cx="20275" cy="20150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28"/>
            <p:cNvSpPr/>
            <p:nvPr/>
          </p:nvSpPr>
          <p:spPr>
            <a:xfrm>
              <a:off x="7434200" y="705750"/>
              <a:ext cx="21625" cy="14275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28"/>
            <p:cNvSpPr/>
            <p:nvPr/>
          </p:nvSpPr>
          <p:spPr>
            <a:xfrm>
              <a:off x="7390400" y="893150"/>
              <a:ext cx="30325" cy="1182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28"/>
            <p:cNvSpPr/>
            <p:nvPr/>
          </p:nvSpPr>
          <p:spPr>
            <a:xfrm>
              <a:off x="7434600" y="821750"/>
              <a:ext cx="17375" cy="14700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28"/>
            <p:cNvSpPr/>
            <p:nvPr/>
          </p:nvSpPr>
          <p:spPr>
            <a:xfrm>
              <a:off x="7123200" y="631225"/>
              <a:ext cx="8175" cy="5875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28"/>
            <p:cNvSpPr/>
            <p:nvPr/>
          </p:nvSpPr>
          <p:spPr>
            <a:xfrm>
              <a:off x="7359125" y="882950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28"/>
            <p:cNvSpPr/>
            <p:nvPr/>
          </p:nvSpPr>
          <p:spPr>
            <a:xfrm>
              <a:off x="7420450" y="793700"/>
              <a:ext cx="6150" cy="3375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28"/>
            <p:cNvSpPr/>
            <p:nvPr/>
          </p:nvSpPr>
          <p:spPr>
            <a:xfrm>
              <a:off x="7307725" y="83815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28"/>
            <p:cNvSpPr/>
            <p:nvPr/>
          </p:nvSpPr>
          <p:spPr>
            <a:xfrm>
              <a:off x="7396025" y="843550"/>
              <a:ext cx="1700" cy="1825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28"/>
            <p:cNvSpPr/>
            <p:nvPr/>
          </p:nvSpPr>
          <p:spPr>
            <a:xfrm>
              <a:off x="7064500" y="611925"/>
              <a:ext cx="1700" cy="1725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28"/>
            <p:cNvSpPr/>
            <p:nvPr/>
          </p:nvSpPr>
          <p:spPr>
            <a:xfrm>
              <a:off x="6834325" y="533475"/>
              <a:ext cx="29375" cy="11600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28"/>
            <p:cNvSpPr/>
            <p:nvPr/>
          </p:nvSpPr>
          <p:spPr>
            <a:xfrm>
              <a:off x="6932575" y="53865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28"/>
            <p:cNvSpPr/>
            <p:nvPr/>
          </p:nvSpPr>
          <p:spPr>
            <a:xfrm>
              <a:off x="6123350" y="829175"/>
              <a:ext cx="11525" cy="14050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28"/>
            <p:cNvSpPr/>
            <p:nvPr/>
          </p:nvSpPr>
          <p:spPr>
            <a:xfrm>
              <a:off x="7426700" y="859575"/>
              <a:ext cx="15600" cy="17075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28"/>
            <p:cNvSpPr/>
            <p:nvPr/>
          </p:nvSpPr>
          <p:spPr>
            <a:xfrm>
              <a:off x="7417575" y="884500"/>
              <a:ext cx="5025" cy="472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28"/>
            <p:cNvSpPr/>
            <p:nvPr/>
          </p:nvSpPr>
          <p:spPr>
            <a:xfrm>
              <a:off x="6697625" y="646575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28"/>
            <p:cNvSpPr/>
            <p:nvPr/>
          </p:nvSpPr>
          <p:spPr>
            <a:xfrm>
              <a:off x="6685400" y="65050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28"/>
            <p:cNvSpPr/>
            <p:nvPr/>
          </p:nvSpPr>
          <p:spPr>
            <a:xfrm>
              <a:off x="7197975" y="917000"/>
              <a:ext cx="13800" cy="7875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28"/>
            <p:cNvSpPr/>
            <p:nvPr/>
          </p:nvSpPr>
          <p:spPr>
            <a:xfrm>
              <a:off x="6851575" y="658075"/>
              <a:ext cx="9025" cy="6800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28"/>
            <p:cNvSpPr/>
            <p:nvPr/>
          </p:nvSpPr>
          <p:spPr>
            <a:xfrm>
              <a:off x="7054175" y="1002400"/>
              <a:ext cx="11550" cy="10600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7" name="Google Shape;10387;p28"/>
          <p:cNvGrpSpPr/>
          <p:nvPr/>
        </p:nvGrpSpPr>
        <p:grpSpPr>
          <a:xfrm rot="-5400000">
            <a:off x="-662170" y="2075394"/>
            <a:ext cx="2569337" cy="1244998"/>
            <a:chOff x="3103025" y="1092425"/>
            <a:chExt cx="1105900" cy="535875"/>
          </a:xfrm>
        </p:grpSpPr>
        <p:sp>
          <p:nvSpPr>
            <p:cNvPr id="10388" name="Google Shape;10388;p28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28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28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28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28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28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28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28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28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28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28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28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28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28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28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28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28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28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28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28"/>
            <p:cNvSpPr/>
            <p:nvPr/>
          </p:nvSpPr>
          <p:spPr>
            <a:xfrm>
              <a:off x="3298925" y="1598150"/>
              <a:ext cx="38125" cy="30150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28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28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28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28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28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28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28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28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28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28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28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28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28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28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28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28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28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28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28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28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28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28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28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28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28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28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28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28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6" name="Google Shape;10436;p28"/>
          <p:cNvGrpSpPr/>
          <p:nvPr/>
        </p:nvGrpSpPr>
        <p:grpSpPr>
          <a:xfrm rot="5400000">
            <a:off x="3042614" y="3293648"/>
            <a:ext cx="829681" cy="2870012"/>
            <a:chOff x="6892900" y="1975875"/>
            <a:chExt cx="491750" cy="1701050"/>
          </a:xfrm>
        </p:grpSpPr>
        <p:sp>
          <p:nvSpPr>
            <p:cNvPr id="10437" name="Google Shape;10437;p28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28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28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28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28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28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28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28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28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28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28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28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28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28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28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28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28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28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28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28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28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28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28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28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28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28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28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28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28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28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28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28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28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28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28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28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28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28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28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28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28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28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28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28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28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28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28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28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28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28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28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28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28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28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28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28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28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28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5" name="Google Shape;10495;p28"/>
          <p:cNvGrpSpPr/>
          <p:nvPr/>
        </p:nvGrpSpPr>
        <p:grpSpPr>
          <a:xfrm>
            <a:off x="7617675" y="2904754"/>
            <a:ext cx="1621552" cy="2238742"/>
            <a:chOff x="9966008" y="2955775"/>
            <a:chExt cx="1621552" cy="2238742"/>
          </a:xfrm>
        </p:grpSpPr>
        <p:sp>
          <p:nvSpPr>
            <p:cNvPr id="10496" name="Google Shape;10496;p28"/>
            <p:cNvSpPr/>
            <p:nvPr/>
          </p:nvSpPr>
          <p:spPr>
            <a:xfrm flipH="1" rot="-5400000">
              <a:off x="10846764" y="4450581"/>
              <a:ext cx="827568" cy="654024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28"/>
            <p:cNvSpPr/>
            <p:nvPr/>
          </p:nvSpPr>
          <p:spPr>
            <a:xfrm flipH="1" rot="-5400000">
              <a:off x="11372144" y="3798347"/>
              <a:ext cx="256010" cy="174822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28"/>
            <p:cNvSpPr/>
            <p:nvPr/>
          </p:nvSpPr>
          <p:spPr>
            <a:xfrm flipH="1" rot="-5400000">
              <a:off x="11532036" y="3486083"/>
              <a:ext cx="53991" cy="57057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28"/>
            <p:cNvSpPr/>
            <p:nvPr/>
          </p:nvSpPr>
          <p:spPr>
            <a:xfrm flipH="1" rot="-5400000">
              <a:off x="11540596" y="4281362"/>
              <a:ext cx="61985" cy="31942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28"/>
            <p:cNvSpPr/>
            <p:nvPr/>
          </p:nvSpPr>
          <p:spPr>
            <a:xfrm flipH="1" rot="-5400000">
              <a:off x="11536416" y="3888514"/>
              <a:ext cx="57495" cy="44792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28"/>
            <p:cNvSpPr/>
            <p:nvPr/>
          </p:nvSpPr>
          <p:spPr>
            <a:xfrm flipH="1" rot="-5400000">
              <a:off x="11550744" y="3631573"/>
              <a:ext cx="49902" cy="23728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28"/>
            <p:cNvSpPr/>
            <p:nvPr/>
          </p:nvSpPr>
          <p:spPr>
            <a:xfrm flipH="1" rot="-5400000">
              <a:off x="11577302" y="4748608"/>
              <a:ext cx="11572" cy="8944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28"/>
            <p:cNvSpPr/>
            <p:nvPr/>
          </p:nvSpPr>
          <p:spPr>
            <a:xfrm flipH="1" rot="-5400000">
              <a:off x="10933810" y="3369979"/>
              <a:ext cx="560425" cy="502126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28"/>
            <p:cNvSpPr/>
            <p:nvPr/>
          </p:nvSpPr>
          <p:spPr>
            <a:xfrm flipH="1" rot="-5400000">
              <a:off x="11267009" y="3008780"/>
              <a:ext cx="215745" cy="109734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28"/>
            <p:cNvSpPr/>
            <p:nvPr/>
          </p:nvSpPr>
          <p:spPr>
            <a:xfrm flipH="1" rot="-5400000">
              <a:off x="10854138" y="4290799"/>
              <a:ext cx="216292" cy="207604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28"/>
            <p:cNvSpPr/>
            <p:nvPr/>
          </p:nvSpPr>
          <p:spPr>
            <a:xfrm flipH="1" rot="-5400000">
              <a:off x="10835192" y="3577747"/>
              <a:ext cx="122182" cy="117218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28"/>
            <p:cNvSpPr/>
            <p:nvPr/>
          </p:nvSpPr>
          <p:spPr>
            <a:xfrm flipH="1" rot="-5400000">
              <a:off x="11235396" y="3344845"/>
              <a:ext cx="167485" cy="128644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28"/>
            <p:cNvSpPr/>
            <p:nvPr/>
          </p:nvSpPr>
          <p:spPr>
            <a:xfrm flipH="1" rot="-5400000">
              <a:off x="10768296" y="5052859"/>
              <a:ext cx="151715" cy="123204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28"/>
            <p:cNvSpPr/>
            <p:nvPr/>
          </p:nvSpPr>
          <p:spPr>
            <a:xfrm flipH="1" rot="-5400000">
              <a:off x="11326458" y="3570975"/>
              <a:ext cx="106960" cy="108529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28"/>
            <p:cNvSpPr/>
            <p:nvPr/>
          </p:nvSpPr>
          <p:spPr>
            <a:xfrm flipH="1" rot="-5400000">
              <a:off x="10217691" y="5100279"/>
              <a:ext cx="81041" cy="105682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28"/>
            <p:cNvSpPr/>
            <p:nvPr/>
          </p:nvSpPr>
          <p:spPr>
            <a:xfrm flipH="1" rot="-5400000">
              <a:off x="11453167" y="3223630"/>
              <a:ext cx="64066" cy="118276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28"/>
            <p:cNvSpPr/>
            <p:nvPr/>
          </p:nvSpPr>
          <p:spPr>
            <a:xfrm flipH="1" rot="-5400000">
              <a:off x="11263085" y="3337781"/>
              <a:ext cx="56546" cy="68264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28"/>
            <p:cNvSpPr/>
            <p:nvPr/>
          </p:nvSpPr>
          <p:spPr>
            <a:xfrm flipH="1" rot="-5400000">
              <a:off x="11484543" y="3608411"/>
              <a:ext cx="52166" cy="63263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28"/>
            <p:cNvSpPr/>
            <p:nvPr/>
          </p:nvSpPr>
          <p:spPr>
            <a:xfrm flipH="1" rot="-5400000">
              <a:off x="10043800" y="4812930"/>
              <a:ext cx="44828" cy="43368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28"/>
            <p:cNvSpPr/>
            <p:nvPr/>
          </p:nvSpPr>
          <p:spPr>
            <a:xfrm flipH="1" rot="-5400000">
              <a:off x="10577357" y="5148301"/>
              <a:ext cx="55305" cy="37126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28"/>
            <p:cNvSpPr/>
            <p:nvPr/>
          </p:nvSpPr>
          <p:spPr>
            <a:xfrm flipH="1" rot="-5400000">
              <a:off x="11386673" y="3498348"/>
              <a:ext cx="21136" cy="25371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28"/>
            <p:cNvSpPr/>
            <p:nvPr/>
          </p:nvSpPr>
          <p:spPr>
            <a:xfrm flipH="1" rot="-5400000">
              <a:off x="10925341" y="3846807"/>
              <a:ext cx="23838" cy="17157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28"/>
            <p:cNvSpPr/>
            <p:nvPr/>
          </p:nvSpPr>
          <p:spPr>
            <a:xfrm flipH="1" rot="-5400000">
              <a:off x="11038598" y="5173563"/>
              <a:ext cx="18581" cy="1770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28"/>
            <p:cNvSpPr/>
            <p:nvPr/>
          </p:nvSpPr>
          <p:spPr>
            <a:xfrm flipH="1" rot="-5400000">
              <a:off x="10099141" y="4795882"/>
              <a:ext cx="15953" cy="11499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28"/>
            <p:cNvSpPr/>
            <p:nvPr/>
          </p:nvSpPr>
          <p:spPr>
            <a:xfrm flipH="1" rot="-5400000">
              <a:off x="10941859" y="3870517"/>
              <a:ext cx="14054" cy="17340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28"/>
            <p:cNvSpPr/>
            <p:nvPr/>
          </p:nvSpPr>
          <p:spPr>
            <a:xfrm flipH="1" rot="-5400000">
              <a:off x="11554650" y="3553745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28"/>
            <p:cNvSpPr/>
            <p:nvPr/>
          </p:nvSpPr>
          <p:spPr>
            <a:xfrm flipH="1" rot="-5400000">
              <a:off x="10009175" y="4808166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28"/>
            <p:cNvSpPr/>
            <p:nvPr/>
          </p:nvSpPr>
          <p:spPr>
            <a:xfrm flipH="1" rot="-5400000">
              <a:off x="11316273" y="3149196"/>
              <a:ext cx="8944" cy="8761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28"/>
            <p:cNvSpPr/>
            <p:nvPr/>
          </p:nvSpPr>
          <p:spPr>
            <a:xfrm flipH="1" rot="-5400000">
              <a:off x="10038470" y="4808440"/>
              <a:ext cx="7045" cy="6534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28"/>
            <p:cNvSpPr/>
            <p:nvPr/>
          </p:nvSpPr>
          <p:spPr>
            <a:xfrm flipH="1" rot="-5400000">
              <a:off x="10131905" y="4627503"/>
              <a:ext cx="7045" cy="6571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28"/>
            <p:cNvSpPr/>
            <p:nvPr/>
          </p:nvSpPr>
          <p:spPr>
            <a:xfrm flipH="1" rot="-5400000">
              <a:off x="10196482" y="5105791"/>
              <a:ext cx="5987" cy="11937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28"/>
            <p:cNvSpPr/>
            <p:nvPr/>
          </p:nvSpPr>
          <p:spPr>
            <a:xfrm flipH="1" rot="-5400000">
              <a:off x="10489526" y="4977896"/>
              <a:ext cx="146969" cy="174275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28"/>
            <p:cNvSpPr/>
            <p:nvPr/>
          </p:nvSpPr>
          <p:spPr>
            <a:xfrm flipH="1" rot="-5400000">
              <a:off x="10961426" y="3849344"/>
              <a:ext cx="141420" cy="14821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28"/>
            <p:cNvSpPr/>
            <p:nvPr/>
          </p:nvSpPr>
          <p:spPr>
            <a:xfrm flipH="1" rot="-5400000">
              <a:off x="11274967" y="3881176"/>
              <a:ext cx="144195" cy="108347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28"/>
            <p:cNvSpPr/>
            <p:nvPr/>
          </p:nvSpPr>
          <p:spPr>
            <a:xfrm flipH="1" rot="-5400000">
              <a:off x="10810806" y="4980926"/>
              <a:ext cx="144122" cy="83231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28"/>
            <p:cNvSpPr/>
            <p:nvPr/>
          </p:nvSpPr>
          <p:spPr>
            <a:xfrm flipH="1" rot="-5400000">
              <a:off x="10951223" y="4706025"/>
              <a:ext cx="96446" cy="91518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28"/>
            <p:cNvSpPr/>
            <p:nvPr/>
          </p:nvSpPr>
          <p:spPr>
            <a:xfrm flipH="1" rot="-5400000">
              <a:off x="11176842" y="4702758"/>
              <a:ext cx="67206" cy="104879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28"/>
            <p:cNvSpPr/>
            <p:nvPr/>
          </p:nvSpPr>
          <p:spPr>
            <a:xfrm flipH="1" rot="-5400000">
              <a:off x="11017552" y="4318488"/>
              <a:ext cx="88890" cy="81917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28"/>
            <p:cNvSpPr/>
            <p:nvPr/>
          </p:nvSpPr>
          <p:spPr>
            <a:xfrm flipH="1" rot="-5400000">
              <a:off x="11097535" y="4652326"/>
              <a:ext cx="104660" cy="69944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28"/>
            <p:cNvSpPr/>
            <p:nvPr/>
          </p:nvSpPr>
          <p:spPr>
            <a:xfrm flipH="1" rot="-5400000">
              <a:off x="11140282" y="4267308"/>
              <a:ext cx="85568" cy="97651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28"/>
            <p:cNvSpPr/>
            <p:nvPr/>
          </p:nvSpPr>
          <p:spPr>
            <a:xfrm flipH="1" rot="-5400000">
              <a:off x="10618498" y="4802745"/>
              <a:ext cx="72097" cy="69688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28"/>
            <p:cNvSpPr/>
            <p:nvPr/>
          </p:nvSpPr>
          <p:spPr>
            <a:xfrm flipH="1" rot="-5400000">
              <a:off x="10581555" y="4917480"/>
              <a:ext cx="69652" cy="41762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28"/>
            <p:cNvSpPr/>
            <p:nvPr/>
          </p:nvSpPr>
          <p:spPr>
            <a:xfrm flipH="1" rot="-5400000">
              <a:off x="10353764" y="4835235"/>
              <a:ext cx="54611" cy="45631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28"/>
            <p:cNvSpPr/>
            <p:nvPr/>
          </p:nvSpPr>
          <p:spPr>
            <a:xfrm flipH="1" rot="-5400000">
              <a:off x="10873011" y="5102269"/>
              <a:ext cx="42017" cy="4413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28"/>
            <p:cNvSpPr/>
            <p:nvPr/>
          </p:nvSpPr>
          <p:spPr>
            <a:xfrm flipH="1" rot="-5400000">
              <a:off x="11025346" y="3771150"/>
              <a:ext cx="53224" cy="56145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28"/>
            <p:cNvSpPr/>
            <p:nvPr/>
          </p:nvSpPr>
          <p:spPr>
            <a:xfrm flipH="1" rot="-5400000">
              <a:off x="10895717" y="4848230"/>
              <a:ext cx="37126" cy="6063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28"/>
            <p:cNvSpPr/>
            <p:nvPr/>
          </p:nvSpPr>
          <p:spPr>
            <a:xfrm flipH="1" rot="-5400000">
              <a:off x="10931784" y="4324676"/>
              <a:ext cx="48844" cy="2913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28"/>
            <p:cNvSpPr/>
            <p:nvPr/>
          </p:nvSpPr>
          <p:spPr>
            <a:xfrm flipH="1" rot="-5400000">
              <a:off x="11444953" y="4442167"/>
              <a:ext cx="36578" cy="58664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28"/>
            <p:cNvSpPr/>
            <p:nvPr/>
          </p:nvSpPr>
          <p:spPr>
            <a:xfrm flipH="1" rot="-5400000">
              <a:off x="10684919" y="4753226"/>
              <a:ext cx="26430" cy="4924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28"/>
            <p:cNvSpPr/>
            <p:nvPr/>
          </p:nvSpPr>
          <p:spPr>
            <a:xfrm flipH="1" rot="-5400000">
              <a:off x="10559506" y="4751200"/>
              <a:ext cx="32928" cy="28985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28"/>
            <p:cNvSpPr/>
            <p:nvPr/>
          </p:nvSpPr>
          <p:spPr>
            <a:xfrm flipH="1" rot="-5400000">
              <a:off x="10896411" y="4435578"/>
              <a:ext cx="34351" cy="36322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28"/>
            <p:cNvSpPr/>
            <p:nvPr/>
          </p:nvSpPr>
          <p:spPr>
            <a:xfrm flipH="1" rot="-5400000">
              <a:off x="11167168" y="4243233"/>
              <a:ext cx="34315" cy="32635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28"/>
            <p:cNvSpPr/>
            <p:nvPr/>
          </p:nvSpPr>
          <p:spPr>
            <a:xfrm flipH="1" rot="-5400000">
              <a:off x="10824569" y="5064230"/>
              <a:ext cx="40082" cy="28036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28"/>
            <p:cNvSpPr/>
            <p:nvPr/>
          </p:nvSpPr>
          <p:spPr>
            <a:xfrm flipH="1" rot="-5400000">
              <a:off x="9955932" y="5049555"/>
              <a:ext cx="42528" cy="22378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28"/>
            <p:cNvSpPr/>
            <p:nvPr/>
          </p:nvSpPr>
          <p:spPr>
            <a:xfrm flipH="1" rot="-5400000">
              <a:off x="10180657" y="4792524"/>
              <a:ext cx="44463" cy="26795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28"/>
            <p:cNvSpPr/>
            <p:nvPr/>
          </p:nvSpPr>
          <p:spPr>
            <a:xfrm flipH="1" rot="-5400000">
              <a:off x="11239120" y="4664501"/>
              <a:ext cx="36103" cy="25663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28"/>
            <p:cNvSpPr/>
            <p:nvPr/>
          </p:nvSpPr>
          <p:spPr>
            <a:xfrm flipH="1" rot="-5400000">
              <a:off x="10607656" y="4780988"/>
              <a:ext cx="25079" cy="32891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28"/>
            <p:cNvSpPr/>
            <p:nvPr/>
          </p:nvSpPr>
          <p:spPr>
            <a:xfrm flipH="1" rot="-5400000">
              <a:off x="11395781" y="4436582"/>
              <a:ext cx="34862" cy="21538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28"/>
            <p:cNvSpPr/>
            <p:nvPr/>
          </p:nvSpPr>
          <p:spPr>
            <a:xfrm flipH="1" rot="-5400000">
              <a:off x="10757801" y="5014365"/>
              <a:ext cx="27160" cy="24166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28"/>
            <p:cNvSpPr/>
            <p:nvPr/>
          </p:nvSpPr>
          <p:spPr>
            <a:xfrm flipH="1" rot="-5400000">
              <a:off x="10874690" y="4434410"/>
              <a:ext cx="10878" cy="25042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28"/>
            <p:cNvSpPr/>
            <p:nvPr/>
          </p:nvSpPr>
          <p:spPr>
            <a:xfrm flipH="1" rot="-5400000">
              <a:off x="10460212" y="4824539"/>
              <a:ext cx="12631" cy="27525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28"/>
            <p:cNvSpPr/>
            <p:nvPr/>
          </p:nvSpPr>
          <p:spPr>
            <a:xfrm flipH="1" rot="-5400000">
              <a:off x="10632881" y="4520561"/>
              <a:ext cx="15077" cy="14712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28"/>
            <p:cNvSpPr/>
            <p:nvPr/>
          </p:nvSpPr>
          <p:spPr>
            <a:xfrm flipH="1" rot="-5400000">
              <a:off x="10929703" y="3900342"/>
              <a:ext cx="26649" cy="17522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28"/>
            <p:cNvSpPr/>
            <p:nvPr/>
          </p:nvSpPr>
          <p:spPr>
            <a:xfrm flipH="1" rot="-5400000">
              <a:off x="11500441" y="4486521"/>
              <a:ext cx="17194" cy="13507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28"/>
            <p:cNvSpPr/>
            <p:nvPr/>
          </p:nvSpPr>
          <p:spPr>
            <a:xfrm flipH="1" rot="-5400000">
              <a:off x="11429858" y="4499790"/>
              <a:ext cx="24166" cy="1044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28"/>
            <p:cNvSpPr/>
            <p:nvPr/>
          </p:nvSpPr>
          <p:spPr>
            <a:xfrm flipH="1" rot="-5400000">
              <a:off x="10968307" y="4693869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28"/>
            <p:cNvSpPr/>
            <p:nvPr/>
          </p:nvSpPr>
          <p:spPr>
            <a:xfrm flipH="1" rot="-5400000">
              <a:off x="11141542" y="4919634"/>
              <a:ext cx="12959" cy="11572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28"/>
            <p:cNvSpPr/>
            <p:nvPr/>
          </p:nvSpPr>
          <p:spPr>
            <a:xfrm flipH="1" rot="-5400000">
              <a:off x="11063987" y="4477577"/>
              <a:ext cx="11937" cy="14602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28"/>
            <p:cNvSpPr/>
            <p:nvPr/>
          </p:nvSpPr>
          <p:spPr>
            <a:xfrm flipH="1" rot="-5400000">
              <a:off x="11478903" y="3828518"/>
              <a:ext cx="7045" cy="6498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28"/>
            <p:cNvSpPr/>
            <p:nvPr/>
          </p:nvSpPr>
          <p:spPr>
            <a:xfrm flipH="1" rot="-5400000">
              <a:off x="11432414" y="4440944"/>
              <a:ext cx="6863" cy="6498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28"/>
            <p:cNvSpPr/>
            <p:nvPr/>
          </p:nvSpPr>
          <p:spPr>
            <a:xfrm flipH="1" rot="-5400000">
              <a:off x="11420513" y="4598244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28"/>
            <p:cNvSpPr/>
            <p:nvPr/>
          </p:nvSpPr>
          <p:spPr>
            <a:xfrm flipH="1" rot="-5400000">
              <a:off x="11420312" y="3804753"/>
              <a:ext cx="7045" cy="679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28"/>
            <p:cNvSpPr/>
            <p:nvPr/>
          </p:nvSpPr>
          <p:spPr>
            <a:xfrm flipH="1" rot="-5400000">
              <a:off x="11414161" y="3857120"/>
              <a:ext cx="8214" cy="6899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28"/>
            <p:cNvSpPr/>
            <p:nvPr/>
          </p:nvSpPr>
          <p:spPr>
            <a:xfrm flipH="1" rot="-5400000">
              <a:off x="11237459" y="4310092"/>
              <a:ext cx="9309" cy="89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28"/>
            <p:cNvSpPr/>
            <p:nvPr/>
          </p:nvSpPr>
          <p:spPr>
            <a:xfrm flipH="1" rot="-5400000">
              <a:off x="11044913" y="4799861"/>
              <a:ext cx="9309" cy="8798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28"/>
            <p:cNvSpPr/>
            <p:nvPr/>
          </p:nvSpPr>
          <p:spPr>
            <a:xfrm flipH="1" rot="-5400000">
              <a:off x="11041865" y="3548123"/>
              <a:ext cx="7009" cy="6753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28"/>
            <p:cNvSpPr/>
            <p:nvPr/>
          </p:nvSpPr>
          <p:spPr>
            <a:xfrm flipH="1" rot="-5400000">
              <a:off x="11000997" y="4458430"/>
              <a:ext cx="6863" cy="6571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28"/>
            <p:cNvSpPr/>
            <p:nvPr/>
          </p:nvSpPr>
          <p:spPr>
            <a:xfrm flipH="1" rot="-5400000">
              <a:off x="10417392" y="4851881"/>
              <a:ext cx="10550" cy="9893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28"/>
            <p:cNvSpPr/>
            <p:nvPr/>
          </p:nvSpPr>
          <p:spPr>
            <a:xfrm flipH="1" rot="-5400000">
              <a:off x="10425952" y="4842700"/>
              <a:ext cx="10550" cy="971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28"/>
            <p:cNvSpPr/>
            <p:nvPr/>
          </p:nvSpPr>
          <p:spPr>
            <a:xfrm flipH="1" rot="-5400000">
              <a:off x="10463845" y="4860770"/>
              <a:ext cx="8177" cy="6899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28"/>
            <p:cNvSpPr/>
            <p:nvPr/>
          </p:nvSpPr>
          <p:spPr>
            <a:xfrm flipH="1" rot="-5400000">
              <a:off x="10750172" y="5027543"/>
              <a:ext cx="9674" cy="9017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28"/>
            <p:cNvSpPr/>
            <p:nvPr/>
          </p:nvSpPr>
          <p:spPr>
            <a:xfrm flipH="1" rot="-5400000">
              <a:off x="11077293" y="4416413"/>
              <a:ext cx="6680" cy="6753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28"/>
            <p:cNvSpPr/>
            <p:nvPr/>
          </p:nvSpPr>
          <p:spPr>
            <a:xfrm flipH="1" rot="-5400000">
              <a:off x="11082440" y="3618340"/>
              <a:ext cx="10367" cy="7885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28"/>
            <p:cNvSpPr/>
            <p:nvPr/>
          </p:nvSpPr>
          <p:spPr>
            <a:xfrm flipH="1" rot="-5400000">
              <a:off x="10643650" y="4772482"/>
              <a:ext cx="7885" cy="6863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28"/>
            <p:cNvSpPr/>
            <p:nvPr/>
          </p:nvSpPr>
          <p:spPr>
            <a:xfrm flipH="1" rot="-5400000">
              <a:off x="10650513" y="4860094"/>
              <a:ext cx="12193" cy="8104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28"/>
            <p:cNvSpPr/>
            <p:nvPr/>
          </p:nvSpPr>
          <p:spPr>
            <a:xfrm flipH="1" rot="-5400000">
              <a:off x="10666739" y="4745122"/>
              <a:ext cx="4563" cy="2993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28"/>
            <p:cNvSpPr/>
            <p:nvPr/>
          </p:nvSpPr>
          <p:spPr>
            <a:xfrm flipH="1" rot="-5400000">
              <a:off x="11416570" y="3786190"/>
              <a:ext cx="3358" cy="387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28"/>
            <p:cNvSpPr/>
            <p:nvPr/>
          </p:nvSpPr>
          <p:spPr>
            <a:xfrm flipH="1" rot="-5400000">
              <a:off x="11230687" y="4304269"/>
              <a:ext cx="7264" cy="6680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28"/>
            <p:cNvSpPr/>
            <p:nvPr/>
          </p:nvSpPr>
          <p:spPr>
            <a:xfrm flipH="1" rot="-5400000">
              <a:off x="11061176" y="3553051"/>
              <a:ext cx="2993" cy="3030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28"/>
            <p:cNvSpPr/>
            <p:nvPr/>
          </p:nvSpPr>
          <p:spPr>
            <a:xfrm flipH="1" rot="-5400000">
              <a:off x="11075011" y="3929491"/>
              <a:ext cx="4746" cy="631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28"/>
            <p:cNvSpPr/>
            <p:nvPr/>
          </p:nvSpPr>
          <p:spPr>
            <a:xfrm flipH="1" rot="-5400000">
              <a:off x="11033505" y="3528337"/>
              <a:ext cx="2300" cy="2409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28"/>
            <p:cNvSpPr/>
            <p:nvPr/>
          </p:nvSpPr>
          <p:spPr>
            <a:xfrm flipH="1" rot="-5400000">
              <a:off x="11310925" y="4534725"/>
              <a:ext cx="2847" cy="2847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28"/>
            <p:cNvSpPr/>
            <p:nvPr/>
          </p:nvSpPr>
          <p:spPr>
            <a:xfrm flipH="1" rot="-5400000">
              <a:off x="11299316" y="4877580"/>
              <a:ext cx="187928" cy="152372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28"/>
            <p:cNvSpPr/>
            <p:nvPr/>
          </p:nvSpPr>
          <p:spPr>
            <a:xfrm flipH="1" rot="-5400000">
              <a:off x="11230377" y="5041652"/>
              <a:ext cx="39024" cy="45193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28"/>
            <p:cNvSpPr/>
            <p:nvPr/>
          </p:nvSpPr>
          <p:spPr>
            <a:xfrm flipH="1" rot="-5400000">
              <a:off x="11192776" y="5033986"/>
              <a:ext cx="26284" cy="22524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28"/>
            <p:cNvSpPr/>
            <p:nvPr/>
          </p:nvSpPr>
          <p:spPr>
            <a:xfrm flipH="1" rot="-5400000">
              <a:off x="11354110" y="4666837"/>
              <a:ext cx="16500" cy="16427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28"/>
            <p:cNvSpPr/>
            <p:nvPr/>
          </p:nvSpPr>
          <p:spPr>
            <a:xfrm flipH="1" rot="-5400000">
              <a:off x="11265750" y="4629657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28"/>
            <p:cNvSpPr/>
            <p:nvPr/>
          </p:nvSpPr>
          <p:spPr>
            <a:xfrm flipH="1" rot="-5400000">
              <a:off x="11016914" y="5082848"/>
              <a:ext cx="11025" cy="898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28"/>
            <p:cNvSpPr/>
            <p:nvPr/>
          </p:nvSpPr>
          <p:spPr>
            <a:xfrm flipH="1" rot="-5400000">
              <a:off x="11286704" y="4621662"/>
              <a:ext cx="6863" cy="6534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28"/>
            <p:cNvSpPr/>
            <p:nvPr/>
          </p:nvSpPr>
          <p:spPr>
            <a:xfrm flipH="1" rot="-5400000">
              <a:off x="11228424" y="4860277"/>
              <a:ext cx="6096" cy="5220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28"/>
            <p:cNvSpPr/>
            <p:nvPr/>
          </p:nvSpPr>
          <p:spPr>
            <a:xfrm flipH="1" rot="-5400000">
              <a:off x="11441704" y="4652764"/>
              <a:ext cx="6607" cy="6425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28"/>
            <p:cNvSpPr/>
            <p:nvPr/>
          </p:nvSpPr>
          <p:spPr>
            <a:xfrm flipH="1" rot="-5400000">
              <a:off x="11077293" y="3628379"/>
              <a:ext cx="74215" cy="111158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28"/>
            <p:cNvSpPr/>
            <p:nvPr/>
          </p:nvSpPr>
          <p:spPr>
            <a:xfrm flipH="1" rot="-5400000">
              <a:off x="11174250" y="3560662"/>
              <a:ext cx="32051" cy="1891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28"/>
            <p:cNvSpPr/>
            <p:nvPr/>
          </p:nvSpPr>
          <p:spPr>
            <a:xfrm flipH="1" rot="-5400000">
              <a:off x="11362561" y="3739884"/>
              <a:ext cx="19530" cy="20297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28"/>
            <p:cNvSpPr/>
            <p:nvPr/>
          </p:nvSpPr>
          <p:spPr>
            <a:xfrm flipH="1" rot="-5400000">
              <a:off x="11068185" y="3796686"/>
              <a:ext cx="17887" cy="1770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28"/>
            <p:cNvSpPr/>
            <p:nvPr/>
          </p:nvSpPr>
          <p:spPr>
            <a:xfrm flipH="1" rot="-5400000">
              <a:off x="11263067" y="3758447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28"/>
            <p:cNvSpPr/>
            <p:nvPr/>
          </p:nvSpPr>
          <p:spPr>
            <a:xfrm flipH="1" rot="-5400000">
              <a:off x="10510863" y="5064687"/>
              <a:ext cx="7045" cy="7009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28"/>
            <p:cNvSpPr/>
            <p:nvPr/>
          </p:nvSpPr>
          <p:spPr>
            <a:xfrm flipH="1" rot="-5400000">
              <a:off x="11392550" y="5030463"/>
              <a:ext cx="2482" cy="2628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04" name="Google Shape;10604;p28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8_1">
    <p:spTree>
      <p:nvGrpSpPr>
        <p:cNvPr id="10605" name="Shape 10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06" name="Google Shape;10606;p29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07" name="Google Shape;10607;p29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10608" name="Google Shape;10608;p29"/>
          <p:cNvSpPr/>
          <p:nvPr/>
        </p:nvSpPr>
        <p:spPr>
          <a:xfrm>
            <a:off x="5407025" y="1193850"/>
            <a:ext cx="3278400" cy="3591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09" name="Google Shape;10609;p29"/>
          <p:cNvGrpSpPr/>
          <p:nvPr/>
        </p:nvGrpSpPr>
        <p:grpSpPr>
          <a:xfrm rot="652735">
            <a:off x="7407151" y="3031512"/>
            <a:ext cx="483137" cy="458078"/>
            <a:chOff x="1776103" y="8970138"/>
            <a:chExt cx="351656" cy="333398"/>
          </a:xfrm>
        </p:grpSpPr>
        <p:sp>
          <p:nvSpPr>
            <p:cNvPr id="10610" name="Google Shape;10610;p29"/>
            <p:cNvSpPr/>
            <p:nvPr/>
          </p:nvSpPr>
          <p:spPr>
            <a:xfrm>
              <a:off x="1857000" y="8970138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29"/>
            <p:cNvSpPr/>
            <p:nvPr/>
          </p:nvSpPr>
          <p:spPr>
            <a:xfrm>
              <a:off x="1891631" y="9076196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29"/>
            <p:cNvSpPr/>
            <p:nvPr/>
          </p:nvSpPr>
          <p:spPr>
            <a:xfrm>
              <a:off x="1902656" y="9025940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29"/>
            <p:cNvSpPr/>
            <p:nvPr/>
          </p:nvSpPr>
          <p:spPr>
            <a:xfrm>
              <a:off x="1803903" y="9001522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29"/>
            <p:cNvSpPr/>
            <p:nvPr/>
          </p:nvSpPr>
          <p:spPr>
            <a:xfrm>
              <a:off x="1776103" y="9047855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29"/>
            <p:cNvSpPr/>
            <p:nvPr/>
          </p:nvSpPr>
          <p:spPr>
            <a:xfrm>
              <a:off x="2082779" y="9014171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29"/>
            <p:cNvSpPr/>
            <p:nvPr/>
          </p:nvSpPr>
          <p:spPr>
            <a:xfrm>
              <a:off x="2079532" y="9068011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29"/>
            <p:cNvSpPr/>
            <p:nvPr/>
          </p:nvSpPr>
          <p:spPr>
            <a:xfrm>
              <a:off x="2084537" y="9121852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29"/>
            <p:cNvSpPr/>
            <p:nvPr/>
          </p:nvSpPr>
          <p:spPr>
            <a:xfrm>
              <a:off x="1782664" y="9093511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9" name="Google Shape;10619;p29"/>
          <p:cNvGrpSpPr/>
          <p:nvPr/>
        </p:nvGrpSpPr>
        <p:grpSpPr>
          <a:xfrm rot="-292372">
            <a:off x="5591075" y="2520794"/>
            <a:ext cx="490744" cy="334961"/>
            <a:chOff x="527553" y="10096667"/>
            <a:chExt cx="285914" cy="195141"/>
          </a:xfrm>
        </p:grpSpPr>
        <p:sp>
          <p:nvSpPr>
            <p:cNvPr id="10620" name="Google Shape;10620;p29"/>
            <p:cNvSpPr/>
            <p:nvPr/>
          </p:nvSpPr>
          <p:spPr>
            <a:xfrm>
              <a:off x="527553" y="10096667"/>
              <a:ext cx="285914" cy="195141"/>
            </a:xfrm>
            <a:custGeom>
              <a:rect b="b" l="l" r="r" t="t"/>
              <a:pathLst>
                <a:path extrusionOk="0" h="2885" w="4227">
                  <a:moveTo>
                    <a:pt x="2781" y="673"/>
                  </a:moveTo>
                  <a:cubicBezTo>
                    <a:pt x="3227" y="854"/>
                    <a:pt x="3636" y="1120"/>
                    <a:pt x="3982" y="1454"/>
                  </a:cubicBezTo>
                  <a:cubicBezTo>
                    <a:pt x="3642" y="1789"/>
                    <a:pt x="3238" y="2055"/>
                    <a:pt x="2797" y="2236"/>
                  </a:cubicBezTo>
                  <a:cubicBezTo>
                    <a:pt x="3078" y="1997"/>
                    <a:pt x="3201" y="1619"/>
                    <a:pt x="3115" y="1263"/>
                  </a:cubicBezTo>
                  <a:cubicBezTo>
                    <a:pt x="3068" y="1035"/>
                    <a:pt x="2951" y="833"/>
                    <a:pt x="2781" y="673"/>
                  </a:cubicBezTo>
                  <a:close/>
                  <a:moveTo>
                    <a:pt x="2143" y="551"/>
                  </a:moveTo>
                  <a:cubicBezTo>
                    <a:pt x="2462" y="625"/>
                    <a:pt x="2728" y="843"/>
                    <a:pt x="2860" y="1141"/>
                  </a:cubicBezTo>
                  <a:cubicBezTo>
                    <a:pt x="3004" y="1454"/>
                    <a:pt x="2929" y="1821"/>
                    <a:pt x="2685" y="2060"/>
                  </a:cubicBezTo>
                  <a:cubicBezTo>
                    <a:pt x="2545" y="2191"/>
                    <a:pt x="2384" y="2246"/>
                    <a:pt x="2222" y="2246"/>
                  </a:cubicBezTo>
                  <a:cubicBezTo>
                    <a:pt x="1744" y="2246"/>
                    <a:pt x="1258" y="1757"/>
                    <a:pt x="1298" y="1252"/>
                  </a:cubicBezTo>
                  <a:cubicBezTo>
                    <a:pt x="1328" y="929"/>
                    <a:pt x="1612" y="649"/>
                    <a:pt x="1937" y="649"/>
                  </a:cubicBezTo>
                  <a:cubicBezTo>
                    <a:pt x="1954" y="649"/>
                    <a:pt x="1971" y="650"/>
                    <a:pt x="1989" y="652"/>
                  </a:cubicBezTo>
                  <a:cubicBezTo>
                    <a:pt x="1992" y="652"/>
                    <a:pt x="1996" y="653"/>
                    <a:pt x="1999" y="653"/>
                  </a:cubicBezTo>
                  <a:cubicBezTo>
                    <a:pt x="2037" y="653"/>
                    <a:pt x="2069" y="627"/>
                    <a:pt x="2079" y="588"/>
                  </a:cubicBezTo>
                  <a:cubicBezTo>
                    <a:pt x="2090" y="577"/>
                    <a:pt x="2100" y="567"/>
                    <a:pt x="2111" y="551"/>
                  </a:cubicBezTo>
                  <a:close/>
                  <a:moveTo>
                    <a:pt x="1372" y="689"/>
                  </a:moveTo>
                  <a:lnTo>
                    <a:pt x="1372" y="689"/>
                  </a:lnTo>
                  <a:cubicBezTo>
                    <a:pt x="1266" y="795"/>
                    <a:pt x="1186" y="923"/>
                    <a:pt x="1138" y="1072"/>
                  </a:cubicBezTo>
                  <a:cubicBezTo>
                    <a:pt x="1021" y="1460"/>
                    <a:pt x="1202" y="1890"/>
                    <a:pt x="1494" y="2151"/>
                  </a:cubicBezTo>
                  <a:cubicBezTo>
                    <a:pt x="1579" y="2230"/>
                    <a:pt x="1680" y="2294"/>
                    <a:pt x="1787" y="2342"/>
                  </a:cubicBezTo>
                  <a:cubicBezTo>
                    <a:pt x="1186" y="2241"/>
                    <a:pt x="617" y="1864"/>
                    <a:pt x="176" y="1460"/>
                  </a:cubicBezTo>
                  <a:cubicBezTo>
                    <a:pt x="522" y="1130"/>
                    <a:pt x="931" y="870"/>
                    <a:pt x="1372" y="689"/>
                  </a:cubicBezTo>
                  <a:close/>
                  <a:moveTo>
                    <a:pt x="2108" y="1"/>
                  </a:moveTo>
                  <a:cubicBezTo>
                    <a:pt x="2069" y="1"/>
                    <a:pt x="2030" y="22"/>
                    <a:pt x="2015" y="73"/>
                  </a:cubicBezTo>
                  <a:cubicBezTo>
                    <a:pt x="1994" y="168"/>
                    <a:pt x="1973" y="264"/>
                    <a:pt x="1952" y="360"/>
                  </a:cubicBezTo>
                  <a:cubicBezTo>
                    <a:pt x="1819" y="370"/>
                    <a:pt x="1691" y="391"/>
                    <a:pt x="1558" y="429"/>
                  </a:cubicBezTo>
                  <a:lnTo>
                    <a:pt x="1558" y="99"/>
                  </a:lnTo>
                  <a:cubicBezTo>
                    <a:pt x="1558" y="46"/>
                    <a:pt x="1516" y="3"/>
                    <a:pt x="1463" y="3"/>
                  </a:cubicBezTo>
                  <a:cubicBezTo>
                    <a:pt x="1409" y="3"/>
                    <a:pt x="1362" y="46"/>
                    <a:pt x="1362" y="99"/>
                  </a:cubicBezTo>
                  <a:lnTo>
                    <a:pt x="1362" y="487"/>
                  </a:lnTo>
                  <a:cubicBezTo>
                    <a:pt x="1261" y="519"/>
                    <a:pt x="1160" y="561"/>
                    <a:pt x="1059" y="609"/>
                  </a:cubicBezTo>
                  <a:lnTo>
                    <a:pt x="1059" y="397"/>
                  </a:lnTo>
                  <a:cubicBezTo>
                    <a:pt x="1067" y="325"/>
                    <a:pt x="1013" y="289"/>
                    <a:pt x="960" y="289"/>
                  </a:cubicBezTo>
                  <a:cubicBezTo>
                    <a:pt x="907" y="289"/>
                    <a:pt x="854" y="325"/>
                    <a:pt x="862" y="397"/>
                  </a:cubicBezTo>
                  <a:lnTo>
                    <a:pt x="862" y="710"/>
                  </a:lnTo>
                  <a:cubicBezTo>
                    <a:pt x="554" y="886"/>
                    <a:pt x="272" y="1093"/>
                    <a:pt x="12" y="1332"/>
                  </a:cubicBezTo>
                  <a:cubicBezTo>
                    <a:pt x="1" y="1417"/>
                    <a:pt x="1" y="1502"/>
                    <a:pt x="12" y="1582"/>
                  </a:cubicBezTo>
                  <a:cubicBezTo>
                    <a:pt x="288" y="1837"/>
                    <a:pt x="586" y="2060"/>
                    <a:pt x="910" y="2241"/>
                  </a:cubicBezTo>
                  <a:lnTo>
                    <a:pt x="788" y="2438"/>
                  </a:lnTo>
                  <a:cubicBezTo>
                    <a:pt x="740" y="2518"/>
                    <a:pt x="805" y="2591"/>
                    <a:pt x="873" y="2591"/>
                  </a:cubicBezTo>
                  <a:cubicBezTo>
                    <a:pt x="904" y="2591"/>
                    <a:pt x="936" y="2575"/>
                    <a:pt x="958" y="2539"/>
                  </a:cubicBezTo>
                  <a:lnTo>
                    <a:pt x="1091" y="2326"/>
                  </a:lnTo>
                  <a:cubicBezTo>
                    <a:pt x="1191" y="2374"/>
                    <a:pt x="1292" y="2416"/>
                    <a:pt x="1399" y="2454"/>
                  </a:cubicBezTo>
                  <a:cubicBezTo>
                    <a:pt x="1399" y="2454"/>
                    <a:pt x="1399" y="2459"/>
                    <a:pt x="1399" y="2459"/>
                  </a:cubicBezTo>
                  <a:cubicBezTo>
                    <a:pt x="1383" y="2549"/>
                    <a:pt x="1362" y="2640"/>
                    <a:pt x="1340" y="2725"/>
                  </a:cubicBezTo>
                  <a:cubicBezTo>
                    <a:pt x="1335" y="2751"/>
                    <a:pt x="1340" y="2778"/>
                    <a:pt x="1351" y="2804"/>
                  </a:cubicBezTo>
                  <a:cubicBezTo>
                    <a:pt x="1367" y="2826"/>
                    <a:pt x="1388" y="2842"/>
                    <a:pt x="1409" y="2847"/>
                  </a:cubicBezTo>
                  <a:cubicBezTo>
                    <a:pt x="1419" y="2850"/>
                    <a:pt x="1428" y="2851"/>
                    <a:pt x="1437" y="2851"/>
                  </a:cubicBezTo>
                  <a:cubicBezTo>
                    <a:pt x="1480" y="2851"/>
                    <a:pt x="1519" y="2822"/>
                    <a:pt x="1532" y="2778"/>
                  </a:cubicBezTo>
                  <a:cubicBezTo>
                    <a:pt x="1553" y="2693"/>
                    <a:pt x="1574" y="2602"/>
                    <a:pt x="1590" y="2512"/>
                  </a:cubicBezTo>
                  <a:lnTo>
                    <a:pt x="1590" y="2507"/>
                  </a:lnTo>
                  <a:lnTo>
                    <a:pt x="1617" y="2512"/>
                  </a:lnTo>
                  <a:cubicBezTo>
                    <a:pt x="1755" y="2544"/>
                    <a:pt x="1904" y="2560"/>
                    <a:pt x="2047" y="2560"/>
                  </a:cubicBezTo>
                  <a:lnTo>
                    <a:pt x="2047" y="2783"/>
                  </a:lnTo>
                  <a:cubicBezTo>
                    <a:pt x="2047" y="2842"/>
                    <a:pt x="2090" y="2884"/>
                    <a:pt x="2143" y="2884"/>
                  </a:cubicBezTo>
                  <a:cubicBezTo>
                    <a:pt x="2201" y="2884"/>
                    <a:pt x="2244" y="2842"/>
                    <a:pt x="2244" y="2783"/>
                  </a:cubicBezTo>
                  <a:lnTo>
                    <a:pt x="2244" y="2555"/>
                  </a:lnTo>
                  <a:cubicBezTo>
                    <a:pt x="2403" y="2539"/>
                    <a:pt x="2563" y="2512"/>
                    <a:pt x="2717" y="2464"/>
                  </a:cubicBezTo>
                  <a:cubicBezTo>
                    <a:pt x="2738" y="2544"/>
                    <a:pt x="2759" y="2624"/>
                    <a:pt x="2781" y="2698"/>
                  </a:cubicBezTo>
                  <a:cubicBezTo>
                    <a:pt x="2786" y="2725"/>
                    <a:pt x="2802" y="2746"/>
                    <a:pt x="2828" y="2757"/>
                  </a:cubicBezTo>
                  <a:cubicBezTo>
                    <a:pt x="2842" y="2767"/>
                    <a:pt x="2858" y="2773"/>
                    <a:pt x="2875" y="2773"/>
                  </a:cubicBezTo>
                  <a:cubicBezTo>
                    <a:pt x="2884" y="2773"/>
                    <a:pt x="2893" y="2771"/>
                    <a:pt x="2903" y="2767"/>
                  </a:cubicBezTo>
                  <a:cubicBezTo>
                    <a:pt x="2956" y="2751"/>
                    <a:pt x="2988" y="2698"/>
                    <a:pt x="2972" y="2645"/>
                  </a:cubicBezTo>
                  <a:lnTo>
                    <a:pt x="2908" y="2411"/>
                  </a:lnTo>
                  <a:cubicBezTo>
                    <a:pt x="2908" y="2406"/>
                    <a:pt x="2908" y="2406"/>
                    <a:pt x="2903" y="2400"/>
                  </a:cubicBezTo>
                  <a:cubicBezTo>
                    <a:pt x="2988" y="2369"/>
                    <a:pt x="3073" y="2331"/>
                    <a:pt x="3153" y="2289"/>
                  </a:cubicBezTo>
                  <a:cubicBezTo>
                    <a:pt x="3158" y="2299"/>
                    <a:pt x="3163" y="2310"/>
                    <a:pt x="3174" y="2321"/>
                  </a:cubicBezTo>
                  <a:cubicBezTo>
                    <a:pt x="3201" y="2353"/>
                    <a:pt x="3232" y="2379"/>
                    <a:pt x="3259" y="2411"/>
                  </a:cubicBezTo>
                  <a:cubicBezTo>
                    <a:pt x="3270" y="2422"/>
                    <a:pt x="3280" y="2427"/>
                    <a:pt x="3291" y="2432"/>
                  </a:cubicBezTo>
                  <a:cubicBezTo>
                    <a:pt x="3304" y="2438"/>
                    <a:pt x="3317" y="2440"/>
                    <a:pt x="3331" y="2440"/>
                  </a:cubicBezTo>
                  <a:cubicBezTo>
                    <a:pt x="3344" y="2440"/>
                    <a:pt x="3357" y="2438"/>
                    <a:pt x="3371" y="2432"/>
                  </a:cubicBezTo>
                  <a:cubicBezTo>
                    <a:pt x="3381" y="2427"/>
                    <a:pt x="3392" y="2422"/>
                    <a:pt x="3402" y="2411"/>
                  </a:cubicBezTo>
                  <a:lnTo>
                    <a:pt x="3418" y="2390"/>
                  </a:lnTo>
                  <a:cubicBezTo>
                    <a:pt x="3424" y="2374"/>
                    <a:pt x="3429" y="2358"/>
                    <a:pt x="3429" y="2342"/>
                  </a:cubicBezTo>
                  <a:lnTo>
                    <a:pt x="3429" y="2315"/>
                  </a:lnTo>
                  <a:cubicBezTo>
                    <a:pt x="3424" y="2294"/>
                    <a:pt x="3418" y="2284"/>
                    <a:pt x="3402" y="2268"/>
                  </a:cubicBezTo>
                  <a:cubicBezTo>
                    <a:pt x="3381" y="2241"/>
                    <a:pt x="3355" y="2220"/>
                    <a:pt x="3328" y="2193"/>
                  </a:cubicBezTo>
                  <a:lnTo>
                    <a:pt x="3360" y="2177"/>
                  </a:lnTo>
                  <a:cubicBezTo>
                    <a:pt x="3663" y="1991"/>
                    <a:pt x="3939" y="1779"/>
                    <a:pt x="4189" y="1529"/>
                  </a:cubicBezTo>
                  <a:cubicBezTo>
                    <a:pt x="4210" y="1513"/>
                    <a:pt x="4221" y="1492"/>
                    <a:pt x="4221" y="1470"/>
                  </a:cubicBezTo>
                  <a:cubicBezTo>
                    <a:pt x="4226" y="1438"/>
                    <a:pt x="4216" y="1407"/>
                    <a:pt x="4189" y="1385"/>
                  </a:cubicBezTo>
                  <a:cubicBezTo>
                    <a:pt x="3929" y="1130"/>
                    <a:pt x="3642" y="907"/>
                    <a:pt x="3328" y="721"/>
                  </a:cubicBezTo>
                  <a:lnTo>
                    <a:pt x="3408" y="561"/>
                  </a:lnTo>
                  <a:cubicBezTo>
                    <a:pt x="3450" y="496"/>
                    <a:pt x="3397" y="413"/>
                    <a:pt x="3325" y="413"/>
                  </a:cubicBezTo>
                  <a:cubicBezTo>
                    <a:pt x="3316" y="413"/>
                    <a:pt x="3306" y="415"/>
                    <a:pt x="3296" y="418"/>
                  </a:cubicBezTo>
                  <a:cubicBezTo>
                    <a:pt x="3270" y="423"/>
                    <a:pt x="3248" y="439"/>
                    <a:pt x="3238" y="461"/>
                  </a:cubicBezTo>
                  <a:lnTo>
                    <a:pt x="3153" y="631"/>
                  </a:lnTo>
                  <a:cubicBezTo>
                    <a:pt x="3041" y="572"/>
                    <a:pt x="2929" y="524"/>
                    <a:pt x="2813" y="482"/>
                  </a:cubicBezTo>
                  <a:lnTo>
                    <a:pt x="2887" y="184"/>
                  </a:lnTo>
                  <a:cubicBezTo>
                    <a:pt x="2903" y="131"/>
                    <a:pt x="2871" y="78"/>
                    <a:pt x="2818" y="62"/>
                  </a:cubicBezTo>
                  <a:cubicBezTo>
                    <a:pt x="2809" y="59"/>
                    <a:pt x="2799" y="58"/>
                    <a:pt x="2790" y="58"/>
                  </a:cubicBezTo>
                  <a:cubicBezTo>
                    <a:pt x="2747" y="58"/>
                    <a:pt x="2709" y="87"/>
                    <a:pt x="2696" y="131"/>
                  </a:cubicBezTo>
                  <a:cubicBezTo>
                    <a:pt x="2669" y="227"/>
                    <a:pt x="2648" y="328"/>
                    <a:pt x="2621" y="423"/>
                  </a:cubicBezTo>
                  <a:cubicBezTo>
                    <a:pt x="2472" y="381"/>
                    <a:pt x="2324" y="360"/>
                    <a:pt x="2169" y="354"/>
                  </a:cubicBezTo>
                  <a:lnTo>
                    <a:pt x="2159" y="354"/>
                  </a:lnTo>
                  <a:cubicBezTo>
                    <a:pt x="2175" y="280"/>
                    <a:pt x="2191" y="205"/>
                    <a:pt x="2207" y="126"/>
                  </a:cubicBezTo>
                  <a:cubicBezTo>
                    <a:pt x="2229" y="52"/>
                    <a:pt x="2168" y="1"/>
                    <a:pt x="2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29"/>
            <p:cNvSpPr/>
            <p:nvPr/>
          </p:nvSpPr>
          <p:spPr>
            <a:xfrm>
              <a:off x="653430" y="10172355"/>
              <a:ext cx="37405" cy="40449"/>
            </a:xfrm>
            <a:custGeom>
              <a:rect b="b" l="l" r="r" t="t"/>
              <a:pathLst>
                <a:path extrusionOk="0" h="598" w="553">
                  <a:moveTo>
                    <a:pt x="234" y="261"/>
                  </a:moveTo>
                  <a:cubicBezTo>
                    <a:pt x="255" y="293"/>
                    <a:pt x="287" y="314"/>
                    <a:pt x="324" y="314"/>
                  </a:cubicBezTo>
                  <a:lnTo>
                    <a:pt x="335" y="314"/>
                  </a:lnTo>
                  <a:lnTo>
                    <a:pt x="346" y="325"/>
                  </a:lnTo>
                  <a:lnTo>
                    <a:pt x="351" y="335"/>
                  </a:lnTo>
                  <a:lnTo>
                    <a:pt x="351" y="341"/>
                  </a:lnTo>
                  <a:lnTo>
                    <a:pt x="351" y="362"/>
                  </a:lnTo>
                  <a:cubicBezTo>
                    <a:pt x="351" y="367"/>
                    <a:pt x="351" y="367"/>
                    <a:pt x="351" y="367"/>
                  </a:cubicBezTo>
                  <a:lnTo>
                    <a:pt x="351" y="373"/>
                  </a:lnTo>
                  <a:lnTo>
                    <a:pt x="346" y="383"/>
                  </a:lnTo>
                  <a:lnTo>
                    <a:pt x="340" y="383"/>
                  </a:lnTo>
                  <a:lnTo>
                    <a:pt x="314" y="389"/>
                  </a:lnTo>
                  <a:lnTo>
                    <a:pt x="287" y="389"/>
                  </a:lnTo>
                  <a:cubicBezTo>
                    <a:pt x="277" y="389"/>
                    <a:pt x="271" y="389"/>
                    <a:pt x="261" y="383"/>
                  </a:cubicBezTo>
                  <a:lnTo>
                    <a:pt x="250" y="383"/>
                  </a:lnTo>
                  <a:lnTo>
                    <a:pt x="245" y="378"/>
                  </a:lnTo>
                  <a:lnTo>
                    <a:pt x="234" y="373"/>
                  </a:lnTo>
                  <a:lnTo>
                    <a:pt x="223" y="357"/>
                  </a:lnTo>
                  <a:lnTo>
                    <a:pt x="223" y="346"/>
                  </a:lnTo>
                  <a:cubicBezTo>
                    <a:pt x="223" y="341"/>
                    <a:pt x="223" y="325"/>
                    <a:pt x="218" y="314"/>
                  </a:cubicBezTo>
                  <a:cubicBezTo>
                    <a:pt x="223" y="304"/>
                    <a:pt x="223" y="293"/>
                    <a:pt x="223" y="282"/>
                  </a:cubicBezTo>
                  <a:lnTo>
                    <a:pt x="229" y="272"/>
                  </a:lnTo>
                  <a:cubicBezTo>
                    <a:pt x="234" y="266"/>
                    <a:pt x="234" y="266"/>
                    <a:pt x="234" y="261"/>
                  </a:cubicBezTo>
                  <a:close/>
                  <a:moveTo>
                    <a:pt x="431" y="1"/>
                  </a:moveTo>
                  <a:lnTo>
                    <a:pt x="436" y="17"/>
                  </a:lnTo>
                  <a:cubicBezTo>
                    <a:pt x="409" y="10"/>
                    <a:pt x="382" y="7"/>
                    <a:pt x="355" y="7"/>
                  </a:cubicBezTo>
                  <a:cubicBezTo>
                    <a:pt x="265" y="7"/>
                    <a:pt x="176" y="41"/>
                    <a:pt x="106" y="107"/>
                  </a:cubicBezTo>
                  <a:cubicBezTo>
                    <a:pt x="27" y="192"/>
                    <a:pt x="0" y="314"/>
                    <a:pt x="43" y="420"/>
                  </a:cubicBezTo>
                  <a:cubicBezTo>
                    <a:pt x="64" y="479"/>
                    <a:pt x="106" y="532"/>
                    <a:pt x="160" y="564"/>
                  </a:cubicBezTo>
                  <a:cubicBezTo>
                    <a:pt x="199" y="586"/>
                    <a:pt x="243" y="597"/>
                    <a:pt x="287" y="597"/>
                  </a:cubicBezTo>
                  <a:cubicBezTo>
                    <a:pt x="296" y="597"/>
                    <a:pt x="305" y="597"/>
                    <a:pt x="314" y="596"/>
                  </a:cubicBezTo>
                  <a:cubicBezTo>
                    <a:pt x="372" y="591"/>
                    <a:pt x="431" y="564"/>
                    <a:pt x="473" y="527"/>
                  </a:cubicBezTo>
                  <a:cubicBezTo>
                    <a:pt x="521" y="484"/>
                    <a:pt x="548" y="426"/>
                    <a:pt x="548" y="367"/>
                  </a:cubicBezTo>
                  <a:cubicBezTo>
                    <a:pt x="553" y="293"/>
                    <a:pt x="521" y="224"/>
                    <a:pt x="463" y="171"/>
                  </a:cubicBezTo>
                  <a:cubicBezTo>
                    <a:pt x="479" y="160"/>
                    <a:pt x="494" y="144"/>
                    <a:pt x="500" y="123"/>
                  </a:cubicBezTo>
                  <a:cubicBezTo>
                    <a:pt x="510" y="70"/>
                    <a:pt x="484" y="17"/>
                    <a:pt x="43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29"/>
            <p:cNvSpPr/>
            <p:nvPr/>
          </p:nvSpPr>
          <p:spPr>
            <a:xfrm>
              <a:off x="668851" y="10196773"/>
              <a:ext cx="473" cy="812"/>
            </a:xfrm>
            <a:custGeom>
              <a:rect b="b" l="l" r="r" t="t"/>
              <a:pathLst>
                <a:path extrusionOk="0" h="12" w="7">
                  <a:moveTo>
                    <a:pt x="1" y="1"/>
                  </a:moveTo>
                  <a:lnTo>
                    <a:pt x="6" y="12"/>
                  </a:lnTo>
                  <a:cubicBezTo>
                    <a:pt x="6" y="12"/>
                    <a:pt x="6" y="6"/>
                    <a:pt x="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3" name="Google Shape;10623;p29"/>
          <p:cNvGrpSpPr/>
          <p:nvPr/>
        </p:nvGrpSpPr>
        <p:grpSpPr>
          <a:xfrm rot="293467">
            <a:off x="5560820" y="3137330"/>
            <a:ext cx="495542" cy="277091"/>
            <a:chOff x="306183" y="11167138"/>
            <a:chExt cx="361739" cy="202244"/>
          </a:xfrm>
        </p:grpSpPr>
        <p:sp>
          <p:nvSpPr>
            <p:cNvPr id="10624" name="Google Shape;10624;p29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29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29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29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8" name="Google Shape;10628;p29"/>
          <p:cNvSpPr/>
          <p:nvPr/>
        </p:nvSpPr>
        <p:spPr>
          <a:xfrm rot="-1585849">
            <a:off x="5701335" y="1385523"/>
            <a:ext cx="270211" cy="493547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29" name="Google Shape;10629;p29"/>
          <p:cNvGrpSpPr/>
          <p:nvPr/>
        </p:nvGrpSpPr>
        <p:grpSpPr>
          <a:xfrm rot="892445">
            <a:off x="8090574" y="2657948"/>
            <a:ext cx="343036" cy="339026"/>
            <a:chOff x="1496103" y="9977164"/>
            <a:chExt cx="198862" cy="196562"/>
          </a:xfrm>
        </p:grpSpPr>
        <p:sp>
          <p:nvSpPr>
            <p:cNvPr id="10630" name="Google Shape;10630;p29"/>
            <p:cNvSpPr/>
            <p:nvPr/>
          </p:nvSpPr>
          <p:spPr>
            <a:xfrm>
              <a:off x="1496103" y="9977164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29"/>
            <p:cNvSpPr/>
            <p:nvPr/>
          </p:nvSpPr>
          <p:spPr>
            <a:xfrm>
              <a:off x="1560969" y="10061510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29"/>
            <p:cNvSpPr/>
            <p:nvPr/>
          </p:nvSpPr>
          <p:spPr>
            <a:xfrm>
              <a:off x="1605340" y="10063133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29"/>
            <p:cNvSpPr/>
            <p:nvPr/>
          </p:nvSpPr>
          <p:spPr>
            <a:xfrm>
              <a:off x="1551634" y="10095803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4" name="Google Shape;10634;p29"/>
          <p:cNvGrpSpPr/>
          <p:nvPr/>
        </p:nvGrpSpPr>
        <p:grpSpPr>
          <a:xfrm rot="1398537">
            <a:off x="4959216" y="1513745"/>
            <a:ext cx="278766" cy="476967"/>
            <a:chOff x="316587" y="9755293"/>
            <a:chExt cx="193789" cy="331571"/>
          </a:xfrm>
        </p:grpSpPr>
        <p:sp>
          <p:nvSpPr>
            <p:cNvPr id="10635" name="Google Shape;10635;p29"/>
            <p:cNvSpPr/>
            <p:nvPr/>
          </p:nvSpPr>
          <p:spPr>
            <a:xfrm>
              <a:off x="316587" y="9755293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29"/>
            <p:cNvSpPr/>
            <p:nvPr/>
          </p:nvSpPr>
          <p:spPr>
            <a:xfrm>
              <a:off x="346416" y="9816641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29"/>
            <p:cNvSpPr/>
            <p:nvPr/>
          </p:nvSpPr>
          <p:spPr>
            <a:xfrm>
              <a:off x="387270" y="9786948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29"/>
            <p:cNvSpPr/>
            <p:nvPr/>
          </p:nvSpPr>
          <p:spPr>
            <a:xfrm>
              <a:off x="393154" y="10023888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29"/>
            <p:cNvSpPr/>
            <p:nvPr/>
          </p:nvSpPr>
          <p:spPr>
            <a:xfrm>
              <a:off x="381994" y="9902746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29"/>
            <p:cNvSpPr/>
            <p:nvPr/>
          </p:nvSpPr>
          <p:spPr>
            <a:xfrm>
              <a:off x="392749" y="9876840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29"/>
            <p:cNvSpPr/>
            <p:nvPr/>
          </p:nvSpPr>
          <p:spPr>
            <a:xfrm>
              <a:off x="392072" y="9934739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2" name="Google Shape;10642;p29"/>
          <p:cNvGrpSpPr/>
          <p:nvPr/>
        </p:nvGrpSpPr>
        <p:grpSpPr>
          <a:xfrm>
            <a:off x="6699942" y="4314320"/>
            <a:ext cx="417006" cy="385139"/>
            <a:chOff x="-2286385" y="11533873"/>
            <a:chExt cx="417800" cy="385873"/>
          </a:xfrm>
        </p:grpSpPr>
        <p:sp>
          <p:nvSpPr>
            <p:cNvPr id="10643" name="Google Shape;10643;p29"/>
            <p:cNvSpPr/>
            <p:nvPr/>
          </p:nvSpPr>
          <p:spPr>
            <a:xfrm rot="-472652">
              <a:off x="-2265018" y="11557982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29"/>
            <p:cNvSpPr/>
            <p:nvPr/>
          </p:nvSpPr>
          <p:spPr>
            <a:xfrm rot="-472652">
              <a:off x="-2163339" y="11685107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29"/>
            <p:cNvSpPr/>
            <p:nvPr/>
          </p:nvSpPr>
          <p:spPr>
            <a:xfrm rot="-472652">
              <a:off x="-2103627" y="11677148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29"/>
            <p:cNvSpPr/>
            <p:nvPr/>
          </p:nvSpPr>
          <p:spPr>
            <a:xfrm rot="-472652">
              <a:off x="-2040415" y="11668144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47" name="Google Shape;10647;p29"/>
          <p:cNvSpPr/>
          <p:nvPr/>
        </p:nvSpPr>
        <p:spPr>
          <a:xfrm rot="705357">
            <a:off x="8266806" y="3538200"/>
            <a:ext cx="267476" cy="431710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8" name="Google Shape;10648;p29"/>
          <p:cNvSpPr/>
          <p:nvPr/>
        </p:nvSpPr>
        <p:spPr>
          <a:xfrm rot="524861">
            <a:off x="7891965" y="4243364"/>
            <a:ext cx="378056" cy="341461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9" name="Google Shape;10649;p29"/>
          <p:cNvSpPr/>
          <p:nvPr/>
        </p:nvSpPr>
        <p:spPr>
          <a:xfrm>
            <a:off x="2499521" y="1663552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0" name="Google Shape;10650;p29"/>
          <p:cNvSpPr/>
          <p:nvPr/>
        </p:nvSpPr>
        <p:spPr>
          <a:xfrm rot="906625">
            <a:off x="7392295" y="1486602"/>
            <a:ext cx="807615" cy="291374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1" name="Google Shape;10651;p29"/>
          <p:cNvSpPr/>
          <p:nvPr/>
        </p:nvSpPr>
        <p:spPr>
          <a:xfrm rot="1118803">
            <a:off x="6882849" y="2297537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2" name="Google Shape;10652;p29"/>
          <p:cNvSpPr/>
          <p:nvPr/>
        </p:nvSpPr>
        <p:spPr>
          <a:xfrm flipH="1" rot="-1277494">
            <a:off x="4884149" y="4075420"/>
            <a:ext cx="270214" cy="493548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3" name="Google Shape;10653;p29"/>
          <p:cNvSpPr/>
          <p:nvPr/>
        </p:nvSpPr>
        <p:spPr>
          <a:xfrm rot="-627847">
            <a:off x="5675265" y="4098233"/>
            <a:ext cx="378052" cy="341459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54" name="Google Shape;10654;p29"/>
          <p:cNvGrpSpPr/>
          <p:nvPr/>
        </p:nvGrpSpPr>
        <p:grpSpPr>
          <a:xfrm>
            <a:off x="3864962" y="4129631"/>
            <a:ext cx="417006" cy="385139"/>
            <a:chOff x="-2378259" y="11402361"/>
            <a:chExt cx="417800" cy="385873"/>
          </a:xfrm>
        </p:grpSpPr>
        <p:sp>
          <p:nvSpPr>
            <p:cNvPr id="10655" name="Google Shape;10655;p29"/>
            <p:cNvSpPr/>
            <p:nvPr/>
          </p:nvSpPr>
          <p:spPr>
            <a:xfrm rot="-472652">
              <a:off x="-2356892" y="11426471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29"/>
            <p:cNvSpPr/>
            <p:nvPr/>
          </p:nvSpPr>
          <p:spPr>
            <a:xfrm rot="-472652">
              <a:off x="-2255213" y="11553596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29"/>
            <p:cNvSpPr/>
            <p:nvPr/>
          </p:nvSpPr>
          <p:spPr>
            <a:xfrm rot="-472652">
              <a:off x="-2195500" y="11545637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29"/>
            <p:cNvSpPr/>
            <p:nvPr/>
          </p:nvSpPr>
          <p:spPr>
            <a:xfrm rot="-472652">
              <a:off x="-2132289" y="11536633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9" name="Google Shape;10659;p29"/>
          <p:cNvGrpSpPr/>
          <p:nvPr/>
        </p:nvGrpSpPr>
        <p:grpSpPr>
          <a:xfrm rot="652735">
            <a:off x="3158528" y="3476535"/>
            <a:ext cx="483137" cy="458078"/>
            <a:chOff x="1905969" y="9058125"/>
            <a:chExt cx="351656" cy="333398"/>
          </a:xfrm>
        </p:grpSpPr>
        <p:sp>
          <p:nvSpPr>
            <p:cNvPr id="10660" name="Google Shape;10660;p29"/>
            <p:cNvSpPr/>
            <p:nvPr/>
          </p:nvSpPr>
          <p:spPr>
            <a:xfrm>
              <a:off x="1986865" y="9058125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29"/>
            <p:cNvSpPr/>
            <p:nvPr/>
          </p:nvSpPr>
          <p:spPr>
            <a:xfrm>
              <a:off x="2021496" y="9164184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29"/>
            <p:cNvSpPr/>
            <p:nvPr/>
          </p:nvSpPr>
          <p:spPr>
            <a:xfrm>
              <a:off x="2032522" y="9113928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29"/>
            <p:cNvSpPr/>
            <p:nvPr/>
          </p:nvSpPr>
          <p:spPr>
            <a:xfrm>
              <a:off x="1916865" y="9071405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29"/>
            <p:cNvSpPr/>
            <p:nvPr/>
          </p:nvSpPr>
          <p:spPr>
            <a:xfrm>
              <a:off x="1905969" y="9135843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29"/>
            <p:cNvSpPr/>
            <p:nvPr/>
          </p:nvSpPr>
          <p:spPr>
            <a:xfrm>
              <a:off x="2212644" y="9102159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29"/>
            <p:cNvSpPr/>
            <p:nvPr/>
          </p:nvSpPr>
          <p:spPr>
            <a:xfrm>
              <a:off x="2209398" y="9155999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29"/>
            <p:cNvSpPr/>
            <p:nvPr/>
          </p:nvSpPr>
          <p:spPr>
            <a:xfrm>
              <a:off x="2214403" y="9209840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29"/>
            <p:cNvSpPr/>
            <p:nvPr/>
          </p:nvSpPr>
          <p:spPr>
            <a:xfrm>
              <a:off x="1912530" y="9181499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29"/>
          <p:cNvGrpSpPr/>
          <p:nvPr/>
        </p:nvGrpSpPr>
        <p:grpSpPr>
          <a:xfrm rot="892445">
            <a:off x="4400485" y="2990495"/>
            <a:ext cx="343036" cy="339026"/>
            <a:chOff x="1740934" y="9866422"/>
            <a:chExt cx="198862" cy="196562"/>
          </a:xfrm>
        </p:grpSpPr>
        <p:sp>
          <p:nvSpPr>
            <p:cNvPr id="10670" name="Google Shape;10670;p29"/>
            <p:cNvSpPr/>
            <p:nvPr/>
          </p:nvSpPr>
          <p:spPr>
            <a:xfrm>
              <a:off x="1740934" y="9866422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29"/>
            <p:cNvSpPr/>
            <p:nvPr/>
          </p:nvSpPr>
          <p:spPr>
            <a:xfrm>
              <a:off x="1805800" y="9950768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29"/>
            <p:cNvSpPr/>
            <p:nvPr/>
          </p:nvSpPr>
          <p:spPr>
            <a:xfrm>
              <a:off x="1850171" y="9952392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29"/>
            <p:cNvSpPr/>
            <p:nvPr/>
          </p:nvSpPr>
          <p:spPr>
            <a:xfrm>
              <a:off x="1796466" y="9985061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74" name="Google Shape;10674;p29"/>
          <p:cNvSpPr/>
          <p:nvPr/>
        </p:nvSpPr>
        <p:spPr>
          <a:xfrm rot="3469497">
            <a:off x="2111872" y="4038193"/>
            <a:ext cx="267478" cy="431712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75" name="Google Shape;10675;p29"/>
          <p:cNvGrpSpPr/>
          <p:nvPr/>
        </p:nvGrpSpPr>
        <p:grpSpPr>
          <a:xfrm rot="293467">
            <a:off x="1917655" y="3388503"/>
            <a:ext cx="495542" cy="277091"/>
            <a:chOff x="306183" y="11167138"/>
            <a:chExt cx="361739" cy="202244"/>
          </a:xfrm>
        </p:grpSpPr>
        <p:sp>
          <p:nvSpPr>
            <p:cNvPr id="10676" name="Google Shape;10676;p29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29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29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29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0" name="Google Shape;10680;p29"/>
          <p:cNvGrpSpPr/>
          <p:nvPr/>
        </p:nvGrpSpPr>
        <p:grpSpPr>
          <a:xfrm rot="-645224">
            <a:off x="1236562" y="1487027"/>
            <a:ext cx="278758" cy="476953"/>
            <a:chOff x="524756" y="9794821"/>
            <a:chExt cx="193789" cy="331571"/>
          </a:xfrm>
        </p:grpSpPr>
        <p:sp>
          <p:nvSpPr>
            <p:cNvPr id="10681" name="Google Shape;10681;p29"/>
            <p:cNvSpPr/>
            <p:nvPr/>
          </p:nvSpPr>
          <p:spPr>
            <a:xfrm>
              <a:off x="524756" y="9794821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29"/>
            <p:cNvSpPr/>
            <p:nvPr/>
          </p:nvSpPr>
          <p:spPr>
            <a:xfrm>
              <a:off x="554585" y="9856169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29"/>
            <p:cNvSpPr/>
            <p:nvPr/>
          </p:nvSpPr>
          <p:spPr>
            <a:xfrm>
              <a:off x="595439" y="9826476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29"/>
            <p:cNvSpPr/>
            <p:nvPr/>
          </p:nvSpPr>
          <p:spPr>
            <a:xfrm>
              <a:off x="601324" y="10063416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29"/>
            <p:cNvSpPr/>
            <p:nvPr/>
          </p:nvSpPr>
          <p:spPr>
            <a:xfrm>
              <a:off x="590163" y="9942274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29"/>
            <p:cNvSpPr/>
            <p:nvPr/>
          </p:nvSpPr>
          <p:spPr>
            <a:xfrm>
              <a:off x="600918" y="9916368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29"/>
            <p:cNvSpPr/>
            <p:nvPr/>
          </p:nvSpPr>
          <p:spPr>
            <a:xfrm>
              <a:off x="600242" y="9974267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8" name="Google Shape;10688;p29"/>
          <p:cNvGrpSpPr/>
          <p:nvPr/>
        </p:nvGrpSpPr>
        <p:grpSpPr>
          <a:xfrm rot="784931">
            <a:off x="884572" y="4023813"/>
            <a:ext cx="425397" cy="460479"/>
            <a:chOff x="597900" y="10971024"/>
            <a:chExt cx="274481" cy="297136"/>
          </a:xfrm>
        </p:grpSpPr>
        <p:sp>
          <p:nvSpPr>
            <p:cNvPr id="10689" name="Google Shape;10689;p29"/>
            <p:cNvSpPr/>
            <p:nvPr/>
          </p:nvSpPr>
          <p:spPr>
            <a:xfrm>
              <a:off x="630839" y="10971024"/>
              <a:ext cx="241542" cy="243639"/>
            </a:xfrm>
            <a:custGeom>
              <a:rect b="b" l="l" r="r" t="t"/>
              <a:pathLst>
                <a:path extrusionOk="0" h="3602" w="3571">
                  <a:moveTo>
                    <a:pt x="276" y="2520"/>
                  </a:moveTo>
                  <a:lnTo>
                    <a:pt x="276" y="2520"/>
                  </a:lnTo>
                  <a:cubicBezTo>
                    <a:pt x="276" y="2522"/>
                    <a:pt x="277" y="2524"/>
                    <a:pt x="278" y="2526"/>
                  </a:cubicBezTo>
                  <a:lnTo>
                    <a:pt x="278" y="2526"/>
                  </a:lnTo>
                  <a:cubicBezTo>
                    <a:pt x="278" y="2525"/>
                    <a:pt x="276" y="2523"/>
                    <a:pt x="276" y="2520"/>
                  </a:cubicBezTo>
                  <a:close/>
                  <a:moveTo>
                    <a:pt x="2862" y="1680"/>
                  </a:moveTo>
                  <a:cubicBezTo>
                    <a:pt x="3000" y="1680"/>
                    <a:pt x="3138" y="1689"/>
                    <a:pt x="3274" y="1707"/>
                  </a:cubicBezTo>
                  <a:lnTo>
                    <a:pt x="3332" y="3036"/>
                  </a:lnTo>
                  <a:lnTo>
                    <a:pt x="2429" y="2988"/>
                  </a:lnTo>
                  <a:lnTo>
                    <a:pt x="2429" y="2669"/>
                  </a:lnTo>
                  <a:cubicBezTo>
                    <a:pt x="2429" y="2350"/>
                    <a:pt x="2424" y="2031"/>
                    <a:pt x="2418" y="1712"/>
                  </a:cubicBezTo>
                  <a:cubicBezTo>
                    <a:pt x="2567" y="1690"/>
                    <a:pt x="2715" y="1680"/>
                    <a:pt x="2862" y="1680"/>
                  </a:cubicBezTo>
                  <a:close/>
                  <a:moveTo>
                    <a:pt x="1968" y="203"/>
                  </a:moveTo>
                  <a:cubicBezTo>
                    <a:pt x="2053" y="203"/>
                    <a:pt x="2131" y="321"/>
                    <a:pt x="2153" y="389"/>
                  </a:cubicBezTo>
                  <a:cubicBezTo>
                    <a:pt x="2179" y="522"/>
                    <a:pt x="2190" y="654"/>
                    <a:pt x="2190" y="787"/>
                  </a:cubicBezTo>
                  <a:cubicBezTo>
                    <a:pt x="2200" y="1096"/>
                    <a:pt x="2211" y="1404"/>
                    <a:pt x="2216" y="1712"/>
                  </a:cubicBezTo>
                  <a:cubicBezTo>
                    <a:pt x="2222" y="2015"/>
                    <a:pt x="2227" y="2307"/>
                    <a:pt x="2222" y="2610"/>
                  </a:cubicBezTo>
                  <a:cubicBezTo>
                    <a:pt x="2222" y="2759"/>
                    <a:pt x="2222" y="2908"/>
                    <a:pt x="2216" y="3052"/>
                  </a:cubicBezTo>
                  <a:cubicBezTo>
                    <a:pt x="2216" y="3158"/>
                    <a:pt x="2206" y="3296"/>
                    <a:pt x="2110" y="3354"/>
                  </a:cubicBezTo>
                  <a:cubicBezTo>
                    <a:pt x="2094" y="3365"/>
                    <a:pt x="2083" y="3381"/>
                    <a:pt x="2073" y="3397"/>
                  </a:cubicBezTo>
                  <a:cubicBezTo>
                    <a:pt x="2062" y="3386"/>
                    <a:pt x="2046" y="3381"/>
                    <a:pt x="2030" y="3381"/>
                  </a:cubicBezTo>
                  <a:cubicBezTo>
                    <a:pt x="1698" y="3381"/>
                    <a:pt x="1362" y="3399"/>
                    <a:pt x="1029" y="3399"/>
                  </a:cubicBezTo>
                  <a:cubicBezTo>
                    <a:pt x="962" y="3399"/>
                    <a:pt x="896" y="3399"/>
                    <a:pt x="829" y="3397"/>
                  </a:cubicBezTo>
                  <a:cubicBezTo>
                    <a:pt x="664" y="3392"/>
                    <a:pt x="473" y="3360"/>
                    <a:pt x="367" y="3216"/>
                  </a:cubicBezTo>
                  <a:cubicBezTo>
                    <a:pt x="292" y="3131"/>
                    <a:pt x="271" y="2935"/>
                    <a:pt x="409" y="2881"/>
                  </a:cubicBezTo>
                  <a:cubicBezTo>
                    <a:pt x="478" y="2850"/>
                    <a:pt x="494" y="2759"/>
                    <a:pt x="441" y="2706"/>
                  </a:cubicBezTo>
                  <a:cubicBezTo>
                    <a:pt x="436" y="2674"/>
                    <a:pt x="420" y="2648"/>
                    <a:pt x="393" y="2637"/>
                  </a:cubicBezTo>
                  <a:cubicBezTo>
                    <a:pt x="383" y="2632"/>
                    <a:pt x="372" y="2626"/>
                    <a:pt x="356" y="2616"/>
                  </a:cubicBezTo>
                  <a:cubicBezTo>
                    <a:pt x="351" y="2616"/>
                    <a:pt x="345" y="2610"/>
                    <a:pt x="340" y="2605"/>
                  </a:cubicBezTo>
                  <a:cubicBezTo>
                    <a:pt x="337" y="2605"/>
                    <a:pt x="331" y="2598"/>
                    <a:pt x="332" y="2598"/>
                  </a:cubicBezTo>
                  <a:cubicBezTo>
                    <a:pt x="332" y="2598"/>
                    <a:pt x="335" y="2600"/>
                    <a:pt x="340" y="2605"/>
                  </a:cubicBezTo>
                  <a:cubicBezTo>
                    <a:pt x="330" y="2594"/>
                    <a:pt x="324" y="2589"/>
                    <a:pt x="314" y="2578"/>
                  </a:cubicBezTo>
                  <a:lnTo>
                    <a:pt x="303" y="2568"/>
                  </a:lnTo>
                  <a:cubicBezTo>
                    <a:pt x="298" y="2557"/>
                    <a:pt x="292" y="2547"/>
                    <a:pt x="287" y="2536"/>
                  </a:cubicBezTo>
                  <a:cubicBezTo>
                    <a:pt x="284" y="2533"/>
                    <a:pt x="280" y="2529"/>
                    <a:pt x="278" y="2526"/>
                  </a:cubicBezTo>
                  <a:lnTo>
                    <a:pt x="278" y="2526"/>
                  </a:lnTo>
                  <a:cubicBezTo>
                    <a:pt x="278" y="2526"/>
                    <a:pt x="279" y="2526"/>
                    <a:pt x="279" y="2526"/>
                  </a:cubicBezTo>
                  <a:cubicBezTo>
                    <a:pt x="279" y="2526"/>
                    <a:pt x="279" y="2525"/>
                    <a:pt x="276" y="2520"/>
                  </a:cubicBezTo>
                  <a:lnTo>
                    <a:pt x="276" y="2520"/>
                  </a:lnTo>
                  <a:cubicBezTo>
                    <a:pt x="276" y="2520"/>
                    <a:pt x="276" y="2520"/>
                    <a:pt x="276" y="2520"/>
                  </a:cubicBezTo>
                  <a:cubicBezTo>
                    <a:pt x="271" y="2509"/>
                    <a:pt x="266" y="2493"/>
                    <a:pt x="266" y="2483"/>
                  </a:cubicBezTo>
                  <a:cubicBezTo>
                    <a:pt x="266" y="2472"/>
                    <a:pt x="266" y="2467"/>
                    <a:pt x="266" y="2462"/>
                  </a:cubicBezTo>
                  <a:lnTo>
                    <a:pt x="266" y="2424"/>
                  </a:lnTo>
                  <a:cubicBezTo>
                    <a:pt x="266" y="2419"/>
                    <a:pt x="266" y="2414"/>
                    <a:pt x="266" y="2408"/>
                  </a:cubicBezTo>
                  <a:cubicBezTo>
                    <a:pt x="266" y="2398"/>
                    <a:pt x="271" y="2392"/>
                    <a:pt x="271" y="2387"/>
                  </a:cubicBezTo>
                  <a:cubicBezTo>
                    <a:pt x="271" y="2381"/>
                    <a:pt x="273" y="2377"/>
                    <a:pt x="273" y="2377"/>
                  </a:cubicBezTo>
                  <a:cubicBezTo>
                    <a:pt x="274" y="2377"/>
                    <a:pt x="273" y="2380"/>
                    <a:pt x="271" y="2387"/>
                  </a:cubicBezTo>
                  <a:cubicBezTo>
                    <a:pt x="276" y="2377"/>
                    <a:pt x="282" y="2366"/>
                    <a:pt x="292" y="2350"/>
                  </a:cubicBezTo>
                  <a:cubicBezTo>
                    <a:pt x="292" y="2345"/>
                    <a:pt x="298" y="2339"/>
                    <a:pt x="303" y="2334"/>
                  </a:cubicBezTo>
                  <a:cubicBezTo>
                    <a:pt x="308" y="2323"/>
                    <a:pt x="319" y="2318"/>
                    <a:pt x="330" y="2307"/>
                  </a:cubicBezTo>
                  <a:lnTo>
                    <a:pt x="340" y="2297"/>
                  </a:lnTo>
                  <a:cubicBezTo>
                    <a:pt x="351" y="2286"/>
                    <a:pt x="367" y="2281"/>
                    <a:pt x="377" y="2276"/>
                  </a:cubicBezTo>
                  <a:cubicBezTo>
                    <a:pt x="425" y="2244"/>
                    <a:pt x="441" y="2185"/>
                    <a:pt x="415" y="2137"/>
                  </a:cubicBezTo>
                  <a:cubicBezTo>
                    <a:pt x="377" y="2116"/>
                    <a:pt x="356" y="2074"/>
                    <a:pt x="351" y="2031"/>
                  </a:cubicBezTo>
                  <a:cubicBezTo>
                    <a:pt x="271" y="1967"/>
                    <a:pt x="250" y="1856"/>
                    <a:pt x="298" y="1765"/>
                  </a:cubicBezTo>
                  <a:cubicBezTo>
                    <a:pt x="356" y="1654"/>
                    <a:pt x="468" y="1574"/>
                    <a:pt x="595" y="1563"/>
                  </a:cubicBezTo>
                  <a:cubicBezTo>
                    <a:pt x="652" y="1556"/>
                    <a:pt x="708" y="1552"/>
                    <a:pt x="765" y="1552"/>
                  </a:cubicBezTo>
                  <a:cubicBezTo>
                    <a:pt x="863" y="1552"/>
                    <a:pt x="960" y="1562"/>
                    <a:pt x="1058" y="1579"/>
                  </a:cubicBezTo>
                  <a:cubicBezTo>
                    <a:pt x="1145" y="1598"/>
                    <a:pt x="1234" y="1606"/>
                    <a:pt x="1323" y="1606"/>
                  </a:cubicBezTo>
                  <a:cubicBezTo>
                    <a:pt x="1385" y="1606"/>
                    <a:pt x="1448" y="1602"/>
                    <a:pt x="1509" y="1595"/>
                  </a:cubicBezTo>
                  <a:cubicBezTo>
                    <a:pt x="1521" y="1600"/>
                    <a:pt x="1534" y="1603"/>
                    <a:pt x="1546" y="1603"/>
                  </a:cubicBezTo>
                  <a:cubicBezTo>
                    <a:pt x="1573" y="1603"/>
                    <a:pt x="1599" y="1592"/>
                    <a:pt x="1621" y="1574"/>
                  </a:cubicBezTo>
                  <a:cubicBezTo>
                    <a:pt x="1648" y="1558"/>
                    <a:pt x="1669" y="1531"/>
                    <a:pt x="1674" y="1505"/>
                  </a:cubicBezTo>
                  <a:cubicBezTo>
                    <a:pt x="1791" y="1298"/>
                    <a:pt x="1754" y="1048"/>
                    <a:pt x="1717" y="819"/>
                  </a:cubicBezTo>
                  <a:cubicBezTo>
                    <a:pt x="1690" y="654"/>
                    <a:pt x="1648" y="373"/>
                    <a:pt x="1796" y="245"/>
                  </a:cubicBezTo>
                  <a:cubicBezTo>
                    <a:pt x="1810" y="251"/>
                    <a:pt x="1825" y="254"/>
                    <a:pt x="1839" y="254"/>
                  </a:cubicBezTo>
                  <a:cubicBezTo>
                    <a:pt x="1863" y="254"/>
                    <a:pt x="1886" y="246"/>
                    <a:pt x="1903" y="229"/>
                  </a:cubicBezTo>
                  <a:cubicBezTo>
                    <a:pt x="1924" y="211"/>
                    <a:pt x="1947" y="203"/>
                    <a:pt x="1968" y="203"/>
                  </a:cubicBezTo>
                  <a:close/>
                  <a:moveTo>
                    <a:pt x="1858" y="1"/>
                  </a:moveTo>
                  <a:cubicBezTo>
                    <a:pt x="1848" y="1"/>
                    <a:pt x="1838" y="2"/>
                    <a:pt x="1828" y="6"/>
                  </a:cubicBezTo>
                  <a:cubicBezTo>
                    <a:pt x="1573" y="107"/>
                    <a:pt x="1478" y="378"/>
                    <a:pt x="1499" y="628"/>
                  </a:cubicBezTo>
                  <a:cubicBezTo>
                    <a:pt x="1515" y="856"/>
                    <a:pt x="1632" y="1159"/>
                    <a:pt x="1509" y="1393"/>
                  </a:cubicBezTo>
                  <a:cubicBezTo>
                    <a:pt x="1465" y="1401"/>
                    <a:pt x="1419" y="1404"/>
                    <a:pt x="1374" y="1404"/>
                  </a:cubicBezTo>
                  <a:cubicBezTo>
                    <a:pt x="1229" y="1404"/>
                    <a:pt x="1082" y="1373"/>
                    <a:pt x="941" y="1361"/>
                  </a:cubicBezTo>
                  <a:cubicBezTo>
                    <a:pt x="883" y="1352"/>
                    <a:pt x="825" y="1347"/>
                    <a:pt x="767" y="1347"/>
                  </a:cubicBezTo>
                  <a:cubicBezTo>
                    <a:pt x="638" y="1347"/>
                    <a:pt x="511" y="1370"/>
                    <a:pt x="393" y="1415"/>
                  </a:cubicBezTo>
                  <a:cubicBezTo>
                    <a:pt x="244" y="1478"/>
                    <a:pt x="138" y="1606"/>
                    <a:pt x="101" y="1760"/>
                  </a:cubicBezTo>
                  <a:cubicBezTo>
                    <a:pt x="58" y="1898"/>
                    <a:pt x="96" y="2042"/>
                    <a:pt x="191" y="2148"/>
                  </a:cubicBezTo>
                  <a:cubicBezTo>
                    <a:pt x="0" y="2318"/>
                    <a:pt x="27" y="2626"/>
                    <a:pt x="239" y="2770"/>
                  </a:cubicBezTo>
                  <a:cubicBezTo>
                    <a:pt x="144" y="2860"/>
                    <a:pt x="96" y="2998"/>
                    <a:pt x="117" y="3131"/>
                  </a:cubicBezTo>
                  <a:cubicBezTo>
                    <a:pt x="144" y="3328"/>
                    <a:pt x="314" y="3471"/>
                    <a:pt x="494" y="3540"/>
                  </a:cubicBezTo>
                  <a:cubicBezTo>
                    <a:pt x="620" y="3590"/>
                    <a:pt x="755" y="3601"/>
                    <a:pt x="890" y="3601"/>
                  </a:cubicBezTo>
                  <a:cubicBezTo>
                    <a:pt x="1002" y="3601"/>
                    <a:pt x="1114" y="3594"/>
                    <a:pt x="1222" y="3594"/>
                  </a:cubicBezTo>
                  <a:lnTo>
                    <a:pt x="2030" y="3578"/>
                  </a:lnTo>
                  <a:cubicBezTo>
                    <a:pt x="2062" y="3572"/>
                    <a:pt x="2094" y="3551"/>
                    <a:pt x="2110" y="3519"/>
                  </a:cubicBezTo>
                  <a:cubicBezTo>
                    <a:pt x="2126" y="3535"/>
                    <a:pt x="2146" y="3543"/>
                    <a:pt x="2167" y="3543"/>
                  </a:cubicBezTo>
                  <a:cubicBezTo>
                    <a:pt x="2183" y="3543"/>
                    <a:pt x="2198" y="3539"/>
                    <a:pt x="2211" y="3530"/>
                  </a:cubicBezTo>
                  <a:cubicBezTo>
                    <a:pt x="2323" y="3450"/>
                    <a:pt x="2397" y="3328"/>
                    <a:pt x="2408" y="3190"/>
                  </a:cubicBezTo>
                  <a:lnTo>
                    <a:pt x="3449" y="3243"/>
                  </a:lnTo>
                  <a:cubicBezTo>
                    <a:pt x="3452" y="3243"/>
                    <a:pt x="3454" y="3243"/>
                    <a:pt x="3456" y="3243"/>
                  </a:cubicBezTo>
                  <a:cubicBezTo>
                    <a:pt x="3527" y="3243"/>
                    <a:pt x="3570" y="3166"/>
                    <a:pt x="3534" y="3105"/>
                  </a:cubicBezTo>
                  <a:lnTo>
                    <a:pt x="3476" y="1622"/>
                  </a:lnTo>
                  <a:cubicBezTo>
                    <a:pt x="3476" y="1595"/>
                    <a:pt x="3460" y="1563"/>
                    <a:pt x="3433" y="1547"/>
                  </a:cubicBezTo>
                  <a:cubicBezTo>
                    <a:pt x="3423" y="1537"/>
                    <a:pt x="3407" y="1526"/>
                    <a:pt x="3391" y="1521"/>
                  </a:cubicBezTo>
                  <a:cubicBezTo>
                    <a:pt x="3231" y="1497"/>
                    <a:pt x="3069" y="1485"/>
                    <a:pt x="2907" y="1485"/>
                  </a:cubicBezTo>
                  <a:cubicBezTo>
                    <a:pt x="2744" y="1485"/>
                    <a:pt x="2580" y="1497"/>
                    <a:pt x="2418" y="1521"/>
                  </a:cubicBezTo>
                  <a:lnTo>
                    <a:pt x="2418" y="1489"/>
                  </a:lnTo>
                  <a:cubicBezTo>
                    <a:pt x="2413" y="1292"/>
                    <a:pt x="2408" y="1096"/>
                    <a:pt x="2397" y="899"/>
                  </a:cubicBezTo>
                  <a:cubicBezTo>
                    <a:pt x="2397" y="724"/>
                    <a:pt x="2386" y="554"/>
                    <a:pt x="2360" y="383"/>
                  </a:cubicBezTo>
                  <a:cubicBezTo>
                    <a:pt x="2321" y="186"/>
                    <a:pt x="2152" y="11"/>
                    <a:pt x="1967" y="11"/>
                  </a:cubicBezTo>
                  <a:cubicBezTo>
                    <a:pt x="1947" y="11"/>
                    <a:pt x="1928" y="13"/>
                    <a:pt x="1908" y="17"/>
                  </a:cubicBezTo>
                  <a:cubicBezTo>
                    <a:pt x="1894" y="6"/>
                    <a:pt x="1876" y="1"/>
                    <a:pt x="185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29"/>
            <p:cNvSpPr/>
            <p:nvPr/>
          </p:nvSpPr>
          <p:spPr>
            <a:xfrm>
              <a:off x="597900" y="11254428"/>
              <a:ext cx="16572" cy="13731"/>
            </a:xfrm>
            <a:custGeom>
              <a:rect b="b" l="l" r="r" t="t"/>
              <a:pathLst>
                <a:path extrusionOk="0" h="203" w="245">
                  <a:moveTo>
                    <a:pt x="108" y="1"/>
                  </a:moveTo>
                  <a:cubicBezTo>
                    <a:pt x="53" y="1"/>
                    <a:pt x="1" y="46"/>
                    <a:pt x="8" y="112"/>
                  </a:cubicBezTo>
                  <a:cubicBezTo>
                    <a:pt x="13" y="160"/>
                    <a:pt x="50" y="197"/>
                    <a:pt x="98" y="202"/>
                  </a:cubicBezTo>
                  <a:cubicBezTo>
                    <a:pt x="102" y="203"/>
                    <a:pt x="106" y="203"/>
                    <a:pt x="110" y="203"/>
                  </a:cubicBezTo>
                  <a:cubicBezTo>
                    <a:pt x="198" y="203"/>
                    <a:pt x="244" y="93"/>
                    <a:pt x="178" y="32"/>
                  </a:cubicBezTo>
                  <a:cubicBezTo>
                    <a:pt x="158" y="10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91" name="Google Shape;10691;p29"/>
          <p:cNvSpPr/>
          <p:nvPr/>
        </p:nvSpPr>
        <p:spPr>
          <a:xfrm rot="1118803">
            <a:off x="3580211" y="1473786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2" name="Google Shape;10692;p29"/>
          <p:cNvSpPr/>
          <p:nvPr/>
        </p:nvSpPr>
        <p:spPr>
          <a:xfrm>
            <a:off x="596931" y="2583158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3" name="Google Shape;10693;p29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grpSp>
        <p:nvGrpSpPr>
          <p:cNvPr id="10694" name="Google Shape;10694;p29"/>
          <p:cNvGrpSpPr/>
          <p:nvPr/>
        </p:nvGrpSpPr>
        <p:grpSpPr>
          <a:xfrm flipH="1">
            <a:off x="5623780" y="-57221"/>
            <a:ext cx="2569337" cy="1139288"/>
            <a:chOff x="3103025" y="1092425"/>
            <a:chExt cx="1105900" cy="490375"/>
          </a:xfrm>
        </p:grpSpPr>
        <p:sp>
          <p:nvSpPr>
            <p:cNvPr id="10695" name="Google Shape;10695;p29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29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29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29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29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29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29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29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29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29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29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29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29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29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29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29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29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29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29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29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29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29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29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29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29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29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29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29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29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29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29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29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29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29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29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29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29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29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29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29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29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29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29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29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29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29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29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29"/>
          <p:cNvGrpSpPr/>
          <p:nvPr/>
        </p:nvGrpSpPr>
        <p:grpSpPr>
          <a:xfrm rot="10800000">
            <a:off x="8289" y="1456636"/>
            <a:ext cx="829681" cy="2870012"/>
            <a:chOff x="6892900" y="1975875"/>
            <a:chExt cx="491750" cy="1701050"/>
          </a:xfrm>
        </p:grpSpPr>
        <p:sp>
          <p:nvSpPr>
            <p:cNvPr id="10743" name="Google Shape;10743;p29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29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29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29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29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29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29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29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29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29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29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29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29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29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29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29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29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29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29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29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29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29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29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29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29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29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29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29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29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29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29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29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29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29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29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29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29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29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29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29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29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29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29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29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29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29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29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29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29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29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29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29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29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29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29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29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29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29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1" name="Google Shape;10801;p29"/>
          <p:cNvGrpSpPr/>
          <p:nvPr/>
        </p:nvGrpSpPr>
        <p:grpSpPr>
          <a:xfrm>
            <a:off x="7538975" y="2883529"/>
            <a:ext cx="1621552" cy="2238742"/>
            <a:chOff x="9966008" y="2955775"/>
            <a:chExt cx="1621552" cy="2238742"/>
          </a:xfrm>
        </p:grpSpPr>
        <p:sp>
          <p:nvSpPr>
            <p:cNvPr id="10802" name="Google Shape;10802;p29"/>
            <p:cNvSpPr/>
            <p:nvPr/>
          </p:nvSpPr>
          <p:spPr>
            <a:xfrm flipH="1" rot="-5400000">
              <a:off x="10846764" y="4450581"/>
              <a:ext cx="827568" cy="654024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29"/>
            <p:cNvSpPr/>
            <p:nvPr/>
          </p:nvSpPr>
          <p:spPr>
            <a:xfrm flipH="1" rot="-5400000">
              <a:off x="11372144" y="3798347"/>
              <a:ext cx="256010" cy="174822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29"/>
            <p:cNvSpPr/>
            <p:nvPr/>
          </p:nvSpPr>
          <p:spPr>
            <a:xfrm flipH="1" rot="-5400000">
              <a:off x="11532036" y="3486083"/>
              <a:ext cx="53991" cy="57057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29"/>
            <p:cNvSpPr/>
            <p:nvPr/>
          </p:nvSpPr>
          <p:spPr>
            <a:xfrm flipH="1" rot="-5400000">
              <a:off x="11540596" y="4281362"/>
              <a:ext cx="61985" cy="31942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29"/>
            <p:cNvSpPr/>
            <p:nvPr/>
          </p:nvSpPr>
          <p:spPr>
            <a:xfrm flipH="1" rot="-5400000">
              <a:off x="11536416" y="3888514"/>
              <a:ext cx="57495" cy="44792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29"/>
            <p:cNvSpPr/>
            <p:nvPr/>
          </p:nvSpPr>
          <p:spPr>
            <a:xfrm flipH="1" rot="-5400000">
              <a:off x="11550744" y="3631573"/>
              <a:ext cx="49902" cy="23728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29"/>
            <p:cNvSpPr/>
            <p:nvPr/>
          </p:nvSpPr>
          <p:spPr>
            <a:xfrm flipH="1" rot="-5400000">
              <a:off x="11577302" y="4748608"/>
              <a:ext cx="11572" cy="8944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29"/>
            <p:cNvSpPr/>
            <p:nvPr/>
          </p:nvSpPr>
          <p:spPr>
            <a:xfrm flipH="1" rot="-5400000">
              <a:off x="10933810" y="3369979"/>
              <a:ext cx="560425" cy="502126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29"/>
            <p:cNvSpPr/>
            <p:nvPr/>
          </p:nvSpPr>
          <p:spPr>
            <a:xfrm flipH="1" rot="-5400000">
              <a:off x="11267009" y="3008780"/>
              <a:ext cx="215745" cy="109734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29"/>
            <p:cNvSpPr/>
            <p:nvPr/>
          </p:nvSpPr>
          <p:spPr>
            <a:xfrm flipH="1" rot="-5400000">
              <a:off x="10854138" y="4290799"/>
              <a:ext cx="216292" cy="207604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29"/>
            <p:cNvSpPr/>
            <p:nvPr/>
          </p:nvSpPr>
          <p:spPr>
            <a:xfrm flipH="1" rot="-5400000">
              <a:off x="10835192" y="3577747"/>
              <a:ext cx="122182" cy="117218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29"/>
            <p:cNvSpPr/>
            <p:nvPr/>
          </p:nvSpPr>
          <p:spPr>
            <a:xfrm flipH="1" rot="-5400000">
              <a:off x="11235396" y="3344845"/>
              <a:ext cx="167485" cy="128644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29"/>
            <p:cNvSpPr/>
            <p:nvPr/>
          </p:nvSpPr>
          <p:spPr>
            <a:xfrm flipH="1" rot="-5400000">
              <a:off x="10768296" y="5052859"/>
              <a:ext cx="151715" cy="123204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29"/>
            <p:cNvSpPr/>
            <p:nvPr/>
          </p:nvSpPr>
          <p:spPr>
            <a:xfrm flipH="1" rot="-5400000">
              <a:off x="11326458" y="3570975"/>
              <a:ext cx="106960" cy="108529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29"/>
            <p:cNvSpPr/>
            <p:nvPr/>
          </p:nvSpPr>
          <p:spPr>
            <a:xfrm flipH="1" rot="-5400000">
              <a:off x="10217691" y="5100279"/>
              <a:ext cx="81041" cy="105682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29"/>
            <p:cNvSpPr/>
            <p:nvPr/>
          </p:nvSpPr>
          <p:spPr>
            <a:xfrm flipH="1" rot="-5400000">
              <a:off x="11453167" y="3223630"/>
              <a:ext cx="64066" cy="118276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29"/>
            <p:cNvSpPr/>
            <p:nvPr/>
          </p:nvSpPr>
          <p:spPr>
            <a:xfrm flipH="1" rot="-5400000">
              <a:off x="11263085" y="3337781"/>
              <a:ext cx="56546" cy="68264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29"/>
            <p:cNvSpPr/>
            <p:nvPr/>
          </p:nvSpPr>
          <p:spPr>
            <a:xfrm flipH="1" rot="-5400000">
              <a:off x="11484543" y="3608411"/>
              <a:ext cx="52166" cy="63263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29"/>
            <p:cNvSpPr/>
            <p:nvPr/>
          </p:nvSpPr>
          <p:spPr>
            <a:xfrm flipH="1" rot="-5400000">
              <a:off x="10043800" y="4812930"/>
              <a:ext cx="44828" cy="43368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29"/>
            <p:cNvSpPr/>
            <p:nvPr/>
          </p:nvSpPr>
          <p:spPr>
            <a:xfrm flipH="1" rot="-5400000">
              <a:off x="10577357" y="5148301"/>
              <a:ext cx="55305" cy="37126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29"/>
            <p:cNvSpPr/>
            <p:nvPr/>
          </p:nvSpPr>
          <p:spPr>
            <a:xfrm flipH="1" rot="-5400000">
              <a:off x="11386673" y="3498348"/>
              <a:ext cx="21136" cy="25371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29"/>
            <p:cNvSpPr/>
            <p:nvPr/>
          </p:nvSpPr>
          <p:spPr>
            <a:xfrm flipH="1" rot="-5400000">
              <a:off x="10925341" y="3846807"/>
              <a:ext cx="23838" cy="17157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29"/>
            <p:cNvSpPr/>
            <p:nvPr/>
          </p:nvSpPr>
          <p:spPr>
            <a:xfrm flipH="1" rot="-5400000">
              <a:off x="11038598" y="5173563"/>
              <a:ext cx="18581" cy="1770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29"/>
            <p:cNvSpPr/>
            <p:nvPr/>
          </p:nvSpPr>
          <p:spPr>
            <a:xfrm flipH="1" rot="-5400000">
              <a:off x="10099141" y="4795882"/>
              <a:ext cx="15953" cy="11499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29"/>
            <p:cNvSpPr/>
            <p:nvPr/>
          </p:nvSpPr>
          <p:spPr>
            <a:xfrm flipH="1" rot="-5400000">
              <a:off x="10941859" y="3870517"/>
              <a:ext cx="14054" cy="17340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29"/>
            <p:cNvSpPr/>
            <p:nvPr/>
          </p:nvSpPr>
          <p:spPr>
            <a:xfrm flipH="1" rot="-5400000">
              <a:off x="11554650" y="3553745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29"/>
            <p:cNvSpPr/>
            <p:nvPr/>
          </p:nvSpPr>
          <p:spPr>
            <a:xfrm flipH="1" rot="-5400000">
              <a:off x="10009175" y="4808166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29"/>
            <p:cNvSpPr/>
            <p:nvPr/>
          </p:nvSpPr>
          <p:spPr>
            <a:xfrm flipH="1" rot="-5400000">
              <a:off x="11316273" y="3149196"/>
              <a:ext cx="8944" cy="8761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29"/>
            <p:cNvSpPr/>
            <p:nvPr/>
          </p:nvSpPr>
          <p:spPr>
            <a:xfrm flipH="1" rot="-5400000">
              <a:off x="10038470" y="4808440"/>
              <a:ext cx="7045" cy="6534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29"/>
            <p:cNvSpPr/>
            <p:nvPr/>
          </p:nvSpPr>
          <p:spPr>
            <a:xfrm flipH="1" rot="-5400000">
              <a:off x="10131905" y="4627503"/>
              <a:ext cx="7045" cy="6571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29"/>
            <p:cNvSpPr/>
            <p:nvPr/>
          </p:nvSpPr>
          <p:spPr>
            <a:xfrm flipH="1" rot="-5400000">
              <a:off x="10196482" y="5105791"/>
              <a:ext cx="5987" cy="11937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29"/>
            <p:cNvSpPr/>
            <p:nvPr/>
          </p:nvSpPr>
          <p:spPr>
            <a:xfrm flipH="1" rot="-5400000">
              <a:off x="10489526" y="4977896"/>
              <a:ext cx="146969" cy="174275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29"/>
            <p:cNvSpPr/>
            <p:nvPr/>
          </p:nvSpPr>
          <p:spPr>
            <a:xfrm flipH="1" rot="-5400000">
              <a:off x="10961426" y="3849344"/>
              <a:ext cx="141420" cy="14821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29"/>
            <p:cNvSpPr/>
            <p:nvPr/>
          </p:nvSpPr>
          <p:spPr>
            <a:xfrm flipH="1" rot="-5400000">
              <a:off x="11274967" y="3881176"/>
              <a:ext cx="144195" cy="108347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29"/>
            <p:cNvSpPr/>
            <p:nvPr/>
          </p:nvSpPr>
          <p:spPr>
            <a:xfrm flipH="1" rot="-5400000">
              <a:off x="10810806" y="4980926"/>
              <a:ext cx="144122" cy="83231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29"/>
            <p:cNvSpPr/>
            <p:nvPr/>
          </p:nvSpPr>
          <p:spPr>
            <a:xfrm flipH="1" rot="-5400000">
              <a:off x="10951223" y="4706025"/>
              <a:ext cx="96446" cy="91518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29"/>
            <p:cNvSpPr/>
            <p:nvPr/>
          </p:nvSpPr>
          <p:spPr>
            <a:xfrm flipH="1" rot="-5400000">
              <a:off x="11176842" y="4702758"/>
              <a:ext cx="67206" cy="104879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29"/>
            <p:cNvSpPr/>
            <p:nvPr/>
          </p:nvSpPr>
          <p:spPr>
            <a:xfrm flipH="1" rot="-5400000">
              <a:off x="11017552" y="4318488"/>
              <a:ext cx="88890" cy="81917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29"/>
            <p:cNvSpPr/>
            <p:nvPr/>
          </p:nvSpPr>
          <p:spPr>
            <a:xfrm flipH="1" rot="-5400000">
              <a:off x="11097535" y="4652326"/>
              <a:ext cx="104660" cy="69944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29"/>
            <p:cNvSpPr/>
            <p:nvPr/>
          </p:nvSpPr>
          <p:spPr>
            <a:xfrm flipH="1" rot="-5400000">
              <a:off x="11140282" y="4267308"/>
              <a:ext cx="85568" cy="97651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29"/>
            <p:cNvSpPr/>
            <p:nvPr/>
          </p:nvSpPr>
          <p:spPr>
            <a:xfrm flipH="1" rot="-5400000">
              <a:off x="10618498" y="4802745"/>
              <a:ext cx="72097" cy="69688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29"/>
            <p:cNvSpPr/>
            <p:nvPr/>
          </p:nvSpPr>
          <p:spPr>
            <a:xfrm flipH="1" rot="-5400000">
              <a:off x="10581555" y="4917480"/>
              <a:ext cx="69652" cy="41762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29"/>
            <p:cNvSpPr/>
            <p:nvPr/>
          </p:nvSpPr>
          <p:spPr>
            <a:xfrm flipH="1" rot="-5400000">
              <a:off x="10353764" y="4835235"/>
              <a:ext cx="54611" cy="45631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29"/>
            <p:cNvSpPr/>
            <p:nvPr/>
          </p:nvSpPr>
          <p:spPr>
            <a:xfrm flipH="1" rot="-5400000">
              <a:off x="10873011" y="5102269"/>
              <a:ext cx="42017" cy="4413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29"/>
            <p:cNvSpPr/>
            <p:nvPr/>
          </p:nvSpPr>
          <p:spPr>
            <a:xfrm flipH="1" rot="-5400000">
              <a:off x="11025346" y="3771150"/>
              <a:ext cx="53224" cy="56145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29"/>
            <p:cNvSpPr/>
            <p:nvPr/>
          </p:nvSpPr>
          <p:spPr>
            <a:xfrm flipH="1" rot="-5400000">
              <a:off x="10895717" y="4848230"/>
              <a:ext cx="37126" cy="6063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29"/>
            <p:cNvSpPr/>
            <p:nvPr/>
          </p:nvSpPr>
          <p:spPr>
            <a:xfrm flipH="1" rot="-5400000">
              <a:off x="10931784" y="4324676"/>
              <a:ext cx="48844" cy="2913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29"/>
            <p:cNvSpPr/>
            <p:nvPr/>
          </p:nvSpPr>
          <p:spPr>
            <a:xfrm flipH="1" rot="-5400000">
              <a:off x="11444953" y="4442167"/>
              <a:ext cx="36578" cy="58664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29"/>
            <p:cNvSpPr/>
            <p:nvPr/>
          </p:nvSpPr>
          <p:spPr>
            <a:xfrm flipH="1" rot="-5400000">
              <a:off x="10684919" y="4753226"/>
              <a:ext cx="26430" cy="4924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29"/>
            <p:cNvSpPr/>
            <p:nvPr/>
          </p:nvSpPr>
          <p:spPr>
            <a:xfrm flipH="1" rot="-5400000">
              <a:off x="10559506" y="4751200"/>
              <a:ext cx="32928" cy="28985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29"/>
            <p:cNvSpPr/>
            <p:nvPr/>
          </p:nvSpPr>
          <p:spPr>
            <a:xfrm flipH="1" rot="-5400000">
              <a:off x="10896411" y="4435578"/>
              <a:ext cx="34351" cy="36322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29"/>
            <p:cNvSpPr/>
            <p:nvPr/>
          </p:nvSpPr>
          <p:spPr>
            <a:xfrm flipH="1" rot="-5400000">
              <a:off x="11167168" y="4243233"/>
              <a:ext cx="34315" cy="32635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29"/>
            <p:cNvSpPr/>
            <p:nvPr/>
          </p:nvSpPr>
          <p:spPr>
            <a:xfrm flipH="1" rot="-5400000">
              <a:off x="10824569" y="5064230"/>
              <a:ext cx="40082" cy="28036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29"/>
            <p:cNvSpPr/>
            <p:nvPr/>
          </p:nvSpPr>
          <p:spPr>
            <a:xfrm flipH="1" rot="-5400000">
              <a:off x="9955932" y="5049555"/>
              <a:ext cx="42528" cy="22378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29"/>
            <p:cNvSpPr/>
            <p:nvPr/>
          </p:nvSpPr>
          <p:spPr>
            <a:xfrm flipH="1" rot="-5400000">
              <a:off x="10180657" y="4792524"/>
              <a:ext cx="44463" cy="26795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29"/>
            <p:cNvSpPr/>
            <p:nvPr/>
          </p:nvSpPr>
          <p:spPr>
            <a:xfrm flipH="1" rot="-5400000">
              <a:off x="11239120" y="4664501"/>
              <a:ext cx="36103" cy="25663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29"/>
            <p:cNvSpPr/>
            <p:nvPr/>
          </p:nvSpPr>
          <p:spPr>
            <a:xfrm flipH="1" rot="-5400000">
              <a:off x="10607656" y="4780988"/>
              <a:ext cx="25079" cy="32891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29"/>
            <p:cNvSpPr/>
            <p:nvPr/>
          </p:nvSpPr>
          <p:spPr>
            <a:xfrm flipH="1" rot="-5400000">
              <a:off x="11395781" y="4436582"/>
              <a:ext cx="34862" cy="21538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29"/>
            <p:cNvSpPr/>
            <p:nvPr/>
          </p:nvSpPr>
          <p:spPr>
            <a:xfrm flipH="1" rot="-5400000">
              <a:off x="10757801" y="5014365"/>
              <a:ext cx="27160" cy="24166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29"/>
            <p:cNvSpPr/>
            <p:nvPr/>
          </p:nvSpPr>
          <p:spPr>
            <a:xfrm flipH="1" rot="-5400000">
              <a:off x="10874690" y="4434410"/>
              <a:ext cx="10878" cy="25042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29"/>
            <p:cNvSpPr/>
            <p:nvPr/>
          </p:nvSpPr>
          <p:spPr>
            <a:xfrm flipH="1" rot="-5400000">
              <a:off x="10460212" y="4824539"/>
              <a:ext cx="12631" cy="27525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29"/>
            <p:cNvSpPr/>
            <p:nvPr/>
          </p:nvSpPr>
          <p:spPr>
            <a:xfrm flipH="1" rot="-5400000">
              <a:off x="10632881" y="4520561"/>
              <a:ext cx="15077" cy="14712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29"/>
            <p:cNvSpPr/>
            <p:nvPr/>
          </p:nvSpPr>
          <p:spPr>
            <a:xfrm flipH="1" rot="-5400000">
              <a:off x="10929703" y="3900342"/>
              <a:ext cx="26649" cy="17522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29"/>
            <p:cNvSpPr/>
            <p:nvPr/>
          </p:nvSpPr>
          <p:spPr>
            <a:xfrm flipH="1" rot="-5400000">
              <a:off x="11500441" y="4486521"/>
              <a:ext cx="17194" cy="13507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29"/>
            <p:cNvSpPr/>
            <p:nvPr/>
          </p:nvSpPr>
          <p:spPr>
            <a:xfrm flipH="1" rot="-5400000">
              <a:off x="11429858" y="4499790"/>
              <a:ext cx="24166" cy="1044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29"/>
            <p:cNvSpPr/>
            <p:nvPr/>
          </p:nvSpPr>
          <p:spPr>
            <a:xfrm flipH="1" rot="-5400000">
              <a:off x="10968307" y="4693869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29"/>
            <p:cNvSpPr/>
            <p:nvPr/>
          </p:nvSpPr>
          <p:spPr>
            <a:xfrm flipH="1" rot="-5400000">
              <a:off x="11141542" y="4919634"/>
              <a:ext cx="12959" cy="11572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29"/>
            <p:cNvSpPr/>
            <p:nvPr/>
          </p:nvSpPr>
          <p:spPr>
            <a:xfrm flipH="1" rot="-5400000">
              <a:off x="11063987" y="4477577"/>
              <a:ext cx="11937" cy="14602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29"/>
            <p:cNvSpPr/>
            <p:nvPr/>
          </p:nvSpPr>
          <p:spPr>
            <a:xfrm flipH="1" rot="-5400000">
              <a:off x="11478903" y="3828518"/>
              <a:ext cx="7045" cy="6498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29"/>
            <p:cNvSpPr/>
            <p:nvPr/>
          </p:nvSpPr>
          <p:spPr>
            <a:xfrm flipH="1" rot="-5400000">
              <a:off x="11432414" y="4440944"/>
              <a:ext cx="6863" cy="6498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29"/>
            <p:cNvSpPr/>
            <p:nvPr/>
          </p:nvSpPr>
          <p:spPr>
            <a:xfrm flipH="1" rot="-5400000">
              <a:off x="11420513" y="4598244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29"/>
            <p:cNvSpPr/>
            <p:nvPr/>
          </p:nvSpPr>
          <p:spPr>
            <a:xfrm flipH="1" rot="-5400000">
              <a:off x="11420312" y="3804753"/>
              <a:ext cx="7045" cy="679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29"/>
            <p:cNvSpPr/>
            <p:nvPr/>
          </p:nvSpPr>
          <p:spPr>
            <a:xfrm flipH="1" rot="-5400000">
              <a:off x="11414161" y="3857120"/>
              <a:ext cx="8214" cy="6899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29"/>
            <p:cNvSpPr/>
            <p:nvPr/>
          </p:nvSpPr>
          <p:spPr>
            <a:xfrm flipH="1" rot="-5400000">
              <a:off x="11237459" y="4310092"/>
              <a:ext cx="9309" cy="89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29"/>
            <p:cNvSpPr/>
            <p:nvPr/>
          </p:nvSpPr>
          <p:spPr>
            <a:xfrm flipH="1" rot="-5400000">
              <a:off x="11044913" y="4799861"/>
              <a:ext cx="9309" cy="8798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29"/>
            <p:cNvSpPr/>
            <p:nvPr/>
          </p:nvSpPr>
          <p:spPr>
            <a:xfrm flipH="1" rot="-5400000">
              <a:off x="11041865" y="3548123"/>
              <a:ext cx="7009" cy="6753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29"/>
            <p:cNvSpPr/>
            <p:nvPr/>
          </p:nvSpPr>
          <p:spPr>
            <a:xfrm flipH="1" rot="-5400000">
              <a:off x="11000997" y="4458430"/>
              <a:ext cx="6863" cy="6571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29"/>
            <p:cNvSpPr/>
            <p:nvPr/>
          </p:nvSpPr>
          <p:spPr>
            <a:xfrm flipH="1" rot="-5400000">
              <a:off x="10417392" y="4851881"/>
              <a:ext cx="10550" cy="9893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29"/>
            <p:cNvSpPr/>
            <p:nvPr/>
          </p:nvSpPr>
          <p:spPr>
            <a:xfrm flipH="1" rot="-5400000">
              <a:off x="10425952" y="4842700"/>
              <a:ext cx="10550" cy="971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29"/>
            <p:cNvSpPr/>
            <p:nvPr/>
          </p:nvSpPr>
          <p:spPr>
            <a:xfrm flipH="1" rot="-5400000">
              <a:off x="10463845" y="4860770"/>
              <a:ext cx="8177" cy="6899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29"/>
            <p:cNvSpPr/>
            <p:nvPr/>
          </p:nvSpPr>
          <p:spPr>
            <a:xfrm flipH="1" rot="-5400000">
              <a:off x="10750172" y="5027543"/>
              <a:ext cx="9674" cy="9017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29"/>
            <p:cNvSpPr/>
            <p:nvPr/>
          </p:nvSpPr>
          <p:spPr>
            <a:xfrm flipH="1" rot="-5400000">
              <a:off x="11077293" y="4416413"/>
              <a:ext cx="6680" cy="6753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29"/>
            <p:cNvSpPr/>
            <p:nvPr/>
          </p:nvSpPr>
          <p:spPr>
            <a:xfrm flipH="1" rot="-5400000">
              <a:off x="11082440" y="3618340"/>
              <a:ext cx="10367" cy="7885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29"/>
            <p:cNvSpPr/>
            <p:nvPr/>
          </p:nvSpPr>
          <p:spPr>
            <a:xfrm flipH="1" rot="-5400000">
              <a:off x="10643650" y="4772482"/>
              <a:ext cx="7885" cy="6863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29"/>
            <p:cNvSpPr/>
            <p:nvPr/>
          </p:nvSpPr>
          <p:spPr>
            <a:xfrm flipH="1" rot="-5400000">
              <a:off x="10650513" y="4860094"/>
              <a:ext cx="12193" cy="8104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29"/>
            <p:cNvSpPr/>
            <p:nvPr/>
          </p:nvSpPr>
          <p:spPr>
            <a:xfrm flipH="1" rot="-5400000">
              <a:off x="10666739" y="4745122"/>
              <a:ext cx="4563" cy="2993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29"/>
            <p:cNvSpPr/>
            <p:nvPr/>
          </p:nvSpPr>
          <p:spPr>
            <a:xfrm flipH="1" rot="-5400000">
              <a:off x="11416570" y="3786190"/>
              <a:ext cx="3358" cy="387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29"/>
            <p:cNvSpPr/>
            <p:nvPr/>
          </p:nvSpPr>
          <p:spPr>
            <a:xfrm flipH="1" rot="-5400000">
              <a:off x="11230687" y="4304269"/>
              <a:ext cx="7264" cy="6680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29"/>
            <p:cNvSpPr/>
            <p:nvPr/>
          </p:nvSpPr>
          <p:spPr>
            <a:xfrm flipH="1" rot="-5400000">
              <a:off x="11061176" y="3553051"/>
              <a:ext cx="2993" cy="3030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29"/>
            <p:cNvSpPr/>
            <p:nvPr/>
          </p:nvSpPr>
          <p:spPr>
            <a:xfrm flipH="1" rot="-5400000">
              <a:off x="11075011" y="3929491"/>
              <a:ext cx="4746" cy="631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29"/>
            <p:cNvSpPr/>
            <p:nvPr/>
          </p:nvSpPr>
          <p:spPr>
            <a:xfrm flipH="1" rot="-5400000">
              <a:off x="11033505" y="3528337"/>
              <a:ext cx="2300" cy="2409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29"/>
            <p:cNvSpPr/>
            <p:nvPr/>
          </p:nvSpPr>
          <p:spPr>
            <a:xfrm flipH="1" rot="-5400000">
              <a:off x="11310925" y="4534725"/>
              <a:ext cx="2847" cy="2847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29"/>
            <p:cNvSpPr/>
            <p:nvPr/>
          </p:nvSpPr>
          <p:spPr>
            <a:xfrm flipH="1" rot="-5400000">
              <a:off x="11299316" y="4877580"/>
              <a:ext cx="187928" cy="152372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29"/>
            <p:cNvSpPr/>
            <p:nvPr/>
          </p:nvSpPr>
          <p:spPr>
            <a:xfrm flipH="1" rot="-5400000">
              <a:off x="11230377" y="5041652"/>
              <a:ext cx="39024" cy="45193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29"/>
            <p:cNvSpPr/>
            <p:nvPr/>
          </p:nvSpPr>
          <p:spPr>
            <a:xfrm flipH="1" rot="-5400000">
              <a:off x="11192776" y="5033986"/>
              <a:ext cx="26284" cy="22524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29"/>
            <p:cNvSpPr/>
            <p:nvPr/>
          </p:nvSpPr>
          <p:spPr>
            <a:xfrm flipH="1" rot="-5400000">
              <a:off x="11354110" y="4666837"/>
              <a:ext cx="16500" cy="16427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29"/>
            <p:cNvSpPr/>
            <p:nvPr/>
          </p:nvSpPr>
          <p:spPr>
            <a:xfrm flipH="1" rot="-5400000">
              <a:off x="11265750" y="4629657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29"/>
            <p:cNvSpPr/>
            <p:nvPr/>
          </p:nvSpPr>
          <p:spPr>
            <a:xfrm flipH="1" rot="-5400000">
              <a:off x="11016914" y="5082848"/>
              <a:ext cx="11025" cy="898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29"/>
            <p:cNvSpPr/>
            <p:nvPr/>
          </p:nvSpPr>
          <p:spPr>
            <a:xfrm flipH="1" rot="-5400000">
              <a:off x="11286704" y="4621662"/>
              <a:ext cx="6863" cy="6534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29"/>
            <p:cNvSpPr/>
            <p:nvPr/>
          </p:nvSpPr>
          <p:spPr>
            <a:xfrm flipH="1" rot="-5400000">
              <a:off x="11228424" y="4860277"/>
              <a:ext cx="6096" cy="5220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29"/>
            <p:cNvSpPr/>
            <p:nvPr/>
          </p:nvSpPr>
          <p:spPr>
            <a:xfrm flipH="1" rot="-5400000">
              <a:off x="11441704" y="4652764"/>
              <a:ext cx="6607" cy="6425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29"/>
            <p:cNvSpPr/>
            <p:nvPr/>
          </p:nvSpPr>
          <p:spPr>
            <a:xfrm flipH="1" rot="-5400000">
              <a:off x="11077293" y="3628379"/>
              <a:ext cx="74215" cy="111158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29"/>
            <p:cNvSpPr/>
            <p:nvPr/>
          </p:nvSpPr>
          <p:spPr>
            <a:xfrm flipH="1" rot="-5400000">
              <a:off x="11174250" y="3560662"/>
              <a:ext cx="32051" cy="1891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29"/>
            <p:cNvSpPr/>
            <p:nvPr/>
          </p:nvSpPr>
          <p:spPr>
            <a:xfrm flipH="1" rot="-5400000">
              <a:off x="11362561" y="3739884"/>
              <a:ext cx="19530" cy="20297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29"/>
            <p:cNvSpPr/>
            <p:nvPr/>
          </p:nvSpPr>
          <p:spPr>
            <a:xfrm flipH="1" rot="-5400000">
              <a:off x="11068185" y="3796686"/>
              <a:ext cx="17887" cy="1770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29"/>
            <p:cNvSpPr/>
            <p:nvPr/>
          </p:nvSpPr>
          <p:spPr>
            <a:xfrm flipH="1" rot="-5400000">
              <a:off x="11263067" y="3758447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29"/>
            <p:cNvSpPr/>
            <p:nvPr/>
          </p:nvSpPr>
          <p:spPr>
            <a:xfrm flipH="1" rot="-5400000">
              <a:off x="10510863" y="5064687"/>
              <a:ext cx="7045" cy="7009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29"/>
            <p:cNvSpPr/>
            <p:nvPr/>
          </p:nvSpPr>
          <p:spPr>
            <a:xfrm flipH="1" rot="-5400000">
              <a:off x="11392550" y="5030463"/>
              <a:ext cx="2482" cy="2628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29"/>
          <p:cNvGrpSpPr/>
          <p:nvPr/>
        </p:nvGrpSpPr>
        <p:grpSpPr>
          <a:xfrm>
            <a:off x="3151515" y="4486929"/>
            <a:ext cx="2568258" cy="1533070"/>
            <a:chOff x="3963140" y="4826354"/>
            <a:chExt cx="2568258" cy="1533070"/>
          </a:xfrm>
        </p:grpSpPr>
        <p:sp>
          <p:nvSpPr>
            <p:cNvPr id="10911" name="Google Shape;10911;p29"/>
            <p:cNvSpPr/>
            <p:nvPr/>
          </p:nvSpPr>
          <p:spPr>
            <a:xfrm flipH="1" rot="10800000">
              <a:off x="4149998" y="5651500"/>
              <a:ext cx="493151" cy="40376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29"/>
            <p:cNvSpPr/>
            <p:nvPr/>
          </p:nvSpPr>
          <p:spPr>
            <a:xfrm flipH="1" rot="10800000">
              <a:off x="5350771" y="5383239"/>
              <a:ext cx="332342" cy="308767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29"/>
            <p:cNvSpPr/>
            <p:nvPr/>
          </p:nvSpPr>
          <p:spPr>
            <a:xfrm flipH="1" rot="10800000">
              <a:off x="5208239" y="5346813"/>
              <a:ext cx="256366" cy="392949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29"/>
            <p:cNvSpPr/>
            <p:nvPr/>
          </p:nvSpPr>
          <p:spPr>
            <a:xfrm flipH="1" rot="10800000">
              <a:off x="4387609" y="6001772"/>
              <a:ext cx="174615" cy="148392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29"/>
            <p:cNvSpPr/>
            <p:nvPr/>
          </p:nvSpPr>
          <p:spPr>
            <a:xfrm flipH="1" rot="10800000">
              <a:off x="6145612" y="4860913"/>
              <a:ext cx="196236" cy="181648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29"/>
            <p:cNvSpPr/>
            <p:nvPr/>
          </p:nvSpPr>
          <p:spPr>
            <a:xfrm flipH="1" rot="10800000">
              <a:off x="4637723" y="5564279"/>
              <a:ext cx="217856" cy="134196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29"/>
            <p:cNvSpPr/>
            <p:nvPr/>
          </p:nvSpPr>
          <p:spPr>
            <a:xfrm flipH="1" rot="10800000">
              <a:off x="4819545" y="5741673"/>
              <a:ext cx="149044" cy="146439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29"/>
            <p:cNvSpPr/>
            <p:nvPr/>
          </p:nvSpPr>
          <p:spPr>
            <a:xfrm flipH="1" rot="10800000">
              <a:off x="5739856" y="5204369"/>
              <a:ext cx="186467" cy="178740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29"/>
            <p:cNvSpPr/>
            <p:nvPr/>
          </p:nvSpPr>
          <p:spPr>
            <a:xfrm flipH="1" rot="10800000">
              <a:off x="4062995" y="6090599"/>
              <a:ext cx="160288" cy="240389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29"/>
            <p:cNvSpPr/>
            <p:nvPr/>
          </p:nvSpPr>
          <p:spPr>
            <a:xfrm flipH="1" rot="10800000">
              <a:off x="5849522" y="5103733"/>
              <a:ext cx="202922" cy="132372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29"/>
            <p:cNvSpPr/>
            <p:nvPr/>
          </p:nvSpPr>
          <p:spPr>
            <a:xfrm flipH="1" rot="10800000">
              <a:off x="3963140" y="5939428"/>
              <a:ext cx="135889" cy="169536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29"/>
            <p:cNvSpPr/>
            <p:nvPr/>
          </p:nvSpPr>
          <p:spPr>
            <a:xfrm flipH="1" rot="10800000">
              <a:off x="6088174" y="5354151"/>
              <a:ext cx="188551" cy="145093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29"/>
            <p:cNvSpPr/>
            <p:nvPr/>
          </p:nvSpPr>
          <p:spPr>
            <a:xfrm flipH="1" rot="10800000">
              <a:off x="5955628" y="5252777"/>
              <a:ext cx="132372" cy="147524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29"/>
            <p:cNvSpPr/>
            <p:nvPr/>
          </p:nvSpPr>
          <p:spPr>
            <a:xfrm flipH="1" rot="10800000">
              <a:off x="5776281" y="4987641"/>
              <a:ext cx="172531" cy="11613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29"/>
            <p:cNvSpPr/>
            <p:nvPr/>
          </p:nvSpPr>
          <p:spPr>
            <a:xfrm flipH="1" rot="10800000">
              <a:off x="6054267" y="5070477"/>
              <a:ext cx="103849" cy="112358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29"/>
            <p:cNvSpPr/>
            <p:nvPr/>
          </p:nvSpPr>
          <p:spPr>
            <a:xfrm flipH="1" rot="10800000">
              <a:off x="4087958" y="5777056"/>
              <a:ext cx="154644" cy="124644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29"/>
            <p:cNvSpPr/>
            <p:nvPr/>
          </p:nvSpPr>
          <p:spPr>
            <a:xfrm flipH="1" rot="10800000">
              <a:off x="4117958" y="5595712"/>
              <a:ext cx="123429" cy="128856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29"/>
            <p:cNvSpPr/>
            <p:nvPr/>
          </p:nvSpPr>
          <p:spPr>
            <a:xfrm flipH="1" rot="10800000">
              <a:off x="6012415" y="4932070"/>
              <a:ext cx="138624" cy="12573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29"/>
            <p:cNvSpPr/>
            <p:nvPr/>
          </p:nvSpPr>
          <p:spPr>
            <a:xfrm flipH="1" rot="10800000">
              <a:off x="6380922" y="5755349"/>
              <a:ext cx="120737" cy="92648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29"/>
            <p:cNvSpPr/>
            <p:nvPr/>
          </p:nvSpPr>
          <p:spPr>
            <a:xfrm flipH="1" rot="10800000">
              <a:off x="4049493" y="5963176"/>
              <a:ext cx="99724" cy="104891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29"/>
            <p:cNvSpPr/>
            <p:nvPr/>
          </p:nvSpPr>
          <p:spPr>
            <a:xfrm flipH="1" rot="10800000">
              <a:off x="6201357" y="5103299"/>
              <a:ext cx="136974" cy="125600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29"/>
            <p:cNvSpPr/>
            <p:nvPr/>
          </p:nvSpPr>
          <p:spPr>
            <a:xfrm flipH="1" rot="10800000">
              <a:off x="4202227" y="5480749"/>
              <a:ext cx="146091" cy="118914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29"/>
            <p:cNvSpPr/>
            <p:nvPr/>
          </p:nvSpPr>
          <p:spPr>
            <a:xfrm flipH="1" rot="10800000">
              <a:off x="5626239" y="5284643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29"/>
            <p:cNvSpPr/>
            <p:nvPr/>
          </p:nvSpPr>
          <p:spPr>
            <a:xfrm flipH="1" rot="10800000">
              <a:off x="4852453" y="6026302"/>
              <a:ext cx="114442" cy="129333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29"/>
            <p:cNvSpPr/>
            <p:nvPr/>
          </p:nvSpPr>
          <p:spPr>
            <a:xfrm flipH="1" rot="10800000">
              <a:off x="6241299" y="4846976"/>
              <a:ext cx="108060" cy="91258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29"/>
            <p:cNvSpPr/>
            <p:nvPr/>
          </p:nvSpPr>
          <p:spPr>
            <a:xfrm flipH="1" rot="10800000">
              <a:off x="4972062" y="5641297"/>
              <a:ext cx="98682" cy="139232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29"/>
            <p:cNvSpPr/>
            <p:nvPr/>
          </p:nvSpPr>
          <p:spPr>
            <a:xfrm flipH="1" rot="10800000">
              <a:off x="6261921" y="5057149"/>
              <a:ext cx="68075" cy="87394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29"/>
            <p:cNvSpPr/>
            <p:nvPr/>
          </p:nvSpPr>
          <p:spPr>
            <a:xfrm flipH="1" rot="10800000">
              <a:off x="4871773" y="5491776"/>
              <a:ext cx="121171" cy="63212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29"/>
            <p:cNvSpPr/>
            <p:nvPr/>
          </p:nvSpPr>
          <p:spPr>
            <a:xfrm flipH="1" rot="10800000">
              <a:off x="5165562" y="5451140"/>
              <a:ext cx="112401" cy="96642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29"/>
            <p:cNvSpPr/>
            <p:nvPr/>
          </p:nvSpPr>
          <p:spPr>
            <a:xfrm flipH="1" rot="10800000">
              <a:off x="4549503" y="5942815"/>
              <a:ext cx="104283" cy="56005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29"/>
            <p:cNvSpPr/>
            <p:nvPr/>
          </p:nvSpPr>
          <p:spPr>
            <a:xfrm flipH="1" rot="10800000">
              <a:off x="5097965" y="5008611"/>
              <a:ext cx="87655" cy="80405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29"/>
            <p:cNvSpPr/>
            <p:nvPr/>
          </p:nvSpPr>
          <p:spPr>
            <a:xfrm flipH="1" rot="10800000">
              <a:off x="5411508" y="5084804"/>
              <a:ext cx="102199" cy="88263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29"/>
            <p:cNvSpPr/>
            <p:nvPr/>
          </p:nvSpPr>
          <p:spPr>
            <a:xfrm flipH="1" rot="10800000">
              <a:off x="4687867" y="6111525"/>
              <a:ext cx="97510" cy="5778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29"/>
            <p:cNvSpPr/>
            <p:nvPr/>
          </p:nvSpPr>
          <p:spPr>
            <a:xfrm flipH="1" rot="10800000">
              <a:off x="5547788" y="5471154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29"/>
            <p:cNvSpPr/>
            <p:nvPr/>
          </p:nvSpPr>
          <p:spPr>
            <a:xfrm flipH="1" rot="10800000">
              <a:off x="5743199" y="4902808"/>
              <a:ext cx="110100" cy="93342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29"/>
            <p:cNvSpPr/>
            <p:nvPr/>
          </p:nvSpPr>
          <p:spPr>
            <a:xfrm flipH="1" rot="10800000">
              <a:off x="5129180" y="5231720"/>
              <a:ext cx="68075" cy="91779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29"/>
            <p:cNvSpPr/>
            <p:nvPr/>
          </p:nvSpPr>
          <p:spPr>
            <a:xfrm flipH="1" rot="10800000">
              <a:off x="6478302" y="4853402"/>
              <a:ext cx="53097" cy="108841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29"/>
            <p:cNvSpPr/>
            <p:nvPr/>
          </p:nvSpPr>
          <p:spPr>
            <a:xfrm flipH="1" rot="10800000">
              <a:off x="4881150" y="5064051"/>
              <a:ext cx="105108" cy="5340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29"/>
            <p:cNvSpPr/>
            <p:nvPr/>
          </p:nvSpPr>
          <p:spPr>
            <a:xfrm flipH="1" rot="10800000">
              <a:off x="4184948" y="6025737"/>
              <a:ext cx="45195" cy="947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29"/>
            <p:cNvSpPr/>
            <p:nvPr/>
          </p:nvSpPr>
          <p:spPr>
            <a:xfrm flipH="1" rot="10800000">
              <a:off x="6081532" y="5013647"/>
              <a:ext cx="83661" cy="67250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29"/>
            <p:cNvSpPr/>
            <p:nvPr/>
          </p:nvSpPr>
          <p:spPr>
            <a:xfrm flipH="1" rot="10800000">
              <a:off x="6219678" y="4826354"/>
              <a:ext cx="70376" cy="69334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29"/>
            <p:cNvSpPr/>
            <p:nvPr/>
          </p:nvSpPr>
          <p:spPr>
            <a:xfrm flipH="1" rot="10800000">
              <a:off x="5943993" y="4864950"/>
              <a:ext cx="73892" cy="70593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29"/>
            <p:cNvSpPr/>
            <p:nvPr/>
          </p:nvSpPr>
          <p:spPr>
            <a:xfrm flipH="1" rot="10800000">
              <a:off x="5574662" y="5192994"/>
              <a:ext cx="84703" cy="745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29"/>
            <p:cNvSpPr/>
            <p:nvPr/>
          </p:nvSpPr>
          <p:spPr>
            <a:xfrm flipH="1" rot="10800000">
              <a:off x="5278788" y="5578085"/>
              <a:ext cx="47062" cy="94688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29"/>
            <p:cNvSpPr/>
            <p:nvPr/>
          </p:nvSpPr>
          <p:spPr>
            <a:xfrm flipH="1" rot="10800000">
              <a:off x="4993291" y="5873394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29"/>
            <p:cNvSpPr/>
            <p:nvPr/>
          </p:nvSpPr>
          <p:spPr>
            <a:xfrm flipH="1" rot="10800000">
              <a:off x="5992227" y="5457435"/>
              <a:ext cx="70376" cy="80752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29"/>
            <p:cNvSpPr/>
            <p:nvPr/>
          </p:nvSpPr>
          <p:spPr>
            <a:xfrm flipH="1" rot="10800000">
              <a:off x="5392362" y="5271011"/>
              <a:ext cx="46454" cy="109970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29"/>
            <p:cNvSpPr/>
            <p:nvPr/>
          </p:nvSpPr>
          <p:spPr>
            <a:xfrm flipH="1" rot="10800000">
              <a:off x="4610458" y="6171525"/>
              <a:ext cx="70289" cy="53357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29"/>
            <p:cNvSpPr/>
            <p:nvPr/>
          </p:nvSpPr>
          <p:spPr>
            <a:xfrm flipH="1" rot="10800000">
              <a:off x="5436472" y="5193124"/>
              <a:ext cx="81012" cy="59218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29"/>
            <p:cNvSpPr/>
            <p:nvPr/>
          </p:nvSpPr>
          <p:spPr>
            <a:xfrm flipH="1" rot="10800000">
              <a:off x="6317666" y="4902982"/>
              <a:ext cx="83487" cy="41201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29"/>
            <p:cNvSpPr/>
            <p:nvPr/>
          </p:nvSpPr>
          <p:spPr>
            <a:xfrm flipH="1" rot="10800000">
              <a:off x="4986649" y="5154572"/>
              <a:ext cx="84703" cy="49710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29"/>
            <p:cNvSpPr/>
            <p:nvPr/>
          </p:nvSpPr>
          <p:spPr>
            <a:xfrm flipH="1" rot="10800000">
              <a:off x="4362211" y="5731731"/>
              <a:ext cx="71201" cy="45890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29"/>
            <p:cNvSpPr/>
            <p:nvPr/>
          </p:nvSpPr>
          <p:spPr>
            <a:xfrm flipH="1" rot="10800000">
              <a:off x="5453534" y="5445843"/>
              <a:ext cx="67250" cy="59696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29"/>
            <p:cNvSpPr/>
            <p:nvPr/>
          </p:nvSpPr>
          <p:spPr>
            <a:xfrm flipH="1" rot="10800000">
              <a:off x="5978117" y="5438028"/>
              <a:ext cx="48277" cy="54399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29"/>
            <p:cNvSpPr/>
            <p:nvPr/>
          </p:nvSpPr>
          <p:spPr>
            <a:xfrm flipH="1" rot="10800000">
              <a:off x="5465386" y="5702165"/>
              <a:ext cx="62083" cy="57004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29"/>
            <p:cNvSpPr/>
            <p:nvPr/>
          </p:nvSpPr>
          <p:spPr>
            <a:xfrm flipH="1" rot="10800000">
              <a:off x="4046801" y="6144086"/>
              <a:ext cx="47887" cy="85137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29"/>
            <p:cNvSpPr/>
            <p:nvPr/>
          </p:nvSpPr>
          <p:spPr>
            <a:xfrm flipH="1" rot="10800000">
              <a:off x="5587556" y="5313775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29"/>
            <p:cNvSpPr/>
            <p:nvPr/>
          </p:nvSpPr>
          <p:spPr>
            <a:xfrm flipH="1" rot="10800000">
              <a:off x="5596065" y="5007352"/>
              <a:ext cx="53314" cy="53878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29"/>
            <p:cNvSpPr/>
            <p:nvPr/>
          </p:nvSpPr>
          <p:spPr>
            <a:xfrm flipH="1" rot="10800000">
              <a:off x="6469575" y="5113241"/>
              <a:ext cx="55788" cy="52749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29"/>
            <p:cNvSpPr/>
            <p:nvPr/>
          </p:nvSpPr>
          <p:spPr>
            <a:xfrm flipH="1" rot="10800000">
              <a:off x="6433367" y="5045036"/>
              <a:ext cx="47062" cy="76324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29"/>
            <p:cNvSpPr/>
            <p:nvPr/>
          </p:nvSpPr>
          <p:spPr>
            <a:xfrm flipH="1" rot="10800000">
              <a:off x="4925043" y="5688186"/>
              <a:ext cx="63299" cy="36859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29"/>
            <p:cNvSpPr/>
            <p:nvPr/>
          </p:nvSpPr>
          <p:spPr>
            <a:xfrm flipH="1" rot="10800000">
              <a:off x="6169534" y="5204108"/>
              <a:ext cx="51230" cy="59261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29"/>
            <p:cNvSpPr/>
            <p:nvPr/>
          </p:nvSpPr>
          <p:spPr>
            <a:xfrm flipH="1" rot="10800000">
              <a:off x="6341805" y="5123921"/>
              <a:ext cx="38943" cy="60390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29"/>
            <p:cNvSpPr/>
            <p:nvPr/>
          </p:nvSpPr>
          <p:spPr>
            <a:xfrm flipH="1" rot="10800000">
              <a:off x="5159354" y="5651587"/>
              <a:ext cx="62865" cy="42764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29"/>
            <p:cNvSpPr/>
            <p:nvPr/>
          </p:nvSpPr>
          <p:spPr>
            <a:xfrm flipH="1" rot="10800000">
              <a:off x="4286495" y="5596710"/>
              <a:ext cx="67423" cy="33039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29"/>
            <p:cNvSpPr/>
            <p:nvPr/>
          </p:nvSpPr>
          <p:spPr>
            <a:xfrm flipH="1" rot="10800000">
              <a:off x="5874703" y="4905413"/>
              <a:ext cx="43328" cy="52532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29"/>
            <p:cNvSpPr/>
            <p:nvPr/>
          </p:nvSpPr>
          <p:spPr>
            <a:xfrm flipH="1" rot="10800000">
              <a:off x="6425465" y="5145194"/>
              <a:ext cx="58697" cy="49276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29"/>
            <p:cNvSpPr/>
            <p:nvPr/>
          </p:nvSpPr>
          <p:spPr>
            <a:xfrm flipH="1" rot="10800000">
              <a:off x="5027850" y="5086758"/>
              <a:ext cx="58914" cy="51751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29"/>
            <p:cNvSpPr/>
            <p:nvPr/>
          </p:nvSpPr>
          <p:spPr>
            <a:xfrm flipH="1" rot="10800000">
              <a:off x="5453534" y="5244788"/>
              <a:ext cx="51447" cy="76193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29"/>
            <p:cNvSpPr/>
            <p:nvPr/>
          </p:nvSpPr>
          <p:spPr>
            <a:xfrm flipH="1" rot="10800000">
              <a:off x="4761108" y="5665523"/>
              <a:ext cx="48929" cy="54486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29"/>
            <p:cNvSpPr/>
            <p:nvPr/>
          </p:nvSpPr>
          <p:spPr>
            <a:xfrm flipH="1" rot="10800000">
              <a:off x="5323506" y="6312016"/>
              <a:ext cx="54139" cy="47409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29"/>
            <p:cNvSpPr/>
            <p:nvPr/>
          </p:nvSpPr>
          <p:spPr>
            <a:xfrm flipH="1" rot="10800000">
              <a:off x="6379880" y="4943705"/>
              <a:ext cx="48104" cy="53053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29"/>
            <p:cNvSpPr/>
            <p:nvPr/>
          </p:nvSpPr>
          <p:spPr>
            <a:xfrm flipH="1" rot="10800000">
              <a:off x="5683677" y="5039218"/>
              <a:ext cx="51447" cy="50796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29"/>
            <p:cNvSpPr/>
            <p:nvPr/>
          </p:nvSpPr>
          <p:spPr>
            <a:xfrm flipH="1" rot="10800000">
              <a:off x="4453556" y="5634308"/>
              <a:ext cx="27916" cy="62648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29"/>
            <p:cNvSpPr/>
            <p:nvPr/>
          </p:nvSpPr>
          <p:spPr>
            <a:xfrm flipH="1" rot="10800000">
              <a:off x="5502028" y="5299708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29"/>
            <p:cNvSpPr/>
            <p:nvPr/>
          </p:nvSpPr>
          <p:spPr>
            <a:xfrm flipH="1" rot="10800000">
              <a:off x="5520350" y="5248956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29"/>
            <p:cNvSpPr/>
            <p:nvPr/>
          </p:nvSpPr>
          <p:spPr>
            <a:xfrm flipH="1" rot="10800000">
              <a:off x="4214296" y="6060426"/>
              <a:ext cx="41852" cy="5123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29"/>
            <p:cNvSpPr/>
            <p:nvPr/>
          </p:nvSpPr>
          <p:spPr>
            <a:xfrm flipH="1" rot="10800000">
              <a:off x="5912561" y="5290982"/>
              <a:ext cx="42503" cy="54312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29"/>
            <p:cNvSpPr/>
            <p:nvPr/>
          </p:nvSpPr>
          <p:spPr>
            <a:xfrm flipH="1" rot="10800000">
              <a:off x="6345365" y="5063487"/>
              <a:ext cx="67163" cy="30087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29"/>
            <p:cNvSpPr/>
            <p:nvPr/>
          </p:nvSpPr>
          <p:spPr>
            <a:xfrm flipH="1" rot="10800000">
              <a:off x="5418194" y="5172589"/>
              <a:ext cx="53921" cy="41678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29"/>
            <p:cNvSpPr/>
            <p:nvPr/>
          </p:nvSpPr>
          <p:spPr>
            <a:xfrm flipH="1" rot="10800000">
              <a:off x="4293746" y="5649503"/>
              <a:ext cx="45021" cy="40202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29"/>
            <p:cNvSpPr/>
            <p:nvPr/>
          </p:nvSpPr>
          <p:spPr>
            <a:xfrm flipH="1" rot="10800000">
              <a:off x="4972669" y="5620241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29"/>
            <p:cNvSpPr/>
            <p:nvPr/>
          </p:nvSpPr>
          <p:spPr>
            <a:xfrm flipH="1" rot="10800000">
              <a:off x="5631231" y="5120144"/>
              <a:ext cx="33343" cy="50101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29"/>
            <p:cNvSpPr/>
            <p:nvPr/>
          </p:nvSpPr>
          <p:spPr>
            <a:xfrm flipH="1" rot="10800000">
              <a:off x="4395727" y="5562716"/>
              <a:ext cx="35383" cy="47279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29"/>
            <p:cNvSpPr/>
            <p:nvPr/>
          </p:nvSpPr>
          <p:spPr>
            <a:xfrm flipH="1" rot="10800000">
              <a:off x="5743025" y="5287856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29"/>
            <p:cNvSpPr/>
            <p:nvPr/>
          </p:nvSpPr>
          <p:spPr>
            <a:xfrm flipH="1" rot="10800000">
              <a:off x="6056134" y="5181836"/>
              <a:ext cx="47496" cy="32084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29"/>
            <p:cNvSpPr/>
            <p:nvPr/>
          </p:nvSpPr>
          <p:spPr>
            <a:xfrm flipH="1" rot="10800000">
              <a:off x="5797337" y="5175411"/>
              <a:ext cx="34124" cy="36555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29"/>
            <p:cNvSpPr/>
            <p:nvPr/>
          </p:nvSpPr>
          <p:spPr>
            <a:xfrm flipH="1" rot="10800000">
              <a:off x="4196366" y="5756434"/>
              <a:ext cx="40636" cy="33560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29"/>
            <p:cNvSpPr/>
            <p:nvPr/>
          </p:nvSpPr>
          <p:spPr>
            <a:xfrm flipH="1" rot="10800000">
              <a:off x="6150692" y="5217176"/>
              <a:ext cx="28437" cy="53444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29"/>
            <p:cNvSpPr/>
            <p:nvPr/>
          </p:nvSpPr>
          <p:spPr>
            <a:xfrm flipH="1" rot="10800000">
              <a:off x="4337855" y="5776188"/>
              <a:ext cx="41461" cy="38770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29"/>
            <p:cNvSpPr/>
            <p:nvPr/>
          </p:nvSpPr>
          <p:spPr>
            <a:xfrm flipH="1" rot="10800000">
              <a:off x="4310634" y="5831976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29"/>
            <p:cNvSpPr/>
            <p:nvPr/>
          </p:nvSpPr>
          <p:spPr>
            <a:xfrm flipH="1" rot="10800000">
              <a:off x="4861787" y="5452833"/>
              <a:ext cx="35210" cy="36295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29"/>
            <p:cNvSpPr/>
            <p:nvPr/>
          </p:nvSpPr>
          <p:spPr>
            <a:xfrm flipH="1" rot="10800000">
              <a:off x="5741940" y="5062185"/>
              <a:ext cx="34602" cy="39377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29"/>
            <p:cNvSpPr/>
            <p:nvPr/>
          </p:nvSpPr>
          <p:spPr>
            <a:xfrm flipH="1" rot="10800000">
              <a:off x="4146048" y="5907909"/>
              <a:ext cx="42156" cy="40723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29"/>
            <p:cNvSpPr/>
            <p:nvPr/>
          </p:nvSpPr>
          <p:spPr>
            <a:xfrm flipH="1" rot="10800000">
              <a:off x="4990383" y="5791947"/>
              <a:ext cx="42720" cy="2904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29"/>
            <p:cNvSpPr/>
            <p:nvPr/>
          </p:nvSpPr>
          <p:spPr>
            <a:xfrm flipH="1" rot="10800000">
              <a:off x="5536760" y="5152965"/>
              <a:ext cx="31085" cy="45065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29"/>
            <p:cNvSpPr/>
            <p:nvPr/>
          </p:nvSpPr>
          <p:spPr>
            <a:xfrm flipH="1" rot="10800000">
              <a:off x="5412333" y="5561066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29"/>
            <p:cNvSpPr/>
            <p:nvPr/>
          </p:nvSpPr>
          <p:spPr>
            <a:xfrm flipH="1" rot="10800000">
              <a:off x="4686868" y="5761861"/>
              <a:ext cx="42634" cy="3039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29"/>
            <p:cNvSpPr/>
            <p:nvPr/>
          </p:nvSpPr>
          <p:spPr>
            <a:xfrm flipH="1" rot="10800000">
              <a:off x="4944406" y="5633483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29"/>
            <p:cNvSpPr/>
            <p:nvPr/>
          </p:nvSpPr>
          <p:spPr>
            <a:xfrm flipH="1" rot="10800000">
              <a:off x="5513273" y="5458303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29"/>
            <p:cNvSpPr/>
            <p:nvPr/>
          </p:nvSpPr>
          <p:spPr>
            <a:xfrm flipH="1" rot="10800000">
              <a:off x="4651659" y="5880861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29"/>
            <p:cNvSpPr/>
            <p:nvPr/>
          </p:nvSpPr>
          <p:spPr>
            <a:xfrm flipH="1" rot="10800000">
              <a:off x="4153515" y="5714582"/>
              <a:ext cx="27091" cy="30477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29"/>
            <p:cNvSpPr/>
            <p:nvPr/>
          </p:nvSpPr>
          <p:spPr>
            <a:xfrm flipH="1" rot="10800000">
              <a:off x="4142271" y="5866317"/>
              <a:ext cx="32518" cy="42069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29"/>
            <p:cNvSpPr/>
            <p:nvPr/>
          </p:nvSpPr>
          <p:spPr>
            <a:xfrm flipH="1" rot="10800000">
              <a:off x="4409664" y="5968039"/>
              <a:ext cx="39551" cy="31867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29"/>
            <p:cNvSpPr/>
            <p:nvPr/>
          </p:nvSpPr>
          <p:spPr>
            <a:xfrm flipH="1" rot="10800000">
              <a:off x="5331190" y="5492514"/>
              <a:ext cx="28350" cy="31346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29"/>
            <p:cNvSpPr/>
            <p:nvPr/>
          </p:nvSpPr>
          <p:spPr>
            <a:xfrm flipH="1" rot="10800000">
              <a:off x="4595046" y="5176062"/>
              <a:ext cx="30434" cy="37380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29"/>
            <p:cNvSpPr/>
            <p:nvPr/>
          </p:nvSpPr>
          <p:spPr>
            <a:xfrm flipH="1" rot="10800000">
              <a:off x="6388215" y="5092792"/>
              <a:ext cx="37684" cy="30521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29"/>
            <p:cNvSpPr/>
            <p:nvPr/>
          </p:nvSpPr>
          <p:spPr>
            <a:xfrm flipH="1" rot="10800000">
              <a:off x="5848046" y="4979826"/>
              <a:ext cx="30434" cy="25832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29"/>
            <p:cNvSpPr/>
            <p:nvPr/>
          </p:nvSpPr>
          <p:spPr>
            <a:xfrm flipH="1" rot="10800000">
              <a:off x="4287320" y="5416625"/>
              <a:ext cx="32084" cy="45629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29"/>
            <p:cNvSpPr/>
            <p:nvPr/>
          </p:nvSpPr>
          <p:spPr>
            <a:xfrm flipH="1" rot="10800000">
              <a:off x="5214665" y="5529200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29"/>
            <p:cNvSpPr/>
            <p:nvPr/>
          </p:nvSpPr>
          <p:spPr>
            <a:xfrm flipH="1" rot="10800000">
              <a:off x="5996829" y="5079116"/>
              <a:ext cx="22706" cy="35904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29"/>
            <p:cNvSpPr/>
            <p:nvPr/>
          </p:nvSpPr>
          <p:spPr>
            <a:xfrm flipH="1" rot="10800000">
              <a:off x="4701412" y="5708938"/>
              <a:ext cx="20796" cy="29435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29"/>
            <p:cNvSpPr/>
            <p:nvPr/>
          </p:nvSpPr>
          <p:spPr>
            <a:xfrm flipH="1" rot="10800000">
              <a:off x="4272820" y="5855116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29"/>
            <p:cNvSpPr/>
            <p:nvPr/>
          </p:nvSpPr>
          <p:spPr>
            <a:xfrm flipH="1" rot="10800000">
              <a:off x="6489025" y="5443325"/>
              <a:ext cx="29479" cy="28133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29"/>
            <p:cNvSpPr/>
            <p:nvPr/>
          </p:nvSpPr>
          <p:spPr>
            <a:xfrm flipH="1" rot="10800000">
              <a:off x="4798966" y="5735161"/>
              <a:ext cx="41635" cy="20926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29"/>
            <p:cNvSpPr/>
            <p:nvPr/>
          </p:nvSpPr>
          <p:spPr>
            <a:xfrm flipH="1" rot="10800000">
              <a:off x="6144570" y="5039001"/>
              <a:ext cx="32691" cy="22923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29"/>
            <p:cNvSpPr/>
            <p:nvPr/>
          </p:nvSpPr>
          <p:spPr>
            <a:xfrm flipH="1" rot="10800000">
              <a:off x="4406104" y="6123464"/>
              <a:ext cx="30608" cy="20058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29"/>
            <p:cNvSpPr/>
            <p:nvPr/>
          </p:nvSpPr>
          <p:spPr>
            <a:xfrm flipH="1" rot="10800000">
              <a:off x="4827663" y="5512572"/>
              <a:ext cx="31867" cy="186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29"/>
            <p:cNvSpPr/>
            <p:nvPr/>
          </p:nvSpPr>
          <p:spPr>
            <a:xfrm flipH="1" rot="10800000">
              <a:off x="5637092" y="5625364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29"/>
            <p:cNvSpPr/>
            <p:nvPr/>
          </p:nvSpPr>
          <p:spPr>
            <a:xfrm flipH="1" rot="10800000">
              <a:off x="5043696" y="5770674"/>
              <a:ext cx="24356" cy="19103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29"/>
            <p:cNvSpPr/>
            <p:nvPr/>
          </p:nvSpPr>
          <p:spPr>
            <a:xfrm flipH="1" rot="10800000">
              <a:off x="4252371" y="5639951"/>
              <a:ext cx="27265" cy="22793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29"/>
            <p:cNvSpPr/>
            <p:nvPr/>
          </p:nvSpPr>
          <p:spPr>
            <a:xfrm flipH="1" rot="10800000">
              <a:off x="4363470" y="5617289"/>
              <a:ext cx="25007" cy="19407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29"/>
            <p:cNvSpPr/>
            <p:nvPr/>
          </p:nvSpPr>
          <p:spPr>
            <a:xfrm flipH="1" rot="10800000">
              <a:off x="5676600" y="5089797"/>
              <a:ext cx="23748" cy="33516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29"/>
            <p:cNvSpPr/>
            <p:nvPr/>
          </p:nvSpPr>
          <p:spPr>
            <a:xfrm flipH="1" rot="10800000">
              <a:off x="5436472" y="5049638"/>
              <a:ext cx="21273" cy="23357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29"/>
            <p:cNvSpPr/>
            <p:nvPr/>
          </p:nvSpPr>
          <p:spPr>
            <a:xfrm flipH="1" rot="10800000">
              <a:off x="4130418" y="5568968"/>
              <a:ext cx="25658" cy="33733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29"/>
            <p:cNvSpPr/>
            <p:nvPr/>
          </p:nvSpPr>
          <p:spPr>
            <a:xfrm flipH="1" rot="10800000">
              <a:off x="6194498" y="5084587"/>
              <a:ext cx="23878" cy="2383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29"/>
            <p:cNvSpPr/>
            <p:nvPr/>
          </p:nvSpPr>
          <p:spPr>
            <a:xfrm flipH="1" rot="10800000">
              <a:off x="5727569" y="5068957"/>
              <a:ext cx="22923" cy="27742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29"/>
            <p:cNvSpPr/>
            <p:nvPr/>
          </p:nvSpPr>
          <p:spPr>
            <a:xfrm flipH="1" rot="10800000">
              <a:off x="4889877" y="5592021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29"/>
            <p:cNvSpPr/>
            <p:nvPr/>
          </p:nvSpPr>
          <p:spPr>
            <a:xfrm flipH="1" rot="10800000">
              <a:off x="5424229" y="5799849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29"/>
            <p:cNvSpPr/>
            <p:nvPr/>
          </p:nvSpPr>
          <p:spPr>
            <a:xfrm flipH="1" rot="10800000">
              <a:off x="4063863" y="5855290"/>
              <a:ext cx="18538" cy="22098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29"/>
            <p:cNvSpPr/>
            <p:nvPr/>
          </p:nvSpPr>
          <p:spPr>
            <a:xfrm flipH="1" rot="10800000">
              <a:off x="4274600" y="5697390"/>
              <a:ext cx="29392" cy="16888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29"/>
            <p:cNvSpPr/>
            <p:nvPr/>
          </p:nvSpPr>
          <p:spPr>
            <a:xfrm flipH="1" rot="10800000">
              <a:off x="5369482" y="5477927"/>
              <a:ext cx="22185" cy="2409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29"/>
            <p:cNvSpPr/>
            <p:nvPr/>
          </p:nvSpPr>
          <p:spPr>
            <a:xfrm flipH="1" rot="10800000">
              <a:off x="4764017" y="5979891"/>
              <a:ext cx="27091" cy="25441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29"/>
            <p:cNvSpPr/>
            <p:nvPr/>
          </p:nvSpPr>
          <p:spPr>
            <a:xfrm flipH="1" rot="10800000">
              <a:off x="4586927" y="6122857"/>
              <a:ext cx="26874" cy="13849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29"/>
            <p:cNvSpPr/>
            <p:nvPr/>
          </p:nvSpPr>
          <p:spPr>
            <a:xfrm flipH="1" rot="10800000">
              <a:off x="4089435" y="5905000"/>
              <a:ext cx="17540" cy="2683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29"/>
            <p:cNvSpPr/>
            <p:nvPr/>
          </p:nvSpPr>
          <p:spPr>
            <a:xfrm flipH="1" rot="10800000">
              <a:off x="4303948" y="5731036"/>
              <a:ext cx="22749" cy="23140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29"/>
            <p:cNvSpPr/>
            <p:nvPr/>
          </p:nvSpPr>
          <p:spPr>
            <a:xfrm flipH="1" rot="10800000">
              <a:off x="6368635" y="5041736"/>
              <a:ext cx="22532" cy="13068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29"/>
            <p:cNvSpPr/>
            <p:nvPr/>
          </p:nvSpPr>
          <p:spPr>
            <a:xfrm flipH="1" rot="10800000">
              <a:off x="5526992" y="5485741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29"/>
            <p:cNvSpPr/>
            <p:nvPr/>
          </p:nvSpPr>
          <p:spPr>
            <a:xfrm flipH="1" rot="10800000">
              <a:off x="4985998" y="5669691"/>
              <a:ext cx="13589" cy="23531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29"/>
            <p:cNvSpPr/>
            <p:nvPr/>
          </p:nvSpPr>
          <p:spPr>
            <a:xfrm flipH="1" rot="10800000">
              <a:off x="6236958" y="4923691"/>
              <a:ext cx="22706" cy="1315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29"/>
            <p:cNvSpPr/>
            <p:nvPr/>
          </p:nvSpPr>
          <p:spPr>
            <a:xfrm flipH="1" rot="10800000">
              <a:off x="5701347" y="5266279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29"/>
            <p:cNvSpPr/>
            <p:nvPr/>
          </p:nvSpPr>
          <p:spPr>
            <a:xfrm flipH="1" rot="10800000">
              <a:off x="5798119" y="4898727"/>
              <a:ext cx="20231" cy="24226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29"/>
            <p:cNvSpPr/>
            <p:nvPr/>
          </p:nvSpPr>
          <p:spPr>
            <a:xfrm flipH="1" rot="10800000">
              <a:off x="5674125" y="5332400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29"/>
            <p:cNvSpPr/>
            <p:nvPr/>
          </p:nvSpPr>
          <p:spPr>
            <a:xfrm flipH="1" rot="10800000">
              <a:off x="4202010" y="5855290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29"/>
            <p:cNvSpPr/>
            <p:nvPr/>
          </p:nvSpPr>
          <p:spPr>
            <a:xfrm flipH="1" rot="10800000">
              <a:off x="5513490" y="5541834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29"/>
            <p:cNvSpPr/>
            <p:nvPr/>
          </p:nvSpPr>
          <p:spPr>
            <a:xfrm flipH="1" rot="10800000">
              <a:off x="4943798" y="5585639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29"/>
            <p:cNvSpPr/>
            <p:nvPr/>
          </p:nvSpPr>
          <p:spPr>
            <a:xfrm flipH="1" rot="10800000">
              <a:off x="4417782" y="6266213"/>
              <a:ext cx="12938" cy="19797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29"/>
            <p:cNvSpPr/>
            <p:nvPr/>
          </p:nvSpPr>
          <p:spPr>
            <a:xfrm flipH="1" rot="10800000">
              <a:off x="4605856" y="6084347"/>
              <a:ext cx="16888" cy="15629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29"/>
            <p:cNvSpPr/>
            <p:nvPr/>
          </p:nvSpPr>
          <p:spPr>
            <a:xfrm flipH="1" rot="10800000">
              <a:off x="4638938" y="6084999"/>
              <a:ext cx="13372" cy="18668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29"/>
            <p:cNvSpPr/>
            <p:nvPr/>
          </p:nvSpPr>
          <p:spPr>
            <a:xfrm flipH="1" rot="10800000">
              <a:off x="5888639" y="5231633"/>
              <a:ext cx="12113" cy="14501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29"/>
            <p:cNvSpPr/>
            <p:nvPr/>
          </p:nvSpPr>
          <p:spPr>
            <a:xfrm flipH="1" rot="10800000">
              <a:off x="6221111" y="5218088"/>
              <a:ext cx="12330" cy="14457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29"/>
            <p:cNvSpPr/>
            <p:nvPr/>
          </p:nvSpPr>
          <p:spPr>
            <a:xfrm flipH="1" rot="10800000">
              <a:off x="6484119" y="5153356"/>
              <a:ext cx="20448" cy="12634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29"/>
            <p:cNvSpPr/>
            <p:nvPr/>
          </p:nvSpPr>
          <p:spPr>
            <a:xfrm flipH="1" rot="10800000">
              <a:off x="5853039" y="4923343"/>
              <a:ext cx="13980" cy="17106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29"/>
            <p:cNvSpPr/>
            <p:nvPr/>
          </p:nvSpPr>
          <p:spPr>
            <a:xfrm flipH="1" rot="10800000">
              <a:off x="5820391" y="5125353"/>
              <a:ext cx="16064" cy="11939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29"/>
            <p:cNvSpPr/>
            <p:nvPr/>
          </p:nvSpPr>
          <p:spPr>
            <a:xfrm flipH="1" rot="10800000">
              <a:off x="4294614" y="5777403"/>
              <a:ext cx="16454" cy="11375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29"/>
            <p:cNvSpPr/>
            <p:nvPr/>
          </p:nvSpPr>
          <p:spPr>
            <a:xfrm flipH="1" rot="10800000">
              <a:off x="4264614" y="5805319"/>
              <a:ext cx="17540" cy="12764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29"/>
            <p:cNvSpPr/>
            <p:nvPr/>
          </p:nvSpPr>
          <p:spPr>
            <a:xfrm flipH="1" rot="10800000">
              <a:off x="6360951" y="5000839"/>
              <a:ext cx="15629" cy="11809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29"/>
            <p:cNvSpPr/>
            <p:nvPr/>
          </p:nvSpPr>
          <p:spPr>
            <a:xfrm flipH="1" rot="10800000">
              <a:off x="4627520" y="6117430"/>
              <a:ext cx="15412" cy="11548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29"/>
            <p:cNvSpPr/>
            <p:nvPr/>
          </p:nvSpPr>
          <p:spPr>
            <a:xfrm flipH="1" rot="10800000">
              <a:off x="5577788" y="5167032"/>
              <a:ext cx="16411" cy="11244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29"/>
            <p:cNvSpPr/>
            <p:nvPr/>
          </p:nvSpPr>
          <p:spPr>
            <a:xfrm flipH="1" rot="10800000">
              <a:off x="6054441" y="5373383"/>
              <a:ext cx="20448" cy="14501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29"/>
            <p:cNvSpPr/>
            <p:nvPr/>
          </p:nvSpPr>
          <p:spPr>
            <a:xfrm flipH="1" rot="10800000">
              <a:off x="4660819" y="6119600"/>
              <a:ext cx="12113" cy="14327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29"/>
            <p:cNvSpPr/>
            <p:nvPr/>
          </p:nvSpPr>
          <p:spPr>
            <a:xfrm flipH="1" rot="10800000">
              <a:off x="4141229" y="6063421"/>
              <a:ext cx="12460" cy="12938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29"/>
            <p:cNvSpPr/>
            <p:nvPr/>
          </p:nvSpPr>
          <p:spPr>
            <a:xfrm flipH="1" rot="10800000">
              <a:off x="6359518" y="5249564"/>
              <a:ext cx="14978" cy="20448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29"/>
            <p:cNvSpPr/>
            <p:nvPr/>
          </p:nvSpPr>
          <p:spPr>
            <a:xfrm flipH="1" rot="10800000">
              <a:off x="5414417" y="5243052"/>
              <a:ext cx="12764" cy="10897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29"/>
            <p:cNvSpPr/>
            <p:nvPr/>
          </p:nvSpPr>
          <p:spPr>
            <a:xfrm flipH="1" rot="10800000">
              <a:off x="6480168" y="5078856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29"/>
            <p:cNvSpPr/>
            <p:nvPr/>
          </p:nvSpPr>
          <p:spPr>
            <a:xfrm flipH="1" rot="10800000">
              <a:off x="4190765" y="6348180"/>
              <a:ext cx="8596" cy="8379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29"/>
            <p:cNvSpPr/>
            <p:nvPr/>
          </p:nvSpPr>
          <p:spPr>
            <a:xfrm flipH="1" rot="10800000">
              <a:off x="4295439" y="6070932"/>
              <a:ext cx="8336" cy="794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29"/>
            <p:cNvSpPr/>
            <p:nvPr/>
          </p:nvSpPr>
          <p:spPr>
            <a:xfrm flipH="1" rot="10800000">
              <a:off x="4461892" y="5987532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29"/>
            <p:cNvSpPr/>
            <p:nvPr/>
          </p:nvSpPr>
          <p:spPr>
            <a:xfrm flipH="1" rot="10800000">
              <a:off x="5803936" y="4936846"/>
              <a:ext cx="14414" cy="13806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29"/>
            <p:cNvSpPr/>
            <p:nvPr/>
          </p:nvSpPr>
          <p:spPr>
            <a:xfrm flipH="1" rot="10800000">
              <a:off x="6348057" y="4967453"/>
              <a:ext cx="8770" cy="8336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29"/>
            <p:cNvSpPr/>
            <p:nvPr/>
          </p:nvSpPr>
          <p:spPr>
            <a:xfrm flipH="1" rot="10800000">
              <a:off x="6001605" y="4964935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29"/>
            <p:cNvSpPr/>
            <p:nvPr/>
          </p:nvSpPr>
          <p:spPr>
            <a:xfrm flipH="1" rot="10800000">
              <a:off x="6389648" y="5022981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29"/>
            <p:cNvSpPr/>
            <p:nvPr/>
          </p:nvSpPr>
          <p:spPr>
            <a:xfrm flipH="1" rot="10800000">
              <a:off x="4063646" y="5932265"/>
              <a:ext cx="10854" cy="10637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29"/>
            <p:cNvSpPr/>
            <p:nvPr/>
          </p:nvSpPr>
          <p:spPr>
            <a:xfrm flipH="1" rot="10800000">
              <a:off x="5081728" y="5921020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29"/>
            <p:cNvSpPr/>
            <p:nvPr/>
          </p:nvSpPr>
          <p:spPr>
            <a:xfrm flipH="1" rot="10800000">
              <a:off x="6223195" y="5071606"/>
              <a:ext cx="8379" cy="8032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29"/>
            <p:cNvSpPr/>
            <p:nvPr/>
          </p:nvSpPr>
          <p:spPr>
            <a:xfrm flipH="1" rot="10800000">
              <a:off x="5058023" y="5834451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29"/>
            <p:cNvSpPr/>
            <p:nvPr/>
          </p:nvSpPr>
          <p:spPr>
            <a:xfrm flipH="1" rot="10800000">
              <a:off x="5973732" y="5127828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29"/>
            <p:cNvSpPr/>
            <p:nvPr/>
          </p:nvSpPr>
          <p:spPr>
            <a:xfrm flipH="1" rot="10800000">
              <a:off x="4253587" y="5818040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29"/>
            <p:cNvSpPr/>
            <p:nvPr/>
          </p:nvSpPr>
          <p:spPr>
            <a:xfrm flipH="1" rot="10800000">
              <a:off x="5605877" y="5134514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29"/>
            <p:cNvSpPr/>
            <p:nvPr/>
          </p:nvSpPr>
          <p:spPr>
            <a:xfrm flipH="1" rot="10800000">
              <a:off x="6022401" y="5176062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29"/>
            <p:cNvSpPr/>
            <p:nvPr/>
          </p:nvSpPr>
          <p:spPr>
            <a:xfrm flipH="1" rot="10800000">
              <a:off x="5543837" y="5231590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29"/>
            <p:cNvSpPr/>
            <p:nvPr/>
          </p:nvSpPr>
          <p:spPr>
            <a:xfrm flipH="1" rot="10800000">
              <a:off x="5599408" y="5293760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29"/>
            <p:cNvSpPr/>
            <p:nvPr/>
          </p:nvSpPr>
          <p:spPr>
            <a:xfrm flipH="1" rot="10800000">
              <a:off x="6511818" y="5308044"/>
              <a:ext cx="11071" cy="10637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29"/>
            <p:cNvSpPr/>
            <p:nvPr/>
          </p:nvSpPr>
          <p:spPr>
            <a:xfrm flipH="1" rot="10800000">
              <a:off x="5487875" y="5363137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29"/>
            <p:cNvSpPr/>
            <p:nvPr/>
          </p:nvSpPr>
          <p:spPr>
            <a:xfrm flipH="1" rot="10800000">
              <a:off x="4260663" y="5724090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29"/>
            <p:cNvSpPr/>
            <p:nvPr/>
          </p:nvSpPr>
          <p:spPr>
            <a:xfrm flipH="1" rot="10800000">
              <a:off x="4274209" y="5383846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29"/>
            <p:cNvSpPr/>
            <p:nvPr/>
          </p:nvSpPr>
          <p:spPr>
            <a:xfrm flipH="1" rot="10800000">
              <a:off x="5259425" y="5398304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29"/>
            <p:cNvSpPr/>
            <p:nvPr/>
          </p:nvSpPr>
          <p:spPr>
            <a:xfrm flipH="1" rot="10800000">
              <a:off x="5703431" y="5425742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29"/>
            <p:cNvSpPr/>
            <p:nvPr/>
          </p:nvSpPr>
          <p:spPr>
            <a:xfrm flipH="1" rot="10800000">
              <a:off x="4385742" y="5703033"/>
              <a:ext cx="8162" cy="7815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29"/>
            <p:cNvSpPr/>
            <p:nvPr/>
          </p:nvSpPr>
          <p:spPr>
            <a:xfrm flipH="1" rot="10800000">
              <a:off x="4229882" y="5446798"/>
              <a:ext cx="11288" cy="10897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29"/>
            <p:cNvSpPr/>
            <p:nvPr/>
          </p:nvSpPr>
          <p:spPr>
            <a:xfrm flipH="1" rot="10800000">
              <a:off x="6511601" y="5457218"/>
              <a:ext cx="17930" cy="1398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29"/>
            <p:cNvSpPr/>
            <p:nvPr/>
          </p:nvSpPr>
          <p:spPr>
            <a:xfrm flipH="1" rot="10800000">
              <a:off x="4427116" y="5703251"/>
              <a:ext cx="8379" cy="7988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29"/>
            <p:cNvSpPr/>
            <p:nvPr/>
          </p:nvSpPr>
          <p:spPr>
            <a:xfrm flipH="1" rot="10800000">
              <a:off x="5384808" y="5467377"/>
              <a:ext cx="14501" cy="10376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29"/>
            <p:cNvSpPr/>
            <p:nvPr/>
          </p:nvSpPr>
          <p:spPr>
            <a:xfrm flipH="1" rot="10800000">
              <a:off x="5603359" y="5478231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29"/>
            <p:cNvSpPr/>
            <p:nvPr/>
          </p:nvSpPr>
          <p:spPr>
            <a:xfrm flipH="1" rot="10800000">
              <a:off x="4239260" y="5481139"/>
              <a:ext cx="8770" cy="8379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29"/>
            <p:cNvSpPr/>
            <p:nvPr/>
          </p:nvSpPr>
          <p:spPr>
            <a:xfrm flipH="1" rot="10800000">
              <a:off x="4992901" y="5516088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29"/>
            <p:cNvSpPr/>
            <p:nvPr/>
          </p:nvSpPr>
          <p:spPr>
            <a:xfrm flipH="1" rot="10800000">
              <a:off x="5377384" y="5703251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29"/>
            <p:cNvSpPr/>
            <p:nvPr/>
          </p:nvSpPr>
          <p:spPr>
            <a:xfrm flipH="1" rot="10800000">
              <a:off x="4766491" y="5564713"/>
              <a:ext cx="8596" cy="8032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29"/>
            <p:cNvSpPr/>
            <p:nvPr/>
          </p:nvSpPr>
          <p:spPr>
            <a:xfrm flipH="1" rot="10800000">
              <a:off x="5516182" y="5682455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29"/>
            <p:cNvSpPr/>
            <p:nvPr/>
          </p:nvSpPr>
          <p:spPr>
            <a:xfrm flipH="1" rot="10800000">
              <a:off x="4357435" y="5654713"/>
              <a:ext cx="8379" cy="8119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29"/>
            <p:cNvSpPr/>
            <p:nvPr/>
          </p:nvSpPr>
          <p:spPr>
            <a:xfrm flipH="1" rot="10800000">
              <a:off x="5242580" y="5568360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29"/>
            <p:cNvSpPr/>
            <p:nvPr/>
          </p:nvSpPr>
          <p:spPr>
            <a:xfrm flipH="1" rot="10800000">
              <a:off x="4925868" y="5619720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29"/>
            <p:cNvSpPr/>
            <p:nvPr/>
          </p:nvSpPr>
          <p:spPr>
            <a:xfrm flipH="1" rot="10800000">
              <a:off x="4743178" y="5695045"/>
              <a:ext cx="14023" cy="11722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29"/>
            <p:cNvSpPr/>
            <p:nvPr/>
          </p:nvSpPr>
          <p:spPr>
            <a:xfrm flipH="1" rot="10800000">
              <a:off x="4164977" y="5570010"/>
              <a:ext cx="5253" cy="356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29"/>
            <p:cNvSpPr/>
            <p:nvPr/>
          </p:nvSpPr>
          <p:spPr>
            <a:xfrm flipH="1" rot="10800000">
              <a:off x="4223413" y="5457218"/>
              <a:ext cx="8249" cy="7815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29"/>
            <p:cNvSpPr/>
            <p:nvPr/>
          </p:nvSpPr>
          <p:spPr>
            <a:xfrm flipH="1" rot="10800000">
              <a:off x="4410054" y="5734813"/>
              <a:ext cx="7554" cy="877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29"/>
            <p:cNvSpPr/>
            <p:nvPr/>
          </p:nvSpPr>
          <p:spPr>
            <a:xfrm flipH="1" rot="10800000">
              <a:off x="6400502" y="5172155"/>
              <a:ext cx="9812" cy="6208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29"/>
            <p:cNvSpPr/>
            <p:nvPr/>
          </p:nvSpPr>
          <p:spPr>
            <a:xfrm flipH="1" rot="10800000">
              <a:off x="6386349" y="5152184"/>
              <a:ext cx="7728" cy="14414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29"/>
            <p:cNvSpPr/>
            <p:nvPr/>
          </p:nvSpPr>
          <p:spPr>
            <a:xfrm flipH="1" rot="10800000">
              <a:off x="6277724" y="4942229"/>
              <a:ext cx="3560" cy="3647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29"/>
            <p:cNvSpPr/>
            <p:nvPr/>
          </p:nvSpPr>
          <p:spPr>
            <a:xfrm flipH="1" rot="10800000">
              <a:off x="5667222" y="5052503"/>
              <a:ext cx="3994" cy="464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29"/>
            <p:cNvSpPr/>
            <p:nvPr/>
          </p:nvSpPr>
          <p:spPr>
            <a:xfrm flipH="1" rot="10800000">
              <a:off x="6095468" y="5058408"/>
              <a:ext cx="7511" cy="3517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29"/>
            <p:cNvSpPr/>
            <p:nvPr/>
          </p:nvSpPr>
          <p:spPr>
            <a:xfrm flipH="1" rot="10800000">
              <a:off x="5600450" y="5041302"/>
              <a:ext cx="2952" cy="2952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29"/>
            <p:cNvSpPr/>
            <p:nvPr/>
          </p:nvSpPr>
          <p:spPr>
            <a:xfrm flipH="1" rot="10800000">
              <a:off x="6470183" y="5138682"/>
              <a:ext cx="7120" cy="6686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29"/>
            <p:cNvSpPr/>
            <p:nvPr/>
          </p:nvSpPr>
          <p:spPr>
            <a:xfrm flipH="1" rot="10800000">
              <a:off x="5318947" y="5651587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29"/>
            <p:cNvSpPr/>
            <p:nvPr/>
          </p:nvSpPr>
          <p:spPr>
            <a:xfrm flipH="1" rot="10800000">
              <a:off x="5325807" y="5651760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29"/>
            <p:cNvSpPr/>
            <p:nvPr/>
          </p:nvSpPr>
          <p:spPr>
            <a:xfrm flipH="1" rot="10800000">
              <a:off x="5086113" y="5634915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29"/>
            <p:cNvSpPr/>
            <p:nvPr/>
          </p:nvSpPr>
          <p:spPr>
            <a:xfrm flipH="1" rot="10800000">
              <a:off x="5630624" y="5658663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29"/>
            <p:cNvSpPr/>
            <p:nvPr/>
          </p:nvSpPr>
          <p:spPr>
            <a:xfrm flipH="1" rot="10800000">
              <a:off x="5530552" y="6067068"/>
              <a:ext cx="290273" cy="185252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29"/>
            <p:cNvSpPr/>
            <p:nvPr/>
          </p:nvSpPr>
          <p:spPr>
            <a:xfrm flipH="1" rot="10800000">
              <a:off x="5563417" y="6027647"/>
              <a:ext cx="150259" cy="114181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29"/>
            <p:cNvSpPr/>
            <p:nvPr/>
          </p:nvSpPr>
          <p:spPr>
            <a:xfrm flipH="1" rot="10800000">
              <a:off x="5118370" y="6119904"/>
              <a:ext cx="109276" cy="132112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29"/>
            <p:cNvSpPr/>
            <p:nvPr/>
          </p:nvSpPr>
          <p:spPr>
            <a:xfrm flipH="1" rot="10800000">
              <a:off x="5939174" y="5659401"/>
              <a:ext cx="145918" cy="91866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29"/>
            <p:cNvSpPr/>
            <p:nvPr/>
          </p:nvSpPr>
          <p:spPr>
            <a:xfrm flipH="1" rot="10800000">
              <a:off x="6391558" y="5402906"/>
              <a:ext cx="99073" cy="110361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29"/>
            <p:cNvSpPr/>
            <p:nvPr/>
          </p:nvSpPr>
          <p:spPr>
            <a:xfrm flipH="1" rot="10800000">
              <a:off x="5412550" y="6095896"/>
              <a:ext cx="97640" cy="128943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29"/>
            <p:cNvSpPr/>
            <p:nvPr/>
          </p:nvSpPr>
          <p:spPr>
            <a:xfrm flipH="1" rot="10800000">
              <a:off x="6069245" y="5602050"/>
              <a:ext cx="110535" cy="75586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29"/>
            <p:cNvSpPr/>
            <p:nvPr/>
          </p:nvSpPr>
          <p:spPr>
            <a:xfrm flipH="1" rot="10800000">
              <a:off x="5640001" y="5942858"/>
              <a:ext cx="154601" cy="89478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29"/>
            <p:cNvSpPr/>
            <p:nvPr/>
          </p:nvSpPr>
          <p:spPr>
            <a:xfrm flipH="1" rot="10800000">
              <a:off x="5417152" y="5970557"/>
              <a:ext cx="90954" cy="88046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29"/>
            <p:cNvSpPr/>
            <p:nvPr/>
          </p:nvSpPr>
          <p:spPr>
            <a:xfrm flipH="1" rot="10800000">
              <a:off x="5866367" y="5488346"/>
              <a:ext cx="84312" cy="95687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29"/>
            <p:cNvSpPr/>
            <p:nvPr/>
          </p:nvSpPr>
          <p:spPr>
            <a:xfrm flipH="1" rot="10800000">
              <a:off x="5506196" y="5978154"/>
              <a:ext cx="70159" cy="81924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29"/>
            <p:cNvSpPr/>
            <p:nvPr/>
          </p:nvSpPr>
          <p:spPr>
            <a:xfrm flipH="1" rot="10800000">
              <a:off x="5216748" y="5926143"/>
              <a:ext cx="71852" cy="104543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29"/>
            <p:cNvSpPr/>
            <p:nvPr/>
          </p:nvSpPr>
          <p:spPr>
            <a:xfrm flipH="1" rot="10800000">
              <a:off x="5890506" y="5696434"/>
              <a:ext cx="80969" cy="65036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29"/>
            <p:cNvSpPr/>
            <p:nvPr/>
          </p:nvSpPr>
          <p:spPr>
            <a:xfrm flipH="1" rot="10800000">
              <a:off x="6308505" y="5431212"/>
              <a:ext cx="79970" cy="51664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29"/>
            <p:cNvSpPr/>
            <p:nvPr/>
          </p:nvSpPr>
          <p:spPr>
            <a:xfrm flipH="1" rot="10800000">
              <a:off x="5940433" y="5764900"/>
              <a:ext cx="50188" cy="69204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29"/>
            <p:cNvSpPr/>
            <p:nvPr/>
          </p:nvSpPr>
          <p:spPr>
            <a:xfrm flipH="1" rot="10800000">
              <a:off x="5133348" y="5935651"/>
              <a:ext cx="92213" cy="66772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29"/>
            <p:cNvSpPr/>
            <p:nvPr/>
          </p:nvSpPr>
          <p:spPr>
            <a:xfrm flipH="1" rot="10800000">
              <a:off x="4974145" y="5980933"/>
              <a:ext cx="87438" cy="87438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29"/>
            <p:cNvSpPr/>
            <p:nvPr/>
          </p:nvSpPr>
          <p:spPr>
            <a:xfrm flipH="1" rot="10800000">
              <a:off x="5964138" y="5896795"/>
              <a:ext cx="94949" cy="40289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29"/>
            <p:cNvSpPr/>
            <p:nvPr/>
          </p:nvSpPr>
          <p:spPr>
            <a:xfrm flipH="1" rot="10800000">
              <a:off x="5674516" y="5561283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29"/>
            <p:cNvSpPr/>
            <p:nvPr/>
          </p:nvSpPr>
          <p:spPr>
            <a:xfrm flipH="1" rot="10800000">
              <a:off x="5163912" y="6024652"/>
              <a:ext cx="58306" cy="90347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29"/>
            <p:cNvSpPr/>
            <p:nvPr/>
          </p:nvSpPr>
          <p:spPr>
            <a:xfrm flipH="1" rot="10800000">
              <a:off x="6005339" y="5810225"/>
              <a:ext cx="49797" cy="50275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29"/>
            <p:cNvSpPr/>
            <p:nvPr/>
          </p:nvSpPr>
          <p:spPr>
            <a:xfrm flipH="1" rot="10800000">
              <a:off x="5877829" y="5640993"/>
              <a:ext cx="44327" cy="49146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29"/>
            <p:cNvSpPr/>
            <p:nvPr/>
          </p:nvSpPr>
          <p:spPr>
            <a:xfrm flipH="1" rot="10800000">
              <a:off x="5955411" y="5575610"/>
              <a:ext cx="57699" cy="52141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29"/>
            <p:cNvSpPr/>
            <p:nvPr/>
          </p:nvSpPr>
          <p:spPr>
            <a:xfrm flipH="1" rot="10800000">
              <a:off x="5807887" y="5959312"/>
              <a:ext cx="66425" cy="53097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29"/>
            <p:cNvSpPr/>
            <p:nvPr/>
          </p:nvSpPr>
          <p:spPr>
            <a:xfrm flipH="1" rot="10800000">
              <a:off x="5007445" y="6078096"/>
              <a:ext cx="41027" cy="69160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29"/>
            <p:cNvSpPr/>
            <p:nvPr/>
          </p:nvSpPr>
          <p:spPr>
            <a:xfrm flipH="1" rot="10800000">
              <a:off x="5337876" y="5836535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29"/>
            <p:cNvSpPr/>
            <p:nvPr/>
          </p:nvSpPr>
          <p:spPr>
            <a:xfrm flipH="1" rot="10800000">
              <a:off x="4813336" y="6042539"/>
              <a:ext cx="41201" cy="53097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29"/>
            <p:cNvSpPr/>
            <p:nvPr/>
          </p:nvSpPr>
          <p:spPr>
            <a:xfrm flipH="1" rot="10800000">
              <a:off x="5547788" y="6278065"/>
              <a:ext cx="33560" cy="54139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29"/>
            <p:cNvSpPr/>
            <p:nvPr/>
          </p:nvSpPr>
          <p:spPr>
            <a:xfrm flipH="1" rot="10800000">
              <a:off x="6405277" y="5187784"/>
              <a:ext cx="31650" cy="58306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29"/>
            <p:cNvSpPr/>
            <p:nvPr/>
          </p:nvSpPr>
          <p:spPr>
            <a:xfrm flipH="1" rot="10800000">
              <a:off x="5278962" y="5723482"/>
              <a:ext cx="40636" cy="30608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29"/>
            <p:cNvSpPr/>
            <p:nvPr/>
          </p:nvSpPr>
          <p:spPr>
            <a:xfrm flipH="1" rot="10800000">
              <a:off x="6332036" y="5270186"/>
              <a:ext cx="53270" cy="40246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29"/>
            <p:cNvSpPr/>
            <p:nvPr/>
          </p:nvSpPr>
          <p:spPr>
            <a:xfrm flipH="1" rot="10800000">
              <a:off x="5249440" y="5832063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29"/>
            <p:cNvSpPr/>
            <p:nvPr/>
          </p:nvSpPr>
          <p:spPr>
            <a:xfrm flipH="1" rot="10800000">
              <a:off x="5088804" y="5966345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29"/>
            <p:cNvSpPr/>
            <p:nvPr/>
          </p:nvSpPr>
          <p:spPr>
            <a:xfrm flipH="1" rot="10800000">
              <a:off x="5576094" y="5919284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29"/>
            <p:cNvSpPr/>
            <p:nvPr/>
          </p:nvSpPr>
          <p:spPr>
            <a:xfrm flipH="1" rot="10800000">
              <a:off x="6385914" y="5360098"/>
              <a:ext cx="48538" cy="19363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29"/>
            <p:cNvSpPr/>
            <p:nvPr/>
          </p:nvSpPr>
          <p:spPr>
            <a:xfrm flipH="1" rot="10800000">
              <a:off x="5477803" y="6073971"/>
              <a:ext cx="32171" cy="32388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29"/>
            <p:cNvSpPr/>
            <p:nvPr/>
          </p:nvSpPr>
          <p:spPr>
            <a:xfrm flipH="1" rot="10800000">
              <a:off x="5632056" y="5980412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29"/>
            <p:cNvSpPr/>
            <p:nvPr/>
          </p:nvSpPr>
          <p:spPr>
            <a:xfrm flipH="1" rot="10800000">
              <a:off x="5672866" y="5907214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29"/>
            <p:cNvSpPr/>
            <p:nvPr/>
          </p:nvSpPr>
          <p:spPr>
            <a:xfrm flipH="1" rot="10800000">
              <a:off x="6113963" y="5756434"/>
              <a:ext cx="51230" cy="19754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29"/>
            <p:cNvSpPr/>
            <p:nvPr/>
          </p:nvSpPr>
          <p:spPr>
            <a:xfrm flipH="1" rot="10800000">
              <a:off x="5774371" y="6337848"/>
              <a:ext cx="34298" cy="1754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29"/>
            <p:cNvSpPr/>
            <p:nvPr/>
          </p:nvSpPr>
          <p:spPr>
            <a:xfrm flipH="1" rot="10800000">
              <a:off x="5306661" y="6130280"/>
              <a:ext cx="30000" cy="20058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29"/>
            <p:cNvSpPr/>
            <p:nvPr/>
          </p:nvSpPr>
          <p:spPr>
            <a:xfrm flipH="1" rot="10800000">
              <a:off x="4840775" y="6154680"/>
              <a:ext cx="17930" cy="22532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29"/>
            <p:cNvSpPr/>
            <p:nvPr/>
          </p:nvSpPr>
          <p:spPr>
            <a:xfrm flipH="1" rot="10800000">
              <a:off x="5534329" y="6221452"/>
              <a:ext cx="18278" cy="17149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29"/>
            <p:cNvSpPr/>
            <p:nvPr/>
          </p:nvSpPr>
          <p:spPr>
            <a:xfrm flipH="1" rot="10800000">
              <a:off x="5205330" y="6090339"/>
              <a:ext cx="26440" cy="15239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29"/>
            <p:cNvSpPr/>
            <p:nvPr/>
          </p:nvSpPr>
          <p:spPr>
            <a:xfrm flipH="1" rot="10800000">
              <a:off x="5580045" y="5950673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29"/>
            <p:cNvSpPr/>
            <p:nvPr/>
          </p:nvSpPr>
          <p:spPr>
            <a:xfrm flipH="1" rot="10800000">
              <a:off x="5980201" y="5694437"/>
              <a:ext cx="13980" cy="24573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29"/>
            <p:cNvSpPr/>
            <p:nvPr/>
          </p:nvSpPr>
          <p:spPr>
            <a:xfrm flipH="1" rot="10800000">
              <a:off x="4758677" y="5758214"/>
              <a:ext cx="16802" cy="15803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29"/>
            <p:cNvSpPr/>
            <p:nvPr/>
          </p:nvSpPr>
          <p:spPr>
            <a:xfrm flipH="1" rot="10800000">
              <a:off x="5546095" y="5918155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29"/>
            <p:cNvSpPr/>
            <p:nvPr/>
          </p:nvSpPr>
          <p:spPr>
            <a:xfrm flipH="1" rot="10800000">
              <a:off x="6463757" y="5424874"/>
              <a:ext cx="11505" cy="13763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29"/>
            <p:cNvSpPr/>
            <p:nvPr/>
          </p:nvSpPr>
          <p:spPr>
            <a:xfrm flipH="1" rot="10800000">
              <a:off x="5514315" y="6177125"/>
              <a:ext cx="11679" cy="1259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29"/>
            <p:cNvSpPr/>
            <p:nvPr/>
          </p:nvSpPr>
          <p:spPr>
            <a:xfrm flipH="1" rot="10800000">
              <a:off x="6158072" y="5498853"/>
              <a:ext cx="14414" cy="1780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29"/>
            <p:cNvSpPr/>
            <p:nvPr/>
          </p:nvSpPr>
          <p:spPr>
            <a:xfrm flipH="1" rot="10800000">
              <a:off x="5328933" y="6182118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29"/>
            <p:cNvSpPr/>
            <p:nvPr/>
          </p:nvSpPr>
          <p:spPr>
            <a:xfrm flipH="1" rot="10800000">
              <a:off x="5404866" y="6063117"/>
              <a:ext cx="8553" cy="8379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29"/>
            <p:cNvSpPr/>
            <p:nvPr/>
          </p:nvSpPr>
          <p:spPr>
            <a:xfrm flipH="1" rot="10800000">
              <a:off x="5612737" y="6015274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29"/>
            <p:cNvSpPr/>
            <p:nvPr/>
          </p:nvSpPr>
          <p:spPr>
            <a:xfrm flipH="1" rot="10800000">
              <a:off x="5575487" y="6008762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29"/>
            <p:cNvSpPr/>
            <p:nvPr/>
          </p:nvSpPr>
          <p:spPr>
            <a:xfrm flipH="1" rot="10800000">
              <a:off x="5579047" y="5911643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29"/>
            <p:cNvSpPr/>
            <p:nvPr/>
          </p:nvSpPr>
          <p:spPr>
            <a:xfrm flipH="1" rot="10800000">
              <a:off x="6388476" y="5259159"/>
              <a:ext cx="9985" cy="8292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29"/>
            <p:cNvSpPr/>
            <p:nvPr/>
          </p:nvSpPr>
          <p:spPr>
            <a:xfrm flipH="1" rot="10800000">
              <a:off x="5901533" y="5478057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29"/>
            <p:cNvSpPr/>
            <p:nvPr/>
          </p:nvSpPr>
          <p:spPr>
            <a:xfrm flipH="1" rot="10800000">
              <a:off x="6382789" y="5501544"/>
              <a:ext cx="8596" cy="8379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29"/>
            <p:cNvSpPr/>
            <p:nvPr/>
          </p:nvSpPr>
          <p:spPr>
            <a:xfrm flipH="1" rot="10800000">
              <a:off x="5909956" y="6114043"/>
              <a:ext cx="4081" cy="4906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29"/>
            <p:cNvSpPr/>
            <p:nvPr/>
          </p:nvSpPr>
          <p:spPr>
            <a:xfrm flipH="1" rot="10800000">
              <a:off x="4984131" y="6111178"/>
              <a:ext cx="3821" cy="3386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29"/>
            <p:cNvSpPr/>
            <p:nvPr/>
          </p:nvSpPr>
          <p:spPr>
            <a:xfrm flipH="1" rot="10800000">
              <a:off x="4826621" y="6095375"/>
              <a:ext cx="8509" cy="8119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29"/>
            <p:cNvSpPr/>
            <p:nvPr/>
          </p:nvSpPr>
          <p:spPr>
            <a:xfrm flipH="1" rot="10800000">
              <a:off x="5392796" y="6187371"/>
              <a:ext cx="5253" cy="3343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29"/>
            <p:cNvSpPr/>
            <p:nvPr/>
          </p:nvSpPr>
          <p:spPr>
            <a:xfrm flipH="1" rot="10800000">
              <a:off x="5761476" y="5976591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29"/>
            <p:cNvSpPr/>
            <p:nvPr/>
          </p:nvSpPr>
          <p:spPr>
            <a:xfrm flipH="1" rot="10800000">
              <a:off x="5004536" y="5965347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29"/>
            <p:cNvSpPr/>
            <p:nvPr/>
          </p:nvSpPr>
          <p:spPr>
            <a:xfrm flipH="1" rot="10800000">
              <a:off x="5052596" y="5914985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29"/>
            <p:cNvSpPr/>
            <p:nvPr/>
          </p:nvSpPr>
          <p:spPr>
            <a:xfrm flipH="1" rot="10800000">
              <a:off x="5991619" y="5946809"/>
              <a:ext cx="2735" cy="3169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29"/>
            <p:cNvSpPr/>
            <p:nvPr/>
          </p:nvSpPr>
          <p:spPr>
            <a:xfrm flipH="1" rot="10800000">
              <a:off x="5499337" y="6019008"/>
              <a:ext cx="6903" cy="712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29"/>
            <p:cNvSpPr/>
            <p:nvPr/>
          </p:nvSpPr>
          <p:spPr>
            <a:xfrm flipH="1" rot="10800000">
              <a:off x="5897800" y="5475539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29"/>
            <p:cNvSpPr/>
            <p:nvPr/>
          </p:nvSpPr>
          <p:spPr>
            <a:xfrm flipH="1" rot="10800000">
              <a:off x="6332644" y="5855507"/>
              <a:ext cx="135932" cy="61606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29"/>
            <p:cNvSpPr/>
            <p:nvPr/>
          </p:nvSpPr>
          <p:spPr>
            <a:xfrm flipH="1" rot="10800000">
              <a:off x="6249027" y="5782830"/>
              <a:ext cx="82228" cy="55007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29"/>
            <p:cNvSpPr/>
            <p:nvPr/>
          </p:nvSpPr>
          <p:spPr>
            <a:xfrm flipH="1" rot="10800000">
              <a:off x="5818307" y="5993393"/>
              <a:ext cx="55571" cy="52098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29"/>
            <p:cNvSpPr/>
            <p:nvPr/>
          </p:nvSpPr>
          <p:spPr>
            <a:xfrm flipH="1" rot="10800000">
              <a:off x="6232573" y="5867359"/>
              <a:ext cx="76931" cy="32691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29"/>
            <p:cNvSpPr/>
            <p:nvPr/>
          </p:nvSpPr>
          <p:spPr>
            <a:xfrm flipH="1" rot="10800000">
              <a:off x="6162848" y="5808879"/>
              <a:ext cx="48147" cy="75368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29"/>
            <p:cNvSpPr/>
            <p:nvPr/>
          </p:nvSpPr>
          <p:spPr>
            <a:xfrm flipH="1" rot="10800000">
              <a:off x="6001388" y="6091554"/>
              <a:ext cx="54356" cy="34254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29"/>
            <p:cNvSpPr/>
            <p:nvPr/>
          </p:nvSpPr>
          <p:spPr>
            <a:xfrm flipH="1" rot="10800000">
              <a:off x="5980809" y="6225229"/>
              <a:ext cx="43328" cy="4767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29"/>
            <p:cNvSpPr/>
            <p:nvPr/>
          </p:nvSpPr>
          <p:spPr>
            <a:xfrm flipH="1" rot="10800000">
              <a:off x="6387998" y="5670081"/>
              <a:ext cx="35210" cy="34992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29"/>
            <p:cNvSpPr/>
            <p:nvPr/>
          </p:nvSpPr>
          <p:spPr>
            <a:xfrm flipH="1" rot="10800000">
              <a:off x="6374496" y="5735117"/>
              <a:ext cx="52662" cy="2053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29"/>
            <p:cNvSpPr/>
            <p:nvPr/>
          </p:nvSpPr>
          <p:spPr>
            <a:xfrm flipH="1" rot="10800000">
              <a:off x="6451254" y="5854118"/>
              <a:ext cx="30173" cy="25528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29"/>
            <p:cNvSpPr/>
            <p:nvPr/>
          </p:nvSpPr>
          <p:spPr>
            <a:xfrm flipH="1" rot="10800000">
              <a:off x="5910477" y="6200309"/>
              <a:ext cx="14197" cy="10203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29"/>
            <p:cNvSpPr/>
            <p:nvPr/>
          </p:nvSpPr>
          <p:spPr>
            <a:xfrm flipH="1" rot="10800000">
              <a:off x="6320184" y="5765160"/>
              <a:ext cx="9725" cy="820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29"/>
            <p:cNvSpPr/>
            <p:nvPr/>
          </p:nvSpPr>
          <p:spPr>
            <a:xfrm flipH="1" rot="10800000">
              <a:off x="6426681" y="5922496"/>
              <a:ext cx="10680" cy="5861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29"/>
            <p:cNvSpPr/>
            <p:nvPr/>
          </p:nvSpPr>
          <p:spPr>
            <a:xfrm flipH="1" rot="10800000">
              <a:off x="6230923" y="5847475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29"/>
            <p:cNvSpPr/>
            <p:nvPr/>
          </p:nvSpPr>
          <p:spPr>
            <a:xfrm flipH="1" rot="10800000">
              <a:off x="6384265" y="5838619"/>
              <a:ext cx="2952" cy="3169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29"/>
            <p:cNvSpPr/>
            <p:nvPr/>
          </p:nvSpPr>
          <p:spPr>
            <a:xfrm flipH="1" rot="10800000">
              <a:off x="5808538" y="6241032"/>
              <a:ext cx="2952" cy="2996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29"/>
            <p:cNvSpPr/>
            <p:nvPr/>
          </p:nvSpPr>
          <p:spPr>
            <a:xfrm flipH="1" rot="10800000">
              <a:off x="4174137" y="5842352"/>
              <a:ext cx="20014" cy="24399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29"/>
            <p:cNvSpPr/>
            <p:nvPr/>
          </p:nvSpPr>
          <p:spPr>
            <a:xfrm flipH="1" rot="10800000">
              <a:off x="6437535" y="5784306"/>
              <a:ext cx="27091" cy="29652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29"/>
            <p:cNvSpPr/>
            <p:nvPr/>
          </p:nvSpPr>
          <p:spPr>
            <a:xfrm flipH="1" rot="10800000">
              <a:off x="6421688" y="5762469"/>
              <a:ext cx="8726" cy="820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29"/>
            <p:cNvSpPr/>
            <p:nvPr/>
          </p:nvSpPr>
          <p:spPr>
            <a:xfrm flipH="1" rot="10800000">
              <a:off x="5171423" y="6180468"/>
              <a:ext cx="3777" cy="3386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29"/>
            <p:cNvSpPr/>
            <p:nvPr/>
          </p:nvSpPr>
          <p:spPr>
            <a:xfrm flipH="1" rot="10800000">
              <a:off x="5150193" y="6173348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29"/>
            <p:cNvSpPr/>
            <p:nvPr/>
          </p:nvSpPr>
          <p:spPr>
            <a:xfrm flipH="1" rot="10800000">
              <a:off x="6040331" y="5700559"/>
              <a:ext cx="23965" cy="13676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29"/>
            <p:cNvSpPr/>
            <p:nvPr/>
          </p:nvSpPr>
          <p:spPr>
            <a:xfrm flipH="1" rot="10800000">
              <a:off x="5438773" y="6152075"/>
              <a:ext cx="15673" cy="11809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29"/>
            <p:cNvSpPr/>
            <p:nvPr/>
          </p:nvSpPr>
          <p:spPr>
            <a:xfrm flipH="1" rot="10800000">
              <a:off x="5790608" y="5547521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21" name="Google Shape;11221;p29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9">
    <p:spTree>
      <p:nvGrpSpPr>
        <p:cNvPr id="11222" name="Shape 1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23" name="Google Shape;11223;p30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1224" name="Google Shape;11224;p30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11225" name="Google Shape;11225;p30"/>
          <p:cNvSpPr/>
          <p:nvPr/>
        </p:nvSpPr>
        <p:spPr>
          <a:xfrm>
            <a:off x="463550" y="1193850"/>
            <a:ext cx="2933700" cy="3591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26" name="Google Shape;11226;p30"/>
          <p:cNvGrpSpPr/>
          <p:nvPr/>
        </p:nvGrpSpPr>
        <p:grpSpPr>
          <a:xfrm flipH="1" rot="-652735">
            <a:off x="1275112" y="3079037"/>
            <a:ext cx="483137" cy="458078"/>
            <a:chOff x="1776103" y="8970138"/>
            <a:chExt cx="351656" cy="333398"/>
          </a:xfrm>
        </p:grpSpPr>
        <p:sp>
          <p:nvSpPr>
            <p:cNvPr id="11227" name="Google Shape;11227;p30"/>
            <p:cNvSpPr/>
            <p:nvPr/>
          </p:nvSpPr>
          <p:spPr>
            <a:xfrm>
              <a:off x="1857000" y="8970138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30"/>
            <p:cNvSpPr/>
            <p:nvPr/>
          </p:nvSpPr>
          <p:spPr>
            <a:xfrm>
              <a:off x="1891631" y="9076196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30"/>
            <p:cNvSpPr/>
            <p:nvPr/>
          </p:nvSpPr>
          <p:spPr>
            <a:xfrm>
              <a:off x="1902656" y="9025940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30"/>
            <p:cNvSpPr/>
            <p:nvPr/>
          </p:nvSpPr>
          <p:spPr>
            <a:xfrm>
              <a:off x="1803903" y="9001522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30"/>
            <p:cNvSpPr/>
            <p:nvPr/>
          </p:nvSpPr>
          <p:spPr>
            <a:xfrm>
              <a:off x="1776103" y="9047855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30"/>
            <p:cNvSpPr/>
            <p:nvPr/>
          </p:nvSpPr>
          <p:spPr>
            <a:xfrm>
              <a:off x="2082779" y="9014171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30"/>
            <p:cNvSpPr/>
            <p:nvPr/>
          </p:nvSpPr>
          <p:spPr>
            <a:xfrm>
              <a:off x="2079532" y="9068011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30"/>
            <p:cNvSpPr/>
            <p:nvPr/>
          </p:nvSpPr>
          <p:spPr>
            <a:xfrm>
              <a:off x="2084537" y="9121852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30"/>
            <p:cNvSpPr/>
            <p:nvPr/>
          </p:nvSpPr>
          <p:spPr>
            <a:xfrm>
              <a:off x="1782664" y="9093511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6" name="Google Shape;11236;p30"/>
          <p:cNvGrpSpPr/>
          <p:nvPr/>
        </p:nvGrpSpPr>
        <p:grpSpPr>
          <a:xfrm flipH="1" rot="292372">
            <a:off x="2701756" y="2306981"/>
            <a:ext cx="490744" cy="334961"/>
            <a:chOff x="527553" y="10096667"/>
            <a:chExt cx="285914" cy="195141"/>
          </a:xfrm>
        </p:grpSpPr>
        <p:sp>
          <p:nvSpPr>
            <p:cNvPr id="11237" name="Google Shape;11237;p30"/>
            <p:cNvSpPr/>
            <p:nvPr/>
          </p:nvSpPr>
          <p:spPr>
            <a:xfrm>
              <a:off x="527553" y="10096667"/>
              <a:ext cx="285914" cy="195141"/>
            </a:xfrm>
            <a:custGeom>
              <a:rect b="b" l="l" r="r" t="t"/>
              <a:pathLst>
                <a:path extrusionOk="0" h="2885" w="4227">
                  <a:moveTo>
                    <a:pt x="2781" y="673"/>
                  </a:moveTo>
                  <a:cubicBezTo>
                    <a:pt x="3227" y="854"/>
                    <a:pt x="3636" y="1120"/>
                    <a:pt x="3982" y="1454"/>
                  </a:cubicBezTo>
                  <a:cubicBezTo>
                    <a:pt x="3642" y="1789"/>
                    <a:pt x="3238" y="2055"/>
                    <a:pt x="2797" y="2236"/>
                  </a:cubicBezTo>
                  <a:cubicBezTo>
                    <a:pt x="3078" y="1997"/>
                    <a:pt x="3201" y="1619"/>
                    <a:pt x="3115" y="1263"/>
                  </a:cubicBezTo>
                  <a:cubicBezTo>
                    <a:pt x="3068" y="1035"/>
                    <a:pt x="2951" y="833"/>
                    <a:pt x="2781" y="673"/>
                  </a:cubicBezTo>
                  <a:close/>
                  <a:moveTo>
                    <a:pt x="2143" y="551"/>
                  </a:moveTo>
                  <a:cubicBezTo>
                    <a:pt x="2462" y="625"/>
                    <a:pt x="2728" y="843"/>
                    <a:pt x="2860" y="1141"/>
                  </a:cubicBezTo>
                  <a:cubicBezTo>
                    <a:pt x="3004" y="1454"/>
                    <a:pt x="2929" y="1821"/>
                    <a:pt x="2685" y="2060"/>
                  </a:cubicBezTo>
                  <a:cubicBezTo>
                    <a:pt x="2545" y="2191"/>
                    <a:pt x="2384" y="2246"/>
                    <a:pt x="2222" y="2246"/>
                  </a:cubicBezTo>
                  <a:cubicBezTo>
                    <a:pt x="1744" y="2246"/>
                    <a:pt x="1258" y="1757"/>
                    <a:pt x="1298" y="1252"/>
                  </a:cubicBezTo>
                  <a:cubicBezTo>
                    <a:pt x="1328" y="929"/>
                    <a:pt x="1612" y="649"/>
                    <a:pt x="1937" y="649"/>
                  </a:cubicBezTo>
                  <a:cubicBezTo>
                    <a:pt x="1954" y="649"/>
                    <a:pt x="1971" y="650"/>
                    <a:pt x="1989" y="652"/>
                  </a:cubicBezTo>
                  <a:cubicBezTo>
                    <a:pt x="1992" y="652"/>
                    <a:pt x="1996" y="653"/>
                    <a:pt x="1999" y="653"/>
                  </a:cubicBezTo>
                  <a:cubicBezTo>
                    <a:pt x="2037" y="653"/>
                    <a:pt x="2069" y="627"/>
                    <a:pt x="2079" y="588"/>
                  </a:cubicBezTo>
                  <a:cubicBezTo>
                    <a:pt x="2090" y="577"/>
                    <a:pt x="2100" y="567"/>
                    <a:pt x="2111" y="551"/>
                  </a:cubicBezTo>
                  <a:close/>
                  <a:moveTo>
                    <a:pt x="1372" y="689"/>
                  </a:moveTo>
                  <a:lnTo>
                    <a:pt x="1372" y="689"/>
                  </a:lnTo>
                  <a:cubicBezTo>
                    <a:pt x="1266" y="795"/>
                    <a:pt x="1186" y="923"/>
                    <a:pt x="1138" y="1072"/>
                  </a:cubicBezTo>
                  <a:cubicBezTo>
                    <a:pt x="1021" y="1460"/>
                    <a:pt x="1202" y="1890"/>
                    <a:pt x="1494" y="2151"/>
                  </a:cubicBezTo>
                  <a:cubicBezTo>
                    <a:pt x="1579" y="2230"/>
                    <a:pt x="1680" y="2294"/>
                    <a:pt x="1787" y="2342"/>
                  </a:cubicBezTo>
                  <a:cubicBezTo>
                    <a:pt x="1186" y="2241"/>
                    <a:pt x="617" y="1864"/>
                    <a:pt x="176" y="1460"/>
                  </a:cubicBezTo>
                  <a:cubicBezTo>
                    <a:pt x="522" y="1130"/>
                    <a:pt x="931" y="870"/>
                    <a:pt x="1372" y="689"/>
                  </a:cubicBezTo>
                  <a:close/>
                  <a:moveTo>
                    <a:pt x="2108" y="1"/>
                  </a:moveTo>
                  <a:cubicBezTo>
                    <a:pt x="2069" y="1"/>
                    <a:pt x="2030" y="22"/>
                    <a:pt x="2015" y="73"/>
                  </a:cubicBezTo>
                  <a:cubicBezTo>
                    <a:pt x="1994" y="168"/>
                    <a:pt x="1973" y="264"/>
                    <a:pt x="1952" y="360"/>
                  </a:cubicBezTo>
                  <a:cubicBezTo>
                    <a:pt x="1819" y="370"/>
                    <a:pt x="1691" y="391"/>
                    <a:pt x="1558" y="429"/>
                  </a:cubicBezTo>
                  <a:lnTo>
                    <a:pt x="1558" y="99"/>
                  </a:lnTo>
                  <a:cubicBezTo>
                    <a:pt x="1558" y="46"/>
                    <a:pt x="1516" y="3"/>
                    <a:pt x="1463" y="3"/>
                  </a:cubicBezTo>
                  <a:cubicBezTo>
                    <a:pt x="1409" y="3"/>
                    <a:pt x="1362" y="46"/>
                    <a:pt x="1362" y="99"/>
                  </a:cubicBezTo>
                  <a:lnTo>
                    <a:pt x="1362" y="487"/>
                  </a:lnTo>
                  <a:cubicBezTo>
                    <a:pt x="1261" y="519"/>
                    <a:pt x="1160" y="561"/>
                    <a:pt x="1059" y="609"/>
                  </a:cubicBezTo>
                  <a:lnTo>
                    <a:pt x="1059" y="397"/>
                  </a:lnTo>
                  <a:cubicBezTo>
                    <a:pt x="1067" y="325"/>
                    <a:pt x="1013" y="289"/>
                    <a:pt x="960" y="289"/>
                  </a:cubicBezTo>
                  <a:cubicBezTo>
                    <a:pt x="907" y="289"/>
                    <a:pt x="854" y="325"/>
                    <a:pt x="862" y="397"/>
                  </a:cubicBezTo>
                  <a:lnTo>
                    <a:pt x="862" y="710"/>
                  </a:lnTo>
                  <a:cubicBezTo>
                    <a:pt x="554" y="886"/>
                    <a:pt x="272" y="1093"/>
                    <a:pt x="12" y="1332"/>
                  </a:cubicBezTo>
                  <a:cubicBezTo>
                    <a:pt x="1" y="1417"/>
                    <a:pt x="1" y="1502"/>
                    <a:pt x="12" y="1582"/>
                  </a:cubicBezTo>
                  <a:cubicBezTo>
                    <a:pt x="288" y="1837"/>
                    <a:pt x="586" y="2060"/>
                    <a:pt x="910" y="2241"/>
                  </a:cubicBezTo>
                  <a:lnTo>
                    <a:pt x="788" y="2438"/>
                  </a:lnTo>
                  <a:cubicBezTo>
                    <a:pt x="740" y="2518"/>
                    <a:pt x="805" y="2591"/>
                    <a:pt x="873" y="2591"/>
                  </a:cubicBezTo>
                  <a:cubicBezTo>
                    <a:pt x="904" y="2591"/>
                    <a:pt x="936" y="2575"/>
                    <a:pt x="958" y="2539"/>
                  </a:cubicBezTo>
                  <a:lnTo>
                    <a:pt x="1091" y="2326"/>
                  </a:lnTo>
                  <a:cubicBezTo>
                    <a:pt x="1191" y="2374"/>
                    <a:pt x="1292" y="2416"/>
                    <a:pt x="1399" y="2454"/>
                  </a:cubicBezTo>
                  <a:cubicBezTo>
                    <a:pt x="1399" y="2454"/>
                    <a:pt x="1399" y="2459"/>
                    <a:pt x="1399" y="2459"/>
                  </a:cubicBezTo>
                  <a:cubicBezTo>
                    <a:pt x="1383" y="2549"/>
                    <a:pt x="1362" y="2640"/>
                    <a:pt x="1340" y="2725"/>
                  </a:cubicBezTo>
                  <a:cubicBezTo>
                    <a:pt x="1335" y="2751"/>
                    <a:pt x="1340" y="2778"/>
                    <a:pt x="1351" y="2804"/>
                  </a:cubicBezTo>
                  <a:cubicBezTo>
                    <a:pt x="1367" y="2826"/>
                    <a:pt x="1388" y="2842"/>
                    <a:pt x="1409" y="2847"/>
                  </a:cubicBezTo>
                  <a:cubicBezTo>
                    <a:pt x="1419" y="2850"/>
                    <a:pt x="1428" y="2851"/>
                    <a:pt x="1437" y="2851"/>
                  </a:cubicBezTo>
                  <a:cubicBezTo>
                    <a:pt x="1480" y="2851"/>
                    <a:pt x="1519" y="2822"/>
                    <a:pt x="1532" y="2778"/>
                  </a:cubicBezTo>
                  <a:cubicBezTo>
                    <a:pt x="1553" y="2693"/>
                    <a:pt x="1574" y="2602"/>
                    <a:pt x="1590" y="2512"/>
                  </a:cubicBezTo>
                  <a:lnTo>
                    <a:pt x="1590" y="2507"/>
                  </a:lnTo>
                  <a:lnTo>
                    <a:pt x="1617" y="2512"/>
                  </a:lnTo>
                  <a:cubicBezTo>
                    <a:pt x="1755" y="2544"/>
                    <a:pt x="1904" y="2560"/>
                    <a:pt x="2047" y="2560"/>
                  </a:cubicBezTo>
                  <a:lnTo>
                    <a:pt x="2047" y="2783"/>
                  </a:lnTo>
                  <a:cubicBezTo>
                    <a:pt x="2047" y="2842"/>
                    <a:pt x="2090" y="2884"/>
                    <a:pt x="2143" y="2884"/>
                  </a:cubicBezTo>
                  <a:cubicBezTo>
                    <a:pt x="2201" y="2884"/>
                    <a:pt x="2244" y="2842"/>
                    <a:pt x="2244" y="2783"/>
                  </a:cubicBezTo>
                  <a:lnTo>
                    <a:pt x="2244" y="2555"/>
                  </a:lnTo>
                  <a:cubicBezTo>
                    <a:pt x="2403" y="2539"/>
                    <a:pt x="2563" y="2512"/>
                    <a:pt x="2717" y="2464"/>
                  </a:cubicBezTo>
                  <a:cubicBezTo>
                    <a:pt x="2738" y="2544"/>
                    <a:pt x="2759" y="2624"/>
                    <a:pt x="2781" y="2698"/>
                  </a:cubicBezTo>
                  <a:cubicBezTo>
                    <a:pt x="2786" y="2725"/>
                    <a:pt x="2802" y="2746"/>
                    <a:pt x="2828" y="2757"/>
                  </a:cubicBezTo>
                  <a:cubicBezTo>
                    <a:pt x="2842" y="2767"/>
                    <a:pt x="2858" y="2773"/>
                    <a:pt x="2875" y="2773"/>
                  </a:cubicBezTo>
                  <a:cubicBezTo>
                    <a:pt x="2884" y="2773"/>
                    <a:pt x="2893" y="2771"/>
                    <a:pt x="2903" y="2767"/>
                  </a:cubicBezTo>
                  <a:cubicBezTo>
                    <a:pt x="2956" y="2751"/>
                    <a:pt x="2988" y="2698"/>
                    <a:pt x="2972" y="2645"/>
                  </a:cubicBezTo>
                  <a:lnTo>
                    <a:pt x="2908" y="2411"/>
                  </a:lnTo>
                  <a:cubicBezTo>
                    <a:pt x="2908" y="2406"/>
                    <a:pt x="2908" y="2406"/>
                    <a:pt x="2903" y="2400"/>
                  </a:cubicBezTo>
                  <a:cubicBezTo>
                    <a:pt x="2988" y="2369"/>
                    <a:pt x="3073" y="2331"/>
                    <a:pt x="3153" y="2289"/>
                  </a:cubicBezTo>
                  <a:cubicBezTo>
                    <a:pt x="3158" y="2299"/>
                    <a:pt x="3163" y="2310"/>
                    <a:pt x="3174" y="2321"/>
                  </a:cubicBezTo>
                  <a:cubicBezTo>
                    <a:pt x="3201" y="2353"/>
                    <a:pt x="3232" y="2379"/>
                    <a:pt x="3259" y="2411"/>
                  </a:cubicBezTo>
                  <a:cubicBezTo>
                    <a:pt x="3270" y="2422"/>
                    <a:pt x="3280" y="2427"/>
                    <a:pt x="3291" y="2432"/>
                  </a:cubicBezTo>
                  <a:cubicBezTo>
                    <a:pt x="3304" y="2438"/>
                    <a:pt x="3317" y="2440"/>
                    <a:pt x="3331" y="2440"/>
                  </a:cubicBezTo>
                  <a:cubicBezTo>
                    <a:pt x="3344" y="2440"/>
                    <a:pt x="3357" y="2438"/>
                    <a:pt x="3371" y="2432"/>
                  </a:cubicBezTo>
                  <a:cubicBezTo>
                    <a:pt x="3381" y="2427"/>
                    <a:pt x="3392" y="2422"/>
                    <a:pt x="3402" y="2411"/>
                  </a:cubicBezTo>
                  <a:lnTo>
                    <a:pt x="3418" y="2390"/>
                  </a:lnTo>
                  <a:cubicBezTo>
                    <a:pt x="3424" y="2374"/>
                    <a:pt x="3429" y="2358"/>
                    <a:pt x="3429" y="2342"/>
                  </a:cubicBezTo>
                  <a:lnTo>
                    <a:pt x="3429" y="2315"/>
                  </a:lnTo>
                  <a:cubicBezTo>
                    <a:pt x="3424" y="2294"/>
                    <a:pt x="3418" y="2284"/>
                    <a:pt x="3402" y="2268"/>
                  </a:cubicBezTo>
                  <a:cubicBezTo>
                    <a:pt x="3381" y="2241"/>
                    <a:pt x="3355" y="2220"/>
                    <a:pt x="3328" y="2193"/>
                  </a:cubicBezTo>
                  <a:lnTo>
                    <a:pt x="3360" y="2177"/>
                  </a:lnTo>
                  <a:cubicBezTo>
                    <a:pt x="3663" y="1991"/>
                    <a:pt x="3939" y="1779"/>
                    <a:pt x="4189" y="1529"/>
                  </a:cubicBezTo>
                  <a:cubicBezTo>
                    <a:pt x="4210" y="1513"/>
                    <a:pt x="4221" y="1492"/>
                    <a:pt x="4221" y="1470"/>
                  </a:cubicBezTo>
                  <a:cubicBezTo>
                    <a:pt x="4226" y="1438"/>
                    <a:pt x="4216" y="1407"/>
                    <a:pt x="4189" y="1385"/>
                  </a:cubicBezTo>
                  <a:cubicBezTo>
                    <a:pt x="3929" y="1130"/>
                    <a:pt x="3642" y="907"/>
                    <a:pt x="3328" y="721"/>
                  </a:cubicBezTo>
                  <a:lnTo>
                    <a:pt x="3408" y="561"/>
                  </a:lnTo>
                  <a:cubicBezTo>
                    <a:pt x="3450" y="496"/>
                    <a:pt x="3397" y="413"/>
                    <a:pt x="3325" y="413"/>
                  </a:cubicBezTo>
                  <a:cubicBezTo>
                    <a:pt x="3316" y="413"/>
                    <a:pt x="3306" y="415"/>
                    <a:pt x="3296" y="418"/>
                  </a:cubicBezTo>
                  <a:cubicBezTo>
                    <a:pt x="3270" y="423"/>
                    <a:pt x="3248" y="439"/>
                    <a:pt x="3238" y="461"/>
                  </a:cubicBezTo>
                  <a:lnTo>
                    <a:pt x="3153" y="631"/>
                  </a:lnTo>
                  <a:cubicBezTo>
                    <a:pt x="3041" y="572"/>
                    <a:pt x="2929" y="524"/>
                    <a:pt x="2813" y="482"/>
                  </a:cubicBezTo>
                  <a:lnTo>
                    <a:pt x="2887" y="184"/>
                  </a:lnTo>
                  <a:cubicBezTo>
                    <a:pt x="2903" y="131"/>
                    <a:pt x="2871" y="78"/>
                    <a:pt x="2818" y="62"/>
                  </a:cubicBezTo>
                  <a:cubicBezTo>
                    <a:pt x="2809" y="59"/>
                    <a:pt x="2799" y="58"/>
                    <a:pt x="2790" y="58"/>
                  </a:cubicBezTo>
                  <a:cubicBezTo>
                    <a:pt x="2747" y="58"/>
                    <a:pt x="2709" y="87"/>
                    <a:pt x="2696" y="131"/>
                  </a:cubicBezTo>
                  <a:cubicBezTo>
                    <a:pt x="2669" y="227"/>
                    <a:pt x="2648" y="328"/>
                    <a:pt x="2621" y="423"/>
                  </a:cubicBezTo>
                  <a:cubicBezTo>
                    <a:pt x="2472" y="381"/>
                    <a:pt x="2324" y="360"/>
                    <a:pt x="2169" y="354"/>
                  </a:cubicBezTo>
                  <a:lnTo>
                    <a:pt x="2159" y="354"/>
                  </a:lnTo>
                  <a:cubicBezTo>
                    <a:pt x="2175" y="280"/>
                    <a:pt x="2191" y="205"/>
                    <a:pt x="2207" y="126"/>
                  </a:cubicBezTo>
                  <a:cubicBezTo>
                    <a:pt x="2229" y="52"/>
                    <a:pt x="2168" y="1"/>
                    <a:pt x="2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30"/>
            <p:cNvSpPr/>
            <p:nvPr/>
          </p:nvSpPr>
          <p:spPr>
            <a:xfrm>
              <a:off x="653430" y="10172355"/>
              <a:ext cx="37405" cy="40449"/>
            </a:xfrm>
            <a:custGeom>
              <a:rect b="b" l="l" r="r" t="t"/>
              <a:pathLst>
                <a:path extrusionOk="0" h="598" w="553">
                  <a:moveTo>
                    <a:pt x="234" y="261"/>
                  </a:moveTo>
                  <a:cubicBezTo>
                    <a:pt x="255" y="293"/>
                    <a:pt x="287" y="314"/>
                    <a:pt x="324" y="314"/>
                  </a:cubicBezTo>
                  <a:lnTo>
                    <a:pt x="335" y="314"/>
                  </a:lnTo>
                  <a:lnTo>
                    <a:pt x="346" y="325"/>
                  </a:lnTo>
                  <a:lnTo>
                    <a:pt x="351" y="335"/>
                  </a:lnTo>
                  <a:lnTo>
                    <a:pt x="351" y="341"/>
                  </a:lnTo>
                  <a:lnTo>
                    <a:pt x="351" y="362"/>
                  </a:lnTo>
                  <a:cubicBezTo>
                    <a:pt x="351" y="367"/>
                    <a:pt x="351" y="367"/>
                    <a:pt x="351" y="367"/>
                  </a:cubicBezTo>
                  <a:lnTo>
                    <a:pt x="351" y="373"/>
                  </a:lnTo>
                  <a:lnTo>
                    <a:pt x="346" y="383"/>
                  </a:lnTo>
                  <a:lnTo>
                    <a:pt x="340" y="383"/>
                  </a:lnTo>
                  <a:lnTo>
                    <a:pt x="314" y="389"/>
                  </a:lnTo>
                  <a:lnTo>
                    <a:pt x="287" y="389"/>
                  </a:lnTo>
                  <a:cubicBezTo>
                    <a:pt x="277" y="389"/>
                    <a:pt x="271" y="389"/>
                    <a:pt x="261" y="383"/>
                  </a:cubicBezTo>
                  <a:lnTo>
                    <a:pt x="250" y="383"/>
                  </a:lnTo>
                  <a:lnTo>
                    <a:pt x="245" y="378"/>
                  </a:lnTo>
                  <a:lnTo>
                    <a:pt x="234" y="373"/>
                  </a:lnTo>
                  <a:lnTo>
                    <a:pt x="223" y="357"/>
                  </a:lnTo>
                  <a:lnTo>
                    <a:pt x="223" y="346"/>
                  </a:lnTo>
                  <a:cubicBezTo>
                    <a:pt x="223" y="341"/>
                    <a:pt x="223" y="325"/>
                    <a:pt x="218" y="314"/>
                  </a:cubicBezTo>
                  <a:cubicBezTo>
                    <a:pt x="223" y="304"/>
                    <a:pt x="223" y="293"/>
                    <a:pt x="223" y="282"/>
                  </a:cubicBezTo>
                  <a:lnTo>
                    <a:pt x="229" y="272"/>
                  </a:lnTo>
                  <a:cubicBezTo>
                    <a:pt x="234" y="266"/>
                    <a:pt x="234" y="266"/>
                    <a:pt x="234" y="261"/>
                  </a:cubicBezTo>
                  <a:close/>
                  <a:moveTo>
                    <a:pt x="431" y="1"/>
                  </a:moveTo>
                  <a:lnTo>
                    <a:pt x="436" y="17"/>
                  </a:lnTo>
                  <a:cubicBezTo>
                    <a:pt x="409" y="10"/>
                    <a:pt x="382" y="7"/>
                    <a:pt x="355" y="7"/>
                  </a:cubicBezTo>
                  <a:cubicBezTo>
                    <a:pt x="265" y="7"/>
                    <a:pt x="176" y="41"/>
                    <a:pt x="106" y="107"/>
                  </a:cubicBezTo>
                  <a:cubicBezTo>
                    <a:pt x="27" y="192"/>
                    <a:pt x="0" y="314"/>
                    <a:pt x="43" y="420"/>
                  </a:cubicBezTo>
                  <a:cubicBezTo>
                    <a:pt x="64" y="479"/>
                    <a:pt x="106" y="532"/>
                    <a:pt x="160" y="564"/>
                  </a:cubicBezTo>
                  <a:cubicBezTo>
                    <a:pt x="199" y="586"/>
                    <a:pt x="243" y="597"/>
                    <a:pt x="287" y="597"/>
                  </a:cubicBezTo>
                  <a:cubicBezTo>
                    <a:pt x="296" y="597"/>
                    <a:pt x="305" y="597"/>
                    <a:pt x="314" y="596"/>
                  </a:cubicBezTo>
                  <a:cubicBezTo>
                    <a:pt x="372" y="591"/>
                    <a:pt x="431" y="564"/>
                    <a:pt x="473" y="527"/>
                  </a:cubicBezTo>
                  <a:cubicBezTo>
                    <a:pt x="521" y="484"/>
                    <a:pt x="548" y="426"/>
                    <a:pt x="548" y="367"/>
                  </a:cubicBezTo>
                  <a:cubicBezTo>
                    <a:pt x="553" y="293"/>
                    <a:pt x="521" y="224"/>
                    <a:pt x="463" y="171"/>
                  </a:cubicBezTo>
                  <a:cubicBezTo>
                    <a:pt x="479" y="160"/>
                    <a:pt x="494" y="144"/>
                    <a:pt x="500" y="123"/>
                  </a:cubicBezTo>
                  <a:cubicBezTo>
                    <a:pt x="510" y="70"/>
                    <a:pt x="484" y="17"/>
                    <a:pt x="43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30"/>
            <p:cNvSpPr/>
            <p:nvPr/>
          </p:nvSpPr>
          <p:spPr>
            <a:xfrm>
              <a:off x="668851" y="10196773"/>
              <a:ext cx="473" cy="812"/>
            </a:xfrm>
            <a:custGeom>
              <a:rect b="b" l="l" r="r" t="t"/>
              <a:pathLst>
                <a:path extrusionOk="0" h="12" w="7">
                  <a:moveTo>
                    <a:pt x="1" y="1"/>
                  </a:moveTo>
                  <a:lnTo>
                    <a:pt x="6" y="12"/>
                  </a:lnTo>
                  <a:cubicBezTo>
                    <a:pt x="6" y="12"/>
                    <a:pt x="6" y="6"/>
                    <a:pt x="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30"/>
          <p:cNvGrpSpPr/>
          <p:nvPr/>
        </p:nvGrpSpPr>
        <p:grpSpPr>
          <a:xfrm flipH="1" rot="-293467">
            <a:off x="2790813" y="3360568"/>
            <a:ext cx="495542" cy="277091"/>
            <a:chOff x="306183" y="11167138"/>
            <a:chExt cx="361739" cy="202244"/>
          </a:xfrm>
        </p:grpSpPr>
        <p:sp>
          <p:nvSpPr>
            <p:cNvPr id="11241" name="Google Shape;11241;p30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30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30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30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45" name="Google Shape;11245;p30"/>
          <p:cNvSpPr/>
          <p:nvPr/>
        </p:nvSpPr>
        <p:spPr>
          <a:xfrm flipH="1" rot="1585849">
            <a:off x="2712979" y="1447473"/>
            <a:ext cx="270211" cy="493547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46" name="Google Shape;11246;p30"/>
          <p:cNvGrpSpPr/>
          <p:nvPr/>
        </p:nvGrpSpPr>
        <p:grpSpPr>
          <a:xfrm flipH="1" rot="-892445">
            <a:off x="865139" y="2586423"/>
            <a:ext cx="343036" cy="339026"/>
            <a:chOff x="1496103" y="9977164"/>
            <a:chExt cx="198862" cy="196562"/>
          </a:xfrm>
        </p:grpSpPr>
        <p:sp>
          <p:nvSpPr>
            <p:cNvPr id="11247" name="Google Shape;11247;p30"/>
            <p:cNvSpPr/>
            <p:nvPr/>
          </p:nvSpPr>
          <p:spPr>
            <a:xfrm>
              <a:off x="1496103" y="9977164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30"/>
            <p:cNvSpPr/>
            <p:nvPr/>
          </p:nvSpPr>
          <p:spPr>
            <a:xfrm>
              <a:off x="1560969" y="10061510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30"/>
            <p:cNvSpPr/>
            <p:nvPr/>
          </p:nvSpPr>
          <p:spPr>
            <a:xfrm>
              <a:off x="1605340" y="10063133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30"/>
            <p:cNvSpPr/>
            <p:nvPr/>
          </p:nvSpPr>
          <p:spPr>
            <a:xfrm>
              <a:off x="1551634" y="10095803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1" name="Google Shape;11251;p30"/>
          <p:cNvGrpSpPr/>
          <p:nvPr/>
        </p:nvGrpSpPr>
        <p:grpSpPr>
          <a:xfrm flipH="1">
            <a:off x="6540853" y="2967200"/>
            <a:ext cx="463627" cy="377568"/>
            <a:chOff x="315319" y="11122465"/>
            <a:chExt cx="299153" cy="243639"/>
          </a:xfrm>
        </p:grpSpPr>
        <p:sp>
          <p:nvSpPr>
            <p:cNvPr id="11252" name="Google Shape;11252;p30"/>
            <p:cNvSpPr/>
            <p:nvPr/>
          </p:nvSpPr>
          <p:spPr>
            <a:xfrm>
              <a:off x="315319" y="11122465"/>
              <a:ext cx="241542" cy="243639"/>
            </a:xfrm>
            <a:custGeom>
              <a:rect b="b" l="l" r="r" t="t"/>
              <a:pathLst>
                <a:path extrusionOk="0" h="3602" w="3571">
                  <a:moveTo>
                    <a:pt x="276" y="2520"/>
                  </a:moveTo>
                  <a:lnTo>
                    <a:pt x="276" y="2520"/>
                  </a:lnTo>
                  <a:cubicBezTo>
                    <a:pt x="276" y="2522"/>
                    <a:pt x="277" y="2524"/>
                    <a:pt x="278" y="2526"/>
                  </a:cubicBezTo>
                  <a:lnTo>
                    <a:pt x="278" y="2526"/>
                  </a:lnTo>
                  <a:cubicBezTo>
                    <a:pt x="278" y="2525"/>
                    <a:pt x="276" y="2523"/>
                    <a:pt x="276" y="2520"/>
                  </a:cubicBezTo>
                  <a:close/>
                  <a:moveTo>
                    <a:pt x="2862" y="1680"/>
                  </a:moveTo>
                  <a:cubicBezTo>
                    <a:pt x="3000" y="1680"/>
                    <a:pt x="3138" y="1689"/>
                    <a:pt x="3274" y="1707"/>
                  </a:cubicBezTo>
                  <a:lnTo>
                    <a:pt x="3332" y="3036"/>
                  </a:lnTo>
                  <a:lnTo>
                    <a:pt x="2429" y="2988"/>
                  </a:lnTo>
                  <a:lnTo>
                    <a:pt x="2429" y="2669"/>
                  </a:lnTo>
                  <a:cubicBezTo>
                    <a:pt x="2429" y="2350"/>
                    <a:pt x="2424" y="2031"/>
                    <a:pt x="2418" y="1712"/>
                  </a:cubicBezTo>
                  <a:cubicBezTo>
                    <a:pt x="2567" y="1690"/>
                    <a:pt x="2715" y="1680"/>
                    <a:pt x="2862" y="1680"/>
                  </a:cubicBezTo>
                  <a:close/>
                  <a:moveTo>
                    <a:pt x="1968" y="203"/>
                  </a:moveTo>
                  <a:cubicBezTo>
                    <a:pt x="2053" y="203"/>
                    <a:pt x="2131" y="321"/>
                    <a:pt x="2153" y="389"/>
                  </a:cubicBezTo>
                  <a:cubicBezTo>
                    <a:pt x="2179" y="522"/>
                    <a:pt x="2190" y="654"/>
                    <a:pt x="2190" y="787"/>
                  </a:cubicBezTo>
                  <a:cubicBezTo>
                    <a:pt x="2200" y="1096"/>
                    <a:pt x="2211" y="1404"/>
                    <a:pt x="2216" y="1712"/>
                  </a:cubicBezTo>
                  <a:cubicBezTo>
                    <a:pt x="2222" y="2015"/>
                    <a:pt x="2227" y="2307"/>
                    <a:pt x="2222" y="2610"/>
                  </a:cubicBezTo>
                  <a:cubicBezTo>
                    <a:pt x="2222" y="2759"/>
                    <a:pt x="2222" y="2908"/>
                    <a:pt x="2216" y="3052"/>
                  </a:cubicBezTo>
                  <a:cubicBezTo>
                    <a:pt x="2216" y="3158"/>
                    <a:pt x="2206" y="3296"/>
                    <a:pt x="2110" y="3354"/>
                  </a:cubicBezTo>
                  <a:cubicBezTo>
                    <a:pt x="2094" y="3365"/>
                    <a:pt x="2083" y="3381"/>
                    <a:pt x="2073" y="3397"/>
                  </a:cubicBezTo>
                  <a:cubicBezTo>
                    <a:pt x="2062" y="3386"/>
                    <a:pt x="2046" y="3381"/>
                    <a:pt x="2030" y="3381"/>
                  </a:cubicBezTo>
                  <a:cubicBezTo>
                    <a:pt x="1698" y="3381"/>
                    <a:pt x="1362" y="3399"/>
                    <a:pt x="1029" y="3399"/>
                  </a:cubicBezTo>
                  <a:cubicBezTo>
                    <a:pt x="962" y="3399"/>
                    <a:pt x="896" y="3399"/>
                    <a:pt x="829" y="3397"/>
                  </a:cubicBezTo>
                  <a:cubicBezTo>
                    <a:pt x="664" y="3392"/>
                    <a:pt x="473" y="3360"/>
                    <a:pt x="367" y="3216"/>
                  </a:cubicBezTo>
                  <a:cubicBezTo>
                    <a:pt x="292" y="3131"/>
                    <a:pt x="271" y="2935"/>
                    <a:pt x="409" y="2881"/>
                  </a:cubicBezTo>
                  <a:cubicBezTo>
                    <a:pt x="478" y="2850"/>
                    <a:pt x="494" y="2759"/>
                    <a:pt x="441" y="2706"/>
                  </a:cubicBezTo>
                  <a:cubicBezTo>
                    <a:pt x="436" y="2674"/>
                    <a:pt x="420" y="2648"/>
                    <a:pt x="393" y="2637"/>
                  </a:cubicBezTo>
                  <a:cubicBezTo>
                    <a:pt x="383" y="2632"/>
                    <a:pt x="372" y="2626"/>
                    <a:pt x="356" y="2616"/>
                  </a:cubicBezTo>
                  <a:cubicBezTo>
                    <a:pt x="351" y="2616"/>
                    <a:pt x="345" y="2610"/>
                    <a:pt x="340" y="2605"/>
                  </a:cubicBezTo>
                  <a:cubicBezTo>
                    <a:pt x="337" y="2605"/>
                    <a:pt x="331" y="2598"/>
                    <a:pt x="332" y="2598"/>
                  </a:cubicBezTo>
                  <a:cubicBezTo>
                    <a:pt x="332" y="2598"/>
                    <a:pt x="335" y="2600"/>
                    <a:pt x="340" y="2605"/>
                  </a:cubicBezTo>
                  <a:cubicBezTo>
                    <a:pt x="330" y="2594"/>
                    <a:pt x="324" y="2589"/>
                    <a:pt x="314" y="2578"/>
                  </a:cubicBezTo>
                  <a:lnTo>
                    <a:pt x="303" y="2568"/>
                  </a:lnTo>
                  <a:cubicBezTo>
                    <a:pt x="298" y="2557"/>
                    <a:pt x="292" y="2547"/>
                    <a:pt x="287" y="2536"/>
                  </a:cubicBezTo>
                  <a:cubicBezTo>
                    <a:pt x="284" y="2533"/>
                    <a:pt x="280" y="2529"/>
                    <a:pt x="278" y="2526"/>
                  </a:cubicBezTo>
                  <a:lnTo>
                    <a:pt x="278" y="2526"/>
                  </a:lnTo>
                  <a:cubicBezTo>
                    <a:pt x="278" y="2526"/>
                    <a:pt x="279" y="2526"/>
                    <a:pt x="279" y="2526"/>
                  </a:cubicBezTo>
                  <a:cubicBezTo>
                    <a:pt x="279" y="2526"/>
                    <a:pt x="279" y="2525"/>
                    <a:pt x="276" y="2520"/>
                  </a:cubicBezTo>
                  <a:lnTo>
                    <a:pt x="276" y="2520"/>
                  </a:lnTo>
                  <a:cubicBezTo>
                    <a:pt x="276" y="2520"/>
                    <a:pt x="276" y="2520"/>
                    <a:pt x="276" y="2520"/>
                  </a:cubicBezTo>
                  <a:cubicBezTo>
                    <a:pt x="271" y="2509"/>
                    <a:pt x="266" y="2493"/>
                    <a:pt x="266" y="2483"/>
                  </a:cubicBezTo>
                  <a:cubicBezTo>
                    <a:pt x="266" y="2472"/>
                    <a:pt x="266" y="2467"/>
                    <a:pt x="266" y="2462"/>
                  </a:cubicBezTo>
                  <a:lnTo>
                    <a:pt x="266" y="2424"/>
                  </a:lnTo>
                  <a:cubicBezTo>
                    <a:pt x="266" y="2419"/>
                    <a:pt x="266" y="2414"/>
                    <a:pt x="266" y="2408"/>
                  </a:cubicBezTo>
                  <a:cubicBezTo>
                    <a:pt x="266" y="2398"/>
                    <a:pt x="271" y="2392"/>
                    <a:pt x="271" y="2387"/>
                  </a:cubicBezTo>
                  <a:cubicBezTo>
                    <a:pt x="271" y="2381"/>
                    <a:pt x="273" y="2377"/>
                    <a:pt x="273" y="2377"/>
                  </a:cubicBezTo>
                  <a:cubicBezTo>
                    <a:pt x="274" y="2377"/>
                    <a:pt x="273" y="2380"/>
                    <a:pt x="271" y="2387"/>
                  </a:cubicBezTo>
                  <a:cubicBezTo>
                    <a:pt x="276" y="2377"/>
                    <a:pt x="282" y="2366"/>
                    <a:pt x="292" y="2350"/>
                  </a:cubicBezTo>
                  <a:cubicBezTo>
                    <a:pt x="292" y="2345"/>
                    <a:pt x="298" y="2339"/>
                    <a:pt x="303" y="2334"/>
                  </a:cubicBezTo>
                  <a:cubicBezTo>
                    <a:pt x="308" y="2323"/>
                    <a:pt x="319" y="2318"/>
                    <a:pt x="330" y="2307"/>
                  </a:cubicBezTo>
                  <a:lnTo>
                    <a:pt x="340" y="2297"/>
                  </a:lnTo>
                  <a:cubicBezTo>
                    <a:pt x="351" y="2286"/>
                    <a:pt x="367" y="2281"/>
                    <a:pt x="377" y="2276"/>
                  </a:cubicBezTo>
                  <a:cubicBezTo>
                    <a:pt x="425" y="2244"/>
                    <a:pt x="441" y="2185"/>
                    <a:pt x="415" y="2137"/>
                  </a:cubicBezTo>
                  <a:cubicBezTo>
                    <a:pt x="377" y="2116"/>
                    <a:pt x="356" y="2074"/>
                    <a:pt x="351" y="2031"/>
                  </a:cubicBezTo>
                  <a:cubicBezTo>
                    <a:pt x="271" y="1967"/>
                    <a:pt x="250" y="1856"/>
                    <a:pt x="298" y="1765"/>
                  </a:cubicBezTo>
                  <a:cubicBezTo>
                    <a:pt x="356" y="1654"/>
                    <a:pt x="468" y="1574"/>
                    <a:pt x="595" y="1563"/>
                  </a:cubicBezTo>
                  <a:cubicBezTo>
                    <a:pt x="652" y="1556"/>
                    <a:pt x="708" y="1552"/>
                    <a:pt x="765" y="1552"/>
                  </a:cubicBezTo>
                  <a:cubicBezTo>
                    <a:pt x="863" y="1552"/>
                    <a:pt x="960" y="1562"/>
                    <a:pt x="1058" y="1579"/>
                  </a:cubicBezTo>
                  <a:cubicBezTo>
                    <a:pt x="1145" y="1598"/>
                    <a:pt x="1234" y="1606"/>
                    <a:pt x="1323" y="1606"/>
                  </a:cubicBezTo>
                  <a:cubicBezTo>
                    <a:pt x="1385" y="1606"/>
                    <a:pt x="1448" y="1602"/>
                    <a:pt x="1509" y="1595"/>
                  </a:cubicBezTo>
                  <a:cubicBezTo>
                    <a:pt x="1521" y="1600"/>
                    <a:pt x="1534" y="1603"/>
                    <a:pt x="1546" y="1603"/>
                  </a:cubicBezTo>
                  <a:cubicBezTo>
                    <a:pt x="1573" y="1603"/>
                    <a:pt x="1599" y="1592"/>
                    <a:pt x="1621" y="1574"/>
                  </a:cubicBezTo>
                  <a:cubicBezTo>
                    <a:pt x="1648" y="1558"/>
                    <a:pt x="1669" y="1531"/>
                    <a:pt x="1674" y="1505"/>
                  </a:cubicBezTo>
                  <a:cubicBezTo>
                    <a:pt x="1791" y="1298"/>
                    <a:pt x="1754" y="1048"/>
                    <a:pt x="1717" y="819"/>
                  </a:cubicBezTo>
                  <a:cubicBezTo>
                    <a:pt x="1690" y="654"/>
                    <a:pt x="1648" y="373"/>
                    <a:pt x="1796" y="245"/>
                  </a:cubicBezTo>
                  <a:cubicBezTo>
                    <a:pt x="1810" y="251"/>
                    <a:pt x="1825" y="254"/>
                    <a:pt x="1839" y="254"/>
                  </a:cubicBezTo>
                  <a:cubicBezTo>
                    <a:pt x="1863" y="254"/>
                    <a:pt x="1886" y="246"/>
                    <a:pt x="1903" y="229"/>
                  </a:cubicBezTo>
                  <a:cubicBezTo>
                    <a:pt x="1924" y="211"/>
                    <a:pt x="1947" y="203"/>
                    <a:pt x="1968" y="203"/>
                  </a:cubicBezTo>
                  <a:close/>
                  <a:moveTo>
                    <a:pt x="1858" y="1"/>
                  </a:moveTo>
                  <a:cubicBezTo>
                    <a:pt x="1848" y="1"/>
                    <a:pt x="1838" y="2"/>
                    <a:pt x="1828" y="6"/>
                  </a:cubicBezTo>
                  <a:cubicBezTo>
                    <a:pt x="1573" y="107"/>
                    <a:pt x="1478" y="378"/>
                    <a:pt x="1499" y="628"/>
                  </a:cubicBezTo>
                  <a:cubicBezTo>
                    <a:pt x="1515" y="856"/>
                    <a:pt x="1632" y="1159"/>
                    <a:pt x="1509" y="1393"/>
                  </a:cubicBezTo>
                  <a:cubicBezTo>
                    <a:pt x="1465" y="1401"/>
                    <a:pt x="1419" y="1404"/>
                    <a:pt x="1374" y="1404"/>
                  </a:cubicBezTo>
                  <a:cubicBezTo>
                    <a:pt x="1229" y="1404"/>
                    <a:pt x="1082" y="1373"/>
                    <a:pt x="941" y="1361"/>
                  </a:cubicBezTo>
                  <a:cubicBezTo>
                    <a:pt x="883" y="1352"/>
                    <a:pt x="825" y="1347"/>
                    <a:pt x="767" y="1347"/>
                  </a:cubicBezTo>
                  <a:cubicBezTo>
                    <a:pt x="638" y="1347"/>
                    <a:pt x="511" y="1370"/>
                    <a:pt x="393" y="1415"/>
                  </a:cubicBezTo>
                  <a:cubicBezTo>
                    <a:pt x="244" y="1478"/>
                    <a:pt x="138" y="1606"/>
                    <a:pt x="101" y="1760"/>
                  </a:cubicBezTo>
                  <a:cubicBezTo>
                    <a:pt x="58" y="1898"/>
                    <a:pt x="96" y="2042"/>
                    <a:pt x="191" y="2148"/>
                  </a:cubicBezTo>
                  <a:cubicBezTo>
                    <a:pt x="0" y="2318"/>
                    <a:pt x="27" y="2626"/>
                    <a:pt x="239" y="2770"/>
                  </a:cubicBezTo>
                  <a:cubicBezTo>
                    <a:pt x="144" y="2860"/>
                    <a:pt x="96" y="2998"/>
                    <a:pt x="117" y="3131"/>
                  </a:cubicBezTo>
                  <a:cubicBezTo>
                    <a:pt x="144" y="3328"/>
                    <a:pt x="314" y="3471"/>
                    <a:pt x="494" y="3540"/>
                  </a:cubicBezTo>
                  <a:cubicBezTo>
                    <a:pt x="620" y="3590"/>
                    <a:pt x="755" y="3601"/>
                    <a:pt x="890" y="3601"/>
                  </a:cubicBezTo>
                  <a:cubicBezTo>
                    <a:pt x="1002" y="3601"/>
                    <a:pt x="1114" y="3594"/>
                    <a:pt x="1222" y="3594"/>
                  </a:cubicBezTo>
                  <a:lnTo>
                    <a:pt x="2030" y="3578"/>
                  </a:lnTo>
                  <a:cubicBezTo>
                    <a:pt x="2062" y="3572"/>
                    <a:pt x="2094" y="3551"/>
                    <a:pt x="2110" y="3519"/>
                  </a:cubicBezTo>
                  <a:cubicBezTo>
                    <a:pt x="2126" y="3535"/>
                    <a:pt x="2146" y="3543"/>
                    <a:pt x="2167" y="3543"/>
                  </a:cubicBezTo>
                  <a:cubicBezTo>
                    <a:pt x="2183" y="3543"/>
                    <a:pt x="2198" y="3539"/>
                    <a:pt x="2211" y="3530"/>
                  </a:cubicBezTo>
                  <a:cubicBezTo>
                    <a:pt x="2323" y="3450"/>
                    <a:pt x="2397" y="3328"/>
                    <a:pt x="2408" y="3190"/>
                  </a:cubicBezTo>
                  <a:lnTo>
                    <a:pt x="3449" y="3243"/>
                  </a:lnTo>
                  <a:cubicBezTo>
                    <a:pt x="3452" y="3243"/>
                    <a:pt x="3454" y="3243"/>
                    <a:pt x="3456" y="3243"/>
                  </a:cubicBezTo>
                  <a:cubicBezTo>
                    <a:pt x="3527" y="3243"/>
                    <a:pt x="3570" y="3166"/>
                    <a:pt x="3534" y="3105"/>
                  </a:cubicBezTo>
                  <a:lnTo>
                    <a:pt x="3476" y="1622"/>
                  </a:lnTo>
                  <a:cubicBezTo>
                    <a:pt x="3476" y="1595"/>
                    <a:pt x="3460" y="1563"/>
                    <a:pt x="3433" y="1547"/>
                  </a:cubicBezTo>
                  <a:cubicBezTo>
                    <a:pt x="3423" y="1537"/>
                    <a:pt x="3407" y="1526"/>
                    <a:pt x="3391" y="1521"/>
                  </a:cubicBezTo>
                  <a:cubicBezTo>
                    <a:pt x="3231" y="1497"/>
                    <a:pt x="3069" y="1485"/>
                    <a:pt x="2907" y="1485"/>
                  </a:cubicBezTo>
                  <a:cubicBezTo>
                    <a:pt x="2744" y="1485"/>
                    <a:pt x="2580" y="1497"/>
                    <a:pt x="2418" y="1521"/>
                  </a:cubicBezTo>
                  <a:lnTo>
                    <a:pt x="2418" y="1489"/>
                  </a:lnTo>
                  <a:cubicBezTo>
                    <a:pt x="2413" y="1292"/>
                    <a:pt x="2408" y="1096"/>
                    <a:pt x="2397" y="899"/>
                  </a:cubicBezTo>
                  <a:cubicBezTo>
                    <a:pt x="2397" y="724"/>
                    <a:pt x="2386" y="554"/>
                    <a:pt x="2360" y="383"/>
                  </a:cubicBezTo>
                  <a:cubicBezTo>
                    <a:pt x="2321" y="186"/>
                    <a:pt x="2152" y="11"/>
                    <a:pt x="1967" y="11"/>
                  </a:cubicBezTo>
                  <a:cubicBezTo>
                    <a:pt x="1947" y="11"/>
                    <a:pt x="1928" y="13"/>
                    <a:pt x="1908" y="17"/>
                  </a:cubicBezTo>
                  <a:cubicBezTo>
                    <a:pt x="1894" y="6"/>
                    <a:pt x="1876" y="1"/>
                    <a:pt x="185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30"/>
            <p:cNvSpPr/>
            <p:nvPr/>
          </p:nvSpPr>
          <p:spPr>
            <a:xfrm>
              <a:off x="597900" y="11254428"/>
              <a:ext cx="16572" cy="13731"/>
            </a:xfrm>
            <a:custGeom>
              <a:rect b="b" l="l" r="r" t="t"/>
              <a:pathLst>
                <a:path extrusionOk="0" h="203" w="245">
                  <a:moveTo>
                    <a:pt x="108" y="1"/>
                  </a:moveTo>
                  <a:cubicBezTo>
                    <a:pt x="53" y="1"/>
                    <a:pt x="1" y="46"/>
                    <a:pt x="8" y="112"/>
                  </a:cubicBezTo>
                  <a:cubicBezTo>
                    <a:pt x="13" y="160"/>
                    <a:pt x="50" y="197"/>
                    <a:pt x="98" y="202"/>
                  </a:cubicBezTo>
                  <a:cubicBezTo>
                    <a:pt x="102" y="203"/>
                    <a:pt x="106" y="203"/>
                    <a:pt x="110" y="203"/>
                  </a:cubicBezTo>
                  <a:cubicBezTo>
                    <a:pt x="198" y="203"/>
                    <a:pt x="244" y="93"/>
                    <a:pt x="178" y="32"/>
                  </a:cubicBezTo>
                  <a:cubicBezTo>
                    <a:pt x="158" y="10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4" name="Google Shape;11254;p30"/>
          <p:cNvGrpSpPr/>
          <p:nvPr/>
        </p:nvGrpSpPr>
        <p:grpSpPr>
          <a:xfrm flipH="1" rot="-1398537">
            <a:off x="4000644" y="1447570"/>
            <a:ext cx="278766" cy="476967"/>
            <a:chOff x="316587" y="9755293"/>
            <a:chExt cx="193789" cy="331571"/>
          </a:xfrm>
        </p:grpSpPr>
        <p:sp>
          <p:nvSpPr>
            <p:cNvPr id="11255" name="Google Shape;11255;p30"/>
            <p:cNvSpPr/>
            <p:nvPr/>
          </p:nvSpPr>
          <p:spPr>
            <a:xfrm>
              <a:off x="316587" y="9755293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30"/>
            <p:cNvSpPr/>
            <p:nvPr/>
          </p:nvSpPr>
          <p:spPr>
            <a:xfrm>
              <a:off x="346416" y="9816641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30"/>
            <p:cNvSpPr/>
            <p:nvPr/>
          </p:nvSpPr>
          <p:spPr>
            <a:xfrm>
              <a:off x="387270" y="9786948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30"/>
            <p:cNvSpPr/>
            <p:nvPr/>
          </p:nvSpPr>
          <p:spPr>
            <a:xfrm>
              <a:off x="393154" y="10023888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30"/>
            <p:cNvSpPr/>
            <p:nvPr/>
          </p:nvSpPr>
          <p:spPr>
            <a:xfrm>
              <a:off x="381994" y="9902746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30"/>
            <p:cNvSpPr/>
            <p:nvPr/>
          </p:nvSpPr>
          <p:spPr>
            <a:xfrm>
              <a:off x="392749" y="9876840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30"/>
            <p:cNvSpPr/>
            <p:nvPr/>
          </p:nvSpPr>
          <p:spPr>
            <a:xfrm>
              <a:off x="392072" y="9934739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2" name="Google Shape;11262;p30"/>
          <p:cNvGrpSpPr/>
          <p:nvPr/>
        </p:nvGrpSpPr>
        <p:grpSpPr>
          <a:xfrm flipH="1">
            <a:off x="2310401" y="3796148"/>
            <a:ext cx="417006" cy="385139"/>
            <a:chOff x="-2439074" y="11152150"/>
            <a:chExt cx="417800" cy="385873"/>
          </a:xfrm>
        </p:grpSpPr>
        <p:sp>
          <p:nvSpPr>
            <p:cNvPr id="11263" name="Google Shape;11263;p30"/>
            <p:cNvSpPr/>
            <p:nvPr/>
          </p:nvSpPr>
          <p:spPr>
            <a:xfrm rot="-472652">
              <a:off x="-2417707" y="11176260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30"/>
            <p:cNvSpPr/>
            <p:nvPr/>
          </p:nvSpPr>
          <p:spPr>
            <a:xfrm rot="-472652">
              <a:off x="-2316028" y="11303385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30"/>
            <p:cNvSpPr/>
            <p:nvPr/>
          </p:nvSpPr>
          <p:spPr>
            <a:xfrm rot="-472652">
              <a:off x="-2256316" y="11295426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30"/>
            <p:cNvSpPr/>
            <p:nvPr/>
          </p:nvSpPr>
          <p:spPr>
            <a:xfrm rot="-472652">
              <a:off x="-2193104" y="11286422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67" name="Google Shape;11267;p30"/>
          <p:cNvSpPr/>
          <p:nvPr/>
        </p:nvSpPr>
        <p:spPr>
          <a:xfrm flipH="1" rot="-705357">
            <a:off x="597767" y="3550600"/>
            <a:ext cx="267476" cy="431710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8" name="Google Shape;11268;p30"/>
          <p:cNvSpPr/>
          <p:nvPr/>
        </p:nvSpPr>
        <p:spPr>
          <a:xfrm flipH="1" rot="-524861">
            <a:off x="1184641" y="4116914"/>
            <a:ext cx="378056" cy="341461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9" name="Google Shape;11269;p30"/>
          <p:cNvSpPr/>
          <p:nvPr/>
        </p:nvSpPr>
        <p:spPr>
          <a:xfrm flipH="1">
            <a:off x="6871141" y="1818352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0" name="Google Shape;11270;p30"/>
          <p:cNvSpPr/>
          <p:nvPr/>
        </p:nvSpPr>
        <p:spPr>
          <a:xfrm flipH="1" rot="-906625">
            <a:off x="847290" y="1635065"/>
            <a:ext cx="807615" cy="291374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1" name="Google Shape;11271;p30"/>
          <p:cNvSpPr/>
          <p:nvPr/>
        </p:nvSpPr>
        <p:spPr>
          <a:xfrm rot="1118803">
            <a:off x="757310" y="2128712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2" name="Google Shape;11272;p30"/>
          <p:cNvSpPr/>
          <p:nvPr/>
        </p:nvSpPr>
        <p:spPr>
          <a:xfrm rot="1277494">
            <a:off x="4276112" y="2438683"/>
            <a:ext cx="270214" cy="493548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3" name="Google Shape;11273;p30"/>
          <p:cNvSpPr/>
          <p:nvPr/>
        </p:nvSpPr>
        <p:spPr>
          <a:xfrm flipH="1" rot="627847">
            <a:off x="3690845" y="3172346"/>
            <a:ext cx="378052" cy="341459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74" name="Google Shape;11274;p30"/>
          <p:cNvGrpSpPr/>
          <p:nvPr/>
        </p:nvGrpSpPr>
        <p:grpSpPr>
          <a:xfrm flipH="1">
            <a:off x="3917658" y="4026582"/>
            <a:ext cx="417006" cy="385139"/>
            <a:chOff x="-2210041" y="11304839"/>
            <a:chExt cx="417800" cy="385873"/>
          </a:xfrm>
        </p:grpSpPr>
        <p:sp>
          <p:nvSpPr>
            <p:cNvPr id="11275" name="Google Shape;11275;p30"/>
            <p:cNvSpPr/>
            <p:nvPr/>
          </p:nvSpPr>
          <p:spPr>
            <a:xfrm rot="-472652">
              <a:off x="-2188673" y="11328949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30"/>
            <p:cNvSpPr/>
            <p:nvPr/>
          </p:nvSpPr>
          <p:spPr>
            <a:xfrm rot="-472652">
              <a:off x="-2086995" y="11456074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30"/>
            <p:cNvSpPr/>
            <p:nvPr/>
          </p:nvSpPr>
          <p:spPr>
            <a:xfrm rot="-472652">
              <a:off x="-2027282" y="11448115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30"/>
            <p:cNvSpPr/>
            <p:nvPr/>
          </p:nvSpPr>
          <p:spPr>
            <a:xfrm rot="-472652">
              <a:off x="-1964071" y="11439111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9" name="Google Shape;11279;p30"/>
          <p:cNvGrpSpPr/>
          <p:nvPr/>
        </p:nvGrpSpPr>
        <p:grpSpPr>
          <a:xfrm flipH="1" rot="-652735">
            <a:off x="5287009" y="3990273"/>
            <a:ext cx="483137" cy="458078"/>
            <a:chOff x="1905969" y="9058125"/>
            <a:chExt cx="351656" cy="333398"/>
          </a:xfrm>
        </p:grpSpPr>
        <p:sp>
          <p:nvSpPr>
            <p:cNvPr id="11280" name="Google Shape;11280;p30"/>
            <p:cNvSpPr/>
            <p:nvPr/>
          </p:nvSpPr>
          <p:spPr>
            <a:xfrm>
              <a:off x="1986865" y="9058125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30"/>
            <p:cNvSpPr/>
            <p:nvPr/>
          </p:nvSpPr>
          <p:spPr>
            <a:xfrm>
              <a:off x="2021496" y="9164184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30"/>
            <p:cNvSpPr/>
            <p:nvPr/>
          </p:nvSpPr>
          <p:spPr>
            <a:xfrm>
              <a:off x="2032522" y="9113928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30"/>
            <p:cNvSpPr/>
            <p:nvPr/>
          </p:nvSpPr>
          <p:spPr>
            <a:xfrm>
              <a:off x="1916865" y="9071405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30"/>
            <p:cNvSpPr/>
            <p:nvPr/>
          </p:nvSpPr>
          <p:spPr>
            <a:xfrm>
              <a:off x="1905969" y="9135843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30"/>
            <p:cNvSpPr/>
            <p:nvPr/>
          </p:nvSpPr>
          <p:spPr>
            <a:xfrm>
              <a:off x="2212644" y="9102159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30"/>
            <p:cNvSpPr/>
            <p:nvPr/>
          </p:nvSpPr>
          <p:spPr>
            <a:xfrm>
              <a:off x="2209398" y="9155999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30"/>
            <p:cNvSpPr/>
            <p:nvPr/>
          </p:nvSpPr>
          <p:spPr>
            <a:xfrm>
              <a:off x="2214403" y="9209840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30"/>
            <p:cNvSpPr/>
            <p:nvPr/>
          </p:nvSpPr>
          <p:spPr>
            <a:xfrm>
              <a:off x="1912530" y="9181499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9" name="Google Shape;11289;p30"/>
          <p:cNvGrpSpPr/>
          <p:nvPr/>
        </p:nvGrpSpPr>
        <p:grpSpPr>
          <a:xfrm flipH="1" rot="-892445">
            <a:off x="4993516" y="2630245"/>
            <a:ext cx="343036" cy="339026"/>
            <a:chOff x="1740934" y="9866422"/>
            <a:chExt cx="198862" cy="196562"/>
          </a:xfrm>
        </p:grpSpPr>
        <p:sp>
          <p:nvSpPr>
            <p:cNvPr id="11290" name="Google Shape;11290;p30"/>
            <p:cNvSpPr/>
            <p:nvPr/>
          </p:nvSpPr>
          <p:spPr>
            <a:xfrm>
              <a:off x="1740934" y="9866422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30"/>
            <p:cNvSpPr/>
            <p:nvPr/>
          </p:nvSpPr>
          <p:spPr>
            <a:xfrm>
              <a:off x="1805800" y="9950768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30"/>
            <p:cNvSpPr/>
            <p:nvPr/>
          </p:nvSpPr>
          <p:spPr>
            <a:xfrm>
              <a:off x="1850171" y="9952392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30"/>
            <p:cNvSpPr/>
            <p:nvPr/>
          </p:nvSpPr>
          <p:spPr>
            <a:xfrm>
              <a:off x="1796466" y="9985061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94" name="Google Shape;11294;p30"/>
          <p:cNvSpPr/>
          <p:nvPr/>
        </p:nvSpPr>
        <p:spPr>
          <a:xfrm flipH="1" rot="992800">
            <a:off x="5908964" y="2623325"/>
            <a:ext cx="807617" cy="291375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5" name="Google Shape;11295;p30"/>
          <p:cNvSpPr/>
          <p:nvPr/>
        </p:nvSpPr>
        <p:spPr>
          <a:xfrm flipH="1" rot="597260">
            <a:off x="7399280" y="2276995"/>
            <a:ext cx="270218" cy="493554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6" name="Google Shape;11296;p30"/>
          <p:cNvSpPr/>
          <p:nvPr/>
        </p:nvSpPr>
        <p:spPr>
          <a:xfrm flipH="1" rot="-3469497">
            <a:off x="6457900" y="4193668"/>
            <a:ext cx="267478" cy="431712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97" name="Google Shape;11297;p30"/>
          <p:cNvGrpSpPr/>
          <p:nvPr/>
        </p:nvGrpSpPr>
        <p:grpSpPr>
          <a:xfrm flipH="1" rot="-293467">
            <a:off x="6734253" y="3803778"/>
            <a:ext cx="495542" cy="277091"/>
            <a:chOff x="306183" y="11167138"/>
            <a:chExt cx="361739" cy="202244"/>
          </a:xfrm>
        </p:grpSpPr>
        <p:sp>
          <p:nvSpPr>
            <p:cNvPr id="11298" name="Google Shape;11298;p30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30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30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30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2" name="Google Shape;11302;p30"/>
          <p:cNvGrpSpPr/>
          <p:nvPr/>
        </p:nvGrpSpPr>
        <p:grpSpPr>
          <a:xfrm flipH="1" rot="645224">
            <a:off x="7574005" y="1466377"/>
            <a:ext cx="278758" cy="476953"/>
            <a:chOff x="524756" y="9794821"/>
            <a:chExt cx="193789" cy="331571"/>
          </a:xfrm>
        </p:grpSpPr>
        <p:sp>
          <p:nvSpPr>
            <p:cNvPr id="11303" name="Google Shape;11303;p30"/>
            <p:cNvSpPr/>
            <p:nvPr/>
          </p:nvSpPr>
          <p:spPr>
            <a:xfrm>
              <a:off x="524756" y="9794821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30"/>
            <p:cNvSpPr/>
            <p:nvPr/>
          </p:nvSpPr>
          <p:spPr>
            <a:xfrm>
              <a:off x="554585" y="9856169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30"/>
            <p:cNvSpPr/>
            <p:nvPr/>
          </p:nvSpPr>
          <p:spPr>
            <a:xfrm>
              <a:off x="595439" y="9826476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30"/>
            <p:cNvSpPr/>
            <p:nvPr/>
          </p:nvSpPr>
          <p:spPr>
            <a:xfrm>
              <a:off x="601324" y="10063416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30"/>
            <p:cNvSpPr/>
            <p:nvPr/>
          </p:nvSpPr>
          <p:spPr>
            <a:xfrm>
              <a:off x="590163" y="9942274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30"/>
            <p:cNvSpPr/>
            <p:nvPr/>
          </p:nvSpPr>
          <p:spPr>
            <a:xfrm>
              <a:off x="600918" y="9916368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30"/>
            <p:cNvSpPr/>
            <p:nvPr/>
          </p:nvSpPr>
          <p:spPr>
            <a:xfrm>
              <a:off x="600242" y="9974267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0" name="Google Shape;11310;p30"/>
          <p:cNvGrpSpPr/>
          <p:nvPr/>
        </p:nvGrpSpPr>
        <p:grpSpPr>
          <a:xfrm flipH="1" rot="-784931">
            <a:off x="7576706" y="4068725"/>
            <a:ext cx="425397" cy="460479"/>
            <a:chOff x="597900" y="10971024"/>
            <a:chExt cx="274481" cy="297136"/>
          </a:xfrm>
        </p:grpSpPr>
        <p:sp>
          <p:nvSpPr>
            <p:cNvPr id="11311" name="Google Shape;11311;p30"/>
            <p:cNvSpPr/>
            <p:nvPr/>
          </p:nvSpPr>
          <p:spPr>
            <a:xfrm>
              <a:off x="630839" y="10971024"/>
              <a:ext cx="241542" cy="243639"/>
            </a:xfrm>
            <a:custGeom>
              <a:rect b="b" l="l" r="r" t="t"/>
              <a:pathLst>
                <a:path extrusionOk="0" h="3602" w="3571">
                  <a:moveTo>
                    <a:pt x="276" y="2520"/>
                  </a:moveTo>
                  <a:lnTo>
                    <a:pt x="276" y="2520"/>
                  </a:lnTo>
                  <a:cubicBezTo>
                    <a:pt x="276" y="2522"/>
                    <a:pt x="277" y="2524"/>
                    <a:pt x="278" y="2526"/>
                  </a:cubicBezTo>
                  <a:lnTo>
                    <a:pt x="278" y="2526"/>
                  </a:lnTo>
                  <a:cubicBezTo>
                    <a:pt x="278" y="2525"/>
                    <a:pt x="276" y="2523"/>
                    <a:pt x="276" y="2520"/>
                  </a:cubicBezTo>
                  <a:close/>
                  <a:moveTo>
                    <a:pt x="2862" y="1680"/>
                  </a:moveTo>
                  <a:cubicBezTo>
                    <a:pt x="3000" y="1680"/>
                    <a:pt x="3138" y="1689"/>
                    <a:pt x="3274" y="1707"/>
                  </a:cubicBezTo>
                  <a:lnTo>
                    <a:pt x="3332" y="3036"/>
                  </a:lnTo>
                  <a:lnTo>
                    <a:pt x="2429" y="2988"/>
                  </a:lnTo>
                  <a:lnTo>
                    <a:pt x="2429" y="2669"/>
                  </a:lnTo>
                  <a:cubicBezTo>
                    <a:pt x="2429" y="2350"/>
                    <a:pt x="2424" y="2031"/>
                    <a:pt x="2418" y="1712"/>
                  </a:cubicBezTo>
                  <a:cubicBezTo>
                    <a:pt x="2567" y="1690"/>
                    <a:pt x="2715" y="1680"/>
                    <a:pt x="2862" y="1680"/>
                  </a:cubicBezTo>
                  <a:close/>
                  <a:moveTo>
                    <a:pt x="1968" y="203"/>
                  </a:moveTo>
                  <a:cubicBezTo>
                    <a:pt x="2053" y="203"/>
                    <a:pt x="2131" y="321"/>
                    <a:pt x="2153" y="389"/>
                  </a:cubicBezTo>
                  <a:cubicBezTo>
                    <a:pt x="2179" y="522"/>
                    <a:pt x="2190" y="654"/>
                    <a:pt x="2190" y="787"/>
                  </a:cubicBezTo>
                  <a:cubicBezTo>
                    <a:pt x="2200" y="1096"/>
                    <a:pt x="2211" y="1404"/>
                    <a:pt x="2216" y="1712"/>
                  </a:cubicBezTo>
                  <a:cubicBezTo>
                    <a:pt x="2222" y="2015"/>
                    <a:pt x="2227" y="2307"/>
                    <a:pt x="2222" y="2610"/>
                  </a:cubicBezTo>
                  <a:cubicBezTo>
                    <a:pt x="2222" y="2759"/>
                    <a:pt x="2222" y="2908"/>
                    <a:pt x="2216" y="3052"/>
                  </a:cubicBezTo>
                  <a:cubicBezTo>
                    <a:pt x="2216" y="3158"/>
                    <a:pt x="2206" y="3296"/>
                    <a:pt x="2110" y="3354"/>
                  </a:cubicBezTo>
                  <a:cubicBezTo>
                    <a:pt x="2094" y="3365"/>
                    <a:pt x="2083" y="3381"/>
                    <a:pt x="2073" y="3397"/>
                  </a:cubicBezTo>
                  <a:cubicBezTo>
                    <a:pt x="2062" y="3386"/>
                    <a:pt x="2046" y="3381"/>
                    <a:pt x="2030" y="3381"/>
                  </a:cubicBezTo>
                  <a:cubicBezTo>
                    <a:pt x="1698" y="3381"/>
                    <a:pt x="1362" y="3399"/>
                    <a:pt x="1029" y="3399"/>
                  </a:cubicBezTo>
                  <a:cubicBezTo>
                    <a:pt x="962" y="3399"/>
                    <a:pt x="896" y="3399"/>
                    <a:pt x="829" y="3397"/>
                  </a:cubicBezTo>
                  <a:cubicBezTo>
                    <a:pt x="664" y="3392"/>
                    <a:pt x="473" y="3360"/>
                    <a:pt x="367" y="3216"/>
                  </a:cubicBezTo>
                  <a:cubicBezTo>
                    <a:pt x="292" y="3131"/>
                    <a:pt x="271" y="2935"/>
                    <a:pt x="409" y="2881"/>
                  </a:cubicBezTo>
                  <a:cubicBezTo>
                    <a:pt x="478" y="2850"/>
                    <a:pt x="494" y="2759"/>
                    <a:pt x="441" y="2706"/>
                  </a:cubicBezTo>
                  <a:cubicBezTo>
                    <a:pt x="436" y="2674"/>
                    <a:pt x="420" y="2648"/>
                    <a:pt x="393" y="2637"/>
                  </a:cubicBezTo>
                  <a:cubicBezTo>
                    <a:pt x="383" y="2632"/>
                    <a:pt x="372" y="2626"/>
                    <a:pt x="356" y="2616"/>
                  </a:cubicBezTo>
                  <a:cubicBezTo>
                    <a:pt x="351" y="2616"/>
                    <a:pt x="345" y="2610"/>
                    <a:pt x="340" y="2605"/>
                  </a:cubicBezTo>
                  <a:cubicBezTo>
                    <a:pt x="337" y="2605"/>
                    <a:pt x="331" y="2598"/>
                    <a:pt x="332" y="2598"/>
                  </a:cubicBezTo>
                  <a:cubicBezTo>
                    <a:pt x="332" y="2598"/>
                    <a:pt x="335" y="2600"/>
                    <a:pt x="340" y="2605"/>
                  </a:cubicBezTo>
                  <a:cubicBezTo>
                    <a:pt x="330" y="2594"/>
                    <a:pt x="324" y="2589"/>
                    <a:pt x="314" y="2578"/>
                  </a:cubicBezTo>
                  <a:lnTo>
                    <a:pt x="303" y="2568"/>
                  </a:lnTo>
                  <a:cubicBezTo>
                    <a:pt x="298" y="2557"/>
                    <a:pt x="292" y="2547"/>
                    <a:pt x="287" y="2536"/>
                  </a:cubicBezTo>
                  <a:cubicBezTo>
                    <a:pt x="284" y="2533"/>
                    <a:pt x="280" y="2529"/>
                    <a:pt x="278" y="2526"/>
                  </a:cubicBezTo>
                  <a:lnTo>
                    <a:pt x="278" y="2526"/>
                  </a:lnTo>
                  <a:cubicBezTo>
                    <a:pt x="278" y="2526"/>
                    <a:pt x="279" y="2526"/>
                    <a:pt x="279" y="2526"/>
                  </a:cubicBezTo>
                  <a:cubicBezTo>
                    <a:pt x="279" y="2526"/>
                    <a:pt x="279" y="2525"/>
                    <a:pt x="276" y="2520"/>
                  </a:cubicBezTo>
                  <a:lnTo>
                    <a:pt x="276" y="2520"/>
                  </a:lnTo>
                  <a:cubicBezTo>
                    <a:pt x="276" y="2520"/>
                    <a:pt x="276" y="2520"/>
                    <a:pt x="276" y="2520"/>
                  </a:cubicBezTo>
                  <a:cubicBezTo>
                    <a:pt x="271" y="2509"/>
                    <a:pt x="266" y="2493"/>
                    <a:pt x="266" y="2483"/>
                  </a:cubicBezTo>
                  <a:cubicBezTo>
                    <a:pt x="266" y="2472"/>
                    <a:pt x="266" y="2467"/>
                    <a:pt x="266" y="2462"/>
                  </a:cubicBezTo>
                  <a:lnTo>
                    <a:pt x="266" y="2424"/>
                  </a:lnTo>
                  <a:cubicBezTo>
                    <a:pt x="266" y="2419"/>
                    <a:pt x="266" y="2414"/>
                    <a:pt x="266" y="2408"/>
                  </a:cubicBezTo>
                  <a:cubicBezTo>
                    <a:pt x="266" y="2398"/>
                    <a:pt x="271" y="2392"/>
                    <a:pt x="271" y="2387"/>
                  </a:cubicBezTo>
                  <a:cubicBezTo>
                    <a:pt x="271" y="2381"/>
                    <a:pt x="273" y="2377"/>
                    <a:pt x="273" y="2377"/>
                  </a:cubicBezTo>
                  <a:cubicBezTo>
                    <a:pt x="274" y="2377"/>
                    <a:pt x="273" y="2380"/>
                    <a:pt x="271" y="2387"/>
                  </a:cubicBezTo>
                  <a:cubicBezTo>
                    <a:pt x="276" y="2377"/>
                    <a:pt x="282" y="2366"/>
                    <a:pt x="292" y="2350"/>
                  </a:cubicBezTo>
                  <a:cubicBezTo>
                    <a:pt x="292" y="2345"/>
                    <a:pt x="298" y="2339"/>
                    <a:pt x="303" y="2334"/>
                  </a:cubicBezTo>
                  <a:cubicBezTo>
                    <a:pt x="308" y="2323"/>
                    <a:pt x="319" y="2318"/>
                    <a:pt x="330" y="2307"/>
                  </a:cubicBezTo>
                  <a:lnTo>
                    <a:pt x="340" y="2297"/>
                  </a:lnTo>
                  <a:cubicBezTo>
                    <a:pt x="351" y="2286"/>
                    <a:pt x="367" y="2281"/>
                    <a:pt x="377" y="2276"/>
                  </a:cubicBezTo>
                  <a:cubicBezTo>
                    <a:pt x="425" y="2244"/>
                    <a:pt x="441" y="2185"/>
                    <a:pt x="415" y="2137"/>
                  </a:cubicBezTo>
                  <a:cubicBezTo>
                    <a:pt x="377" y="2116"/>
                    <a:pt x="356" y="2074"/>
                    <a:pt x="351" y="2031"/>
                  </a:cubicBezTo>
                  <a:cubicBezTo>
                    <a:pt x="271" y="1967"/>
                    <a:pt x="250" y="1856"/>
                    <a:pt x="298" y="1765"/>
                  </a:cubicBezTo>
                  <a:cubicBezTo>
                    <a:pt x="356" y="1654"/>
                    <a:pt x="468" y="1574"/>
                    <a:pt x="595" y="1563"/>
                  </a:cubicBezTo>
                  <a:cubicBezTo>
                    <a:pt x="652" y="1556"/>
                    <a:pt x="708" y="1552"/>
                    <a:pt x="765" y="1552"/>
                  </a:cubicBezTo>
                  <a:cubicBezTo>
                    <a:pt x="863" y="1552"/>
                    <a:pt x="960" y="1562"/>
                    <a:pt x="1058" y="1579"/>
                  </a:cubicBezTo>
                  <a:cubicBezTo>
                    <a:pt x="1145" y="1598"/>
                    <a:pt x="1234" y="1606"/>
                    <a:pt x="1323" y="1606"/>
                  </a:cubicBezTo>
                  <a:cubicBezTo>
                    <a:pt x="1385" y="1606"/>
                    <a:pt x="1448" y="1602"/>
                    <a:pt x="1509" y="1595"/>
                  </a:cubicBezTo>
                  <a:cubicBezTo>
                    <a:pt x="1521" y="1600"/>
                    <a:pt x="1534" y="1603"/>
                    <a:pt x="1546" y="1603"/>
                  </a:cubicBezTo>
                  <a:cubicBezTo>
                    <a:pt x="1573" y="1603"/>
                    <a:pt x="1599" y="1592"/>
                    <a:pt x="1621" y="1574"/>
                  </a:cubicBezTo>
                  <a:cubicBezTo>
                    <a:pt x="1648" y="1558"/>
                    <a:pt x="1669" y="1531"/>
                    <a:pt x="1674" y="1505"/>
                  </a:cubicBezTo>
                  <a:cubicBezTo>
                    <a:pt x="1791" y="1298"/>
                    <a:pt x="1754" y="1048"/>
                    <a:pt x="1717" y="819"/>
                  </a:cubicBezTo>
                  <a:cubicBezTo>
                    <a:pt x="1690" y="654"/>
                    <a:pt x="1648" y="373"/>
                    <a:pt x="1796" y="245"/>
                  </a:cubicBezTo>
                  <a:cubicBezTo>
                    <a:pt x="1810" y="251"/>
                    <a:pt x="1825" y="254"/>
                    <a:pt x="1839" y="254"/>
                  </a:cubicBezTo>
                  <a:cubicBezTo>
                    <a:pt x="1863" y="254"/>
                    <a:pt x="1886" y="246"/>
                    <a:pt x="1903" y="229"/>
                  </a:cubicBezTo>
                  <a:cubicBezTo>
                    <a:pt x="1924" y="211"/>
                    <a:pt x="1947" y="203"/>
                    <a:pt x="1968" y="203"/>
                  </a:cubicBezTo>
                  <a:close/>
                  <a:moveTo>
                    <a:pt x="1858" y="1"/>
                  </a:moveTo>
                  <a:cubicBezTo>
                    <a:pt x="1848" y="1"/>
                    <a:pt x="1838" y="2"/>
                    <a:pt x="1828" y="6"/>
                  </a:cubicBezTo>
                  <a:cubicBezTo>
                    <a:pt x="1573" y="107"/>
                    <a:pt x="1478" y="378"/>
                    <a:pt x="1499" y="628"/>
                  </a:cubicBezTo>
                  <a:cubicBezTo>
                    <a:pt x="1515" y="856"/>
                    <a:pt x="1632" y="1159"/>
                    <a:pt x="1509" y="1393"/>
                  </a:cubicBezTo>
                  <a:cubicBezTo>
                    <a:pt x="1465" y="1401"/>
                    <a:pt x="1419" y="1404"/>
                    <a:pt x="1374" y="1404"/>
                  </a:cubicBezTo>
                  <a:cubicBezTo>
                    <a:pt x="1229" y="1404"/>
                    <a:pt x="1082" y="1373"/>
                    <a:pt x="941" y="1361"/>
                  </a:cubicBezTo>
                  <a:cubicBezTo>
                    <a:pt x="883" y="1352"/>
                    <a:pt x="825" y="1347"/>
                    <a:pt x="767" y="1347"/>
                  </a:cubicBezTo>
                  <a:cubicBezTo>
                    <a:pt x="638" y="1347"/>
                    <a:pt x="511" y="1370"/>
                    <a:pt x="393" y="1415"/>
                  </a:cubicBezTo>
                  <a:cubicBezTo>
                    <a:pt x="244" y="1478"/>
                    <a:pt x="138" y="1606"/>
                    <a:pt x="101" y="1760"/>
                  </a:cubicBezTo>
                  <a:cubicBezTo>
                    <a:pt x="58" y="1898"/>
                    <a:pt x="96" y="2042"/>
                    <a:pt x="191" y="2148"/>
                  </a:cubicBezTo>
                  <a:cubicBezTo>
                    <a:pt x="0" y="2318"/>
                    <a:pt x="27" y="2626"/>
                    <a:pt x="239" y="2770"/>
                  </a:cubicBezTo>
                  <a:cubicBezTo>
                    <a:pt x="144" y="2860"/>
                    <a:pt x="96" y="2998"/>
                    <a:pt x="117" y="3131"/>
                  </a:cubicBezTo>
                  <a:cubicBezTo>
                    <a:pt x="144" y="3328"/>
                    <a:pt x="314" y="3471"/>
                    <a:pt x="494" y="3540"/>
                  </a:cubicBezTo>
                  <a:cubicBezTo>
                    <a:pt x="620" y="3590"/>
                    <a:pt x="755" y="3601"/>
                    <a:pt x="890" y="3601"/>
                  </a:cubicBezTo>
                  <a:cubicBezTo>
                    <a:pt x="1002" y="3601"/>
                    <a:pt x="1114" y="3594"/>
                    <a:pt x="1222" y="3594"/>
                  </a:cubicBezTo>
                  <a:lnTo>
                    <a:pt x="2030" y="3578"/>
                  </a:lnTo>
                  <a:cubicBezTo>
                    <a:pt x="2062" y="3572"/>
                    <a:pt x="2094" y="3551"/>
                    <a:pt x="2110" y="3519"/>
                  </a:cubicBezTo>
                  <a:cubicBezTo>
                    <a:pt x="2126" y="3535"/>
                    <a:pt x="2146" y="3543"/>
                    <a:pt x="2167" y="3543"/>
                  </a:cubicBezTo>
                  <a:cubicBezTo>
                    <a:pt x="2183" y="3543"/>
                    <a:pt x="2198" y="3539"/>
                    <a:pt x="2211" y="3530"/>
                  </a:cubicBezTo>
                  <a:cubicBezTo>
                    <a:pt x="2323" y="3450"/>
                    <a:pt x="2397" y="3328"/>
                    <a:pt x="2408" y="3190"/>
                  </a:cubicBezTo>
                  <a:lnTo>
                    <a:pt x="3449" y="3243"/>
                  </a:lnTo>
                  <a:cubicBezTo>
                    <a:pt x="3452" y="3243"/>
                    <a:pt x="3454" y="3243"/>
                    <a:pt x="3456" y="3243"/>
                  </a:cubicBezTo>
                  <a:cubicBezTo>
                    <a:pt x="3527" y="3243"/>
                    <a:pt x="3570" y="3166"/>
                    <a:pt x="3534" y="3105"/>
                  </a:cubicBezTo>
                  <a:lnTo>
                    <a:pt x="3476" y="1622"/>
                  </a:lnTo>
                  <a:cubicBezTo>
                    <a:pt x="3476" y="1595"/>
                    <a:pt x="3460" y="1563"/>
                    <a:pt x="3433" y="1547"/>
                  </a:cubicBezTo>
                  <a:cubicBezTo>
                    <a:pt x="3423" y="1537"/>
                    <a:pt x="3407" y="1526"/>
                    <a:pt x="3391" y="1521"/>
                  </a:cubicBezTo>
                  <a:cubicBezTo>
                    <a:pt x="3231" y="1497"/>
                    <a:pt x="3069" y="1485"/>
                    <a:pt x="2907" y="1485"/>
                  </a:cubicBezTo>
                  <a:cubicBezTo>
                    <a:pt x="2744" y="1485"/>
                    <a:pt x="2580" y="1497"/>
                    <a:pt x="2418" y="1521"/>
                  </a:cubicBezTo>
                  <a:lnTo>
                    <a:pt x="2418" y="1489"/>
                  </a:lnTo>
                  <a:cubicBezTo>
                    <a:pt x="2413" y="1292"/>
                    <a:pt x="2408" y="1096"/>
                    <a:pt x="2397" y="899"/>
                  </a:cubicBezTo>
                  <a:cubicBezTo>
                    <a:pt x="2397" y="724"/>
                    <a:pt x="2386" y="554"/>
                    <a:pt x="2360" y="383"/>
                  </a:cubicBezTo>
                  <a:cubicBezTo>
                    <a:pt x="2321" y="186"/>
                    <a:pt x="2152" y="11"/>
                    <a:pt x="1967" y="11"/>
                  </a:cubicBezTo>
                  <a:cubicBezTo>
                    <a:pt x="1947" y="11"/>
                    <a:pt x="1928" y="13"/>
                    <a:pt x="1908" y="17"/>
                  </a:cubicBezTo>
                  <a:cubicBezTo>
                    <a:pt x="1894" y="6"/>
                    <a:pt x="1876" y="1"/>
                    <a:pt x="185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30"/>
            <p:cNvSpPr/>
            <p:nvPr/>
          </p:nvSpPr>
          <p:spPr>
            <a:xfrm>
              <a:off x="597900" y="11254428"/>
              <a:ext cx="16572" cy="13731"/>
            </a:xfrm>
            <a:custGeom>
              <a:rect b="b" l="l" r="r" t="t"/>
              <a:pathLst>
                <a:path extrusionOk="0" h="203" w="245">
                  <a:moveTo>
                    <a:pt x="108" y="1"/>
                  </a:moveTo>
                  <a:cubicBezTo>
                    <a:pt x="53" y="1"/>
                    <a:pt x="1" y="46"/>
                    <a:pt x="8" y="112"/>
                  </a:cubicBezTo>
                  <a:cubicBezTo>
                    <a:pt x="13" y="160"/>
                    <a:pt x="50" y="197"/>
                    <a:pt x="98" y="202"/>
                  </a:cubicBezTo>
                  <a:cubicBezTo>
                    <a:pt x="102" y="203"/>
                    <a:pt x="106" y="203"/>
                    <a:pt x="110" y="203"/>
                  </a:cubicBezTo>
                  <a:cubicBezTo>
                    <a:pt x="198" y="203"/>
                    <a:pt x="244" y="93"/>
                    <a:pt x="178" y="32"/>
                  </a:cubicBezTo>
                  <a:cubicBezTo>
                    <a:pt x="158" y="10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3" name="Google Shape;11313;p30"/>
          <p:cNvGrpSpPr/>
          <p:nvPr/>
        </p:nvGrpSpPr>
        <p:grpSpPr>
          <a:xfrm flipH="1" rot="292372">
            <a:off x="7984916" y="3078029"/>
            <a:ext cx="490744" cy="334961"/>
            <a:chOff x="527553" y="10096667"/>
            <a:chExt cx="285914" cy="195141"/>
          </a:xfrm>
        </p:grpSpPr>
        <p:sp>
          <p:nvSpPr>
            <p:cNvPr id="11314" name="Google Shape;11314;p30"/>
            <p:cNvSpPr/>
            <p:nvPr/>
          </p:nvSpPr>
          <p:spPr>
            <a:xfrm>
              <a:off x="527553" y="10096667"/>
              <a:ext cx="285914" cy="195141"/>
            </a:xfrm>
            <a:custGeom>
              <a:rect b="b" l="l" r="r" t="t"/>
              <a:pathLst>
                <a:path extrusionOk="0" h="2885" w="4227">
                  <a:moveTo>
                    <a:pt x="2781" y="673"/>
                  </a:moveTo>
                  <a:cubicBezTo>
                    <a:pt x="3227" y="854"/>
                    <a:pt x="3636" y="1120"/>
                    <a:pt x="3982" y="1454"/>
                  </a:cubicBezTo>
                  <a:cubicBezTo>
                    <a:pt x="3642" y="1789"/>
                    <a:pt x="3238" y="2055"/>
                    <a:pt x="2797" y="2236"/>
                  </a:cubicBezTo>
                  <a:cubicBezTo>
                    <a:pt x="3078" y="1997"/>
                    <a:pt x="3201" y="1619"/>
                    <a:pt x="3115" y="1263"/>
                  </a:cubicBezTo>
                  <a:cubicBezTo>
                    <a:pt x="3068" y="1035"/>
                    <a:pt x="2951" y="833"/>
                    <a:pt x="2781" y="673"/>
                  </a:cubicBezTo>
                  <a:close/>
                  <a:moveTo>
                    <a:pt x="2143" y="551"/>
                  </a:moveTo>
                  <a:cubicBezTo>
                    <a:pt x="2462" y="625"/>
                    <a:pt x="2728" y="843"/>
                    <a:pt x="2860" y="1141"/>
                  </a:cubicBezTo>
                  <a:cubicBezTo>
                    <a:pt x="3004" y="1454"/>
                    <a:pt x="2929" y="1821"/>
                    <a:pt x="2685" y="2060"/>
                  </a:cubicBezTo>
                  <a:cubicBezTo>
                    <a:pt x="2545" y="2191"/>
                    <a:pt x="2384" y="2246"/>
                    <a:pt x="2222" y="2246"/>
                  </a:cubicBezTo>
                  <a:cubicBezTo>
                    <a:pt x="1744" y="2246"/>
                    <a:pt x="1258" y="1757"/>
                    <a:pt x="1298" y="1252"/>
                  </a:cubicBezTo>
                  <a:cubicBezTo>
                    <a:pt x="1328" y="929"/>
                    <a:pt x="1612" y="649"/>
                    <a:pt x="1937" y="649"/>
                  </a:cubicBezTo>
                  <a:cubicBezTo>
                    <a:pt x="1954" y="649"/>
                    <a:pt x="1971" y="650"/>
                    <a:pt x="1989" y="652"/>
                  </a:cubicBezTo>
                  <a:cubicBezTo>
                    <a:pt x="1992" y="652"/>
                    <a:pt x="1996" y="653"/>
                    <a:pt x="1999" y="653"/>
                  </a:cubicBezTo>
                  <a:cubicBezTo>
                    <a:pt x="2037" y="653"/>
                    <a:pt x="2069" y="627"/>
                    <a:pt x="2079" y="588"/>
                  </a:cubicBezTo>
                  <a:cubicBezTo>
                    <a:pt x="2090" y="577"/>
                    <a:pt x="2100" y="567"/>
                    <a:pt x="2111" y="551"/>
                  </a:cubicBezTo>
                  <a:close/>
                  <a:moveTo>
                    <a:pt x="1372" y="689"/>
                  </a:moveTo>
                  <a:lnTo>
                    <a:pt x="1372" y="689"/>
                  </a:lnTo>
                  <a:cubicBezTo>
                    <a:pt x="1266" y="795"/>
                    <a:pt x="1186" y="923"/>
                    <a:pt x="1138" y="1072"/>
                  </a:cubicBezTo>
                  <a:cubicBezTo>
                    <a:pt x="1021" y="1460"/>
                    <a:pt x="1202" y="1890"/>
                    <a:pt x="1494" y="2151"/>
                  </a:cubicBezTo>
                  <a:cubicBezTo>
                    <a:pt x="1579" y="2230"/>
                    <a:pt x="1680" y="2294"/>
                    <a:pt x="1787" y="2342"/>
                  </a:cubicBezTo>
                  <a:cubicBezTo>
                    <a:pt x="1186" y="2241"/>
                    <a:pt x="617" y="1864"/>
                    <a:pt x="176" y="1460"/>
                  </a:cubicBezTo>
                  <a:cubicBezTo>
                    <a:pt x="522" y="1130"/>
                    <a:pt x="931" y="870"/>
                    <a:pt x="1372" y="689"/>
                  </a:cubicBezTo>
                  <a:close/>
                  <a:moveTo>
                    <a:pt x="2108" y="1"/>
                  </a:moveTo>
                  <a:cubicBezTo>
                    <a:pt x="2069" y="1"/>
                    <a:pt x="2030" y="22"/>
                    <a:pt x="2015" y="73"/>
                  </a:cubicBezTo>
                  <a:cubicBezTo>
                    <a:pt x="1994" y="168"/>
                    <a:pt x="1973" y="264"/>
                    <a:pt x="1952" y="360"/>
                  </a:cubicBezTo>
                  <a:cubicBezTo>
                    <a:pt x="1819" y="370"/>
                    <a:pt x="1691" y="391"/>
                    <a:pt x="1558" y="429"/>
                  </a:cubicBezTo>
                  <a:lnTo>
                    <a:pt x="1558" y="99"/>
                  </a:lnTo>
                  <a:cubicBezTo>
                    <a:pt x="1558" y="46"/>
                    <a:pt x="1516" y="3"/>
                    <a:pt x="1463" y="3"/>
                  </a:cubicBezTo>
                  <a:cubicBezTo>
                    <a:pt x="1409" y="3"/>
                    <a:pt x="1362" y="46"/>
                    <a:pt x="1362" y="99"/>
                  </a:cubicBezTo>
                  <a:lnTo>
                    <a:pt x="1362" y="487"/>
                  </a:lnTo>
                  <a:cubicBezTo>
                    <a:pt x="1261" y="519"/>
                    <a:pt x="1160" y="561"/>
                    <a:pt x="1059" y="609"/>
                  </a:cubicBezTo>
                  <a:lnTo>
                    <a:pt x="1059" y="397"/>
                  </a:lnTo>
                  <a:cubicBezTo>
                    <a:pt x="1067" y="325"/>
                    <a:pt x="1013" y="289"/>
                    <a:pt x="960" y="289"/>
                  </a:cubicBezTo>
                  <a:cubicBezTo>
                    <a:pt x="907" y="289"/>
                    <a:pt x="854" y="325"/>
                    <a:pt x="862" y="397"/>
                  </a:cubicBezTo>
                  <a:lnTo>
                    <a:pt x="862" y="710"/>
                  </a:lnTo>
                  <a:cubicBezTo>
                    <a:pt x="554" y="886"/>
                    <a:pt x="272" y="1093"/>
                    <a:pt x="12" y="1332"/>
                  </a:cubicBezTo>
                  <a:cubicBezTo>
                    <a:pt x="1" y="1417"/>
                    <a:pt x="1" y="1502"/>
                    <a:pt x="12" y="1582"/>
                  </a:cubicBezTo>
                  <a:cubicBezTo>
                    <a:pt x="288" y="1837"/>
                    <a:pt x="586" y="2060"/>
                    <a:pt x="910" y="2241"/>
                  </a:cubicBezTo>
                  <a:lnTo>
                    <a:pt x="788" y="2438"/>
                  </a:lnTo>
                  <a:cubicBezTo>
                    <a:pt x="740" y="2518"/>
                    <a:pt x="805" y="2591"/>
                    <a:pt x="873" y="2591"/>
                  </a:cubicBezTo>
                  <a:cubicBezTo>
                    <a:pt x="904" y="2591"/>
                    <a:pt x="936" y="2575"/>
                    <a:pt x="958" y="2539"/>
                  </a:cubicBezTo>
                  <a:lnTo>
                    <a:pt x="1091" y="2326"/>
                  </a:lnTo>
                  <a:cubicBezTo>
                    <a:pt x="1191" y="2374"/>
                    <a:pt x="1292" y="2416"/>
                    <a:pt x="1399" y="2454"/>
                  </a:cubicBezTo>
                  <a:cubicBezTo>
                    <a:pt x="1399" y="2454"/>
                    <a:pt x="1399" y="2459"/>
                    <a:pt x="1399" y="2459"/>
                  </a:cubicBezTo>
                  <a:cubicBezTo>
                    <a:pt x="1383" y="2549"/>
                    <a:pt x="1362" y="2640"/>
                    <a:pt x="1340" y="2725"/>
                  </a:cubicBezTo>
                  <a:cubicBezTo>
                    <a:pt x="1335" y="2751"/>
                    <a:pt x="1340" y="2778"/>
                    <a:pt x="1351" y="2804"/>
                  </a:cubicBezTo>
                  <a:cubicBezTo>
                    <a:pt x="1367" y="2826"/>
                    <a:pt x="1388" y="2842"/>
                    <a:pt x="1409" y="2847"/>
                  </a:cubicBezTo>
                  <a:cubicBezTo>
                    <a:pt x="1419" y="2850"/>
                    <a:pt x="1428" y="2851"/>
                    <a:pt x="1437" y="2851"/>
                  </a:cubicBezTo>
                  <a:cubicBezTo>
                    <a:pt x="1480" y="2851"/>
                    <a:pt x="1519" y="2822"/>
                    <a:pt x="1532" y="2778"/>
                  </a:cubicBezTo>
                  <a:cubicBezTo>
                    <a:pt x="1553" y="2693"/>
                    <a:pt x="1574" y="2602"/>
                    <a:pt x="1590" y="2512"/>
                  </a:cubicBezTo>
                  <a:lnTo>
                    <a:pt x="1590" y="2507"/>
                  </a:lnTo>
                  <a:lnTo>
                    <a:pt x="1617" y="2512"/>
                  </a:lnTo>
                  <a:cubicBezTo>
                    <a:pt x="1755" y="2544"/>
                    <a:pt x="1904" y="2560"/>
                    <a:pt x="2047" y="2560"/>
                  </a:cubicBezTo>
                  <a:lnTo>
                    <a:pt x="2047" y="2783"/>
                  </a:lnTo>
                  <a:cubicBezTo>
                    <a:pt x="2047" y="2842"/>
                    <a:pt x="2090" y="2884"/>
                    <a:pt x="2143" y="2884"/>
                  </a:cubicBezTo>
                  <a:cubicBezTo>
                    <a:pt x="2201" y="2884"/>
                    <a:pt x="2244" y="2842"/>
                    <a:pt x="2244" y="2783"/>
                  </a:cubicBezTo>
                  <a:lnTo>
                    <a:pt x="2244" y="2555"/>
                  </a:lnTo>
                  <a:cubicBezTo>
                    <a:pt x="2403" y="2539"/>
                    <a:pt x="2563" y="2512"/>
                    <a:pt x="2717" y="2464"/>
                  </a:cubicBezTo>
                  <a:cubicBezTo>
                    <a:pt x="2738" y="2544"/>
                    <a:pt x="2759" y="2624"/>
                    <a:pt x="2781" y="2698"/>
                  </a:cubicBezTo>
                  <a:cubicBezTo>
                    <a:pt x="2786" y="2725"/>
                    <a:pt x="2802" y="2746"/>
                    <a:pt x="2828" y="2757"/>
                  </a:cubicBezTo>
                  <a:cubicBezTo>
                    <a:pt x="2842" y="2767"/>
                    <a:pt x="2858" y="2773"/>
                    <a:pt x="2875" y="2773"/>
                  </a:cubicBezTo>
                  <a:cubicBezTo>
                    <a:pt x="2884" y="2773"/>
                    <a:pt x="2893" y="2771"/>
                    <a:pt x="2903" y="2767"/>
                  </a:cubicBezTo>
                  <a:cubicBezTo>
                    <a:pt x="2956" y="2751"/>
                    <a:pt x="2988" y="2698"/>
                    <a:pt x="2972" y="2645"/>
                  </a:cubicBezTo>
                  <a:lnTo>
                    <a:pt x="2908" y="2411"/>
                  </a:lnTo>
                  <a:cubicBezTo>
                    <a:pt x="2908" y="2406"/>
                    <a:pt x="2908" y="2406"/>
                    <a:pt x="2903" y="2400"/>
                  </a:cubicBezTo>
                  <a:cubicBezTo>
                    <a:pt x="2988" y="2369"/>
                    <a:pt x="3073" y="2331"/>
                    <a:pt x="3153" y="2289"/>
                  </a:cubicBezTo>
                  <a:cubicBezTo>
                    <a:pt x="3158" y="2299"/>
                    <a:pt x="3163" y="2310"/>
                    <a:pt x="3174" y="2321"/>
                  </a:cubicBezTo>
                  <a:cubicBezTo>
                    <a:pt x="3201" y="2353"/>
                    <a:pt x="3232" y="2379"/>
                    <a:pt x="3259" y="2411"/>
                  </a:cubicBezTo>
                  <a:cubicBezTo>
                    <a:pt x="3270" y="2422"/>
                    <a:pt x="3280" y="2427"/>
                    <a:pt x="3291" y="2432"/>
                  </a:cubicBezTo>
                  <a:cubicBezTo>
                    <a:pt x="3304" y="2438"/>
                    <a:pt x="3317" y="2440"/>
                    <a:pt x="3331" y="2440"/>
                  </a:cubicBezTo>
                  <a:cubicBezTo>
                    <a:pt x="3344" y="2440"/>
                    <a:pt x="3357" y="2438"/>
                    <a:pt x="3371" y="2432"/>
                  </a:cubicBezTo>
                  <a:cubicBezTo>
                    <a:pt x="3381" y="2427"/>
                    <a:pt x="3392" y="2422"/>
                    <a:pt x="3402" y="2411"/>
                  </a:cubicBezTo>
                  <a:lnTo>
                    <a:pt x="3418" y="2390"/>
                  </a:lnTo>
                  <a:cubicBezTo>
                    <a:pt x="3424" y="2374"/>
                    <a:pt x="3429" y="2358"/>
                    <a:pt x="3429" y="2342"/>
                  </a:cubicBezTo>
                  <a:lnTo>
                    <a:pt x="3429" y="2315"/>
                  </a:lnTo>
                  <a:cubicBezTo>
                    <a:pt x="3424" y="2294"/>
                    <a:pt x="3418" y="2284"/>
                    <a:pt x="3402" y="2268"/>
                  </a:cubicBezTo>
                  <a:cubicBezTo>
                    <a:pt x="3381" y="2241"/>
                    <a:pt x="3355" y="2220"/>
                    <a:pt x="3328" y="2193"/>
                  </a:cubicBezTo>
                  <a:lnTo>
                    <a:pt x="3360" y="2177"/>
                  </a:lnTo>
                  <a:cubicBezTo>
                    <a:pt x="3663" y="1991"/>
                    <a:pt x="3939" y="1779"/>
                    <a:pt x="4189" y="1529"/>
                  </a:cubicBezTo>
                  <a:cubicBezTo>
                    <a:pt x="4210" y="1513"/>
                    <a:pt x="4221" y="1492"/>
                    <a:pt x="4221" y="1470"/>
                  </a:cubicBezTo>
                  <a:cubicBezTo>
                    <a:pt x="4226" y="1438"/>
                    <a:pt x="4216" y="1407"/>
                    <a:pt x="4189" y="1385"/>
                  </a:cubicBezTo>
                  <a:cubicBezTo>
                    <a:pt x="3929" y="1130"/>
                    <a:pt x="3642" y="907"/>
                    <a:pt x="3328" y="721"/>
                  </a:cubicBezTo>
                  <a:lnTo>
                    <a:pt x="3408" y="561"/>
                  </a:lnTo>
                  <a:cubicBezTo>
                    <a:pt x="3450" y="496"/>
                    <a:pt x="3397" y="413"/>
                    <a:pt x="3325" y="413"/>
                  </a:cubicBezTo>
                  <a:cubicBezTo>
                    <a:pt x="3316" y="413"/>
                    <a:pt x="3306" y="415"/>
                    <a:pt x="3296" y="418"/>
                  </a:cubicBezTo>
                  <a:cubicBezTo>
                    <a:pt x="3270" y="423"/>
                    <a:pt x="3248" y="439"/>
                    <a:pt x="3238" y="461"/>
                  </a:cubicBezTo>
                  <a:lnTo>
                    <a:pt x="3153" y="631"/>
                  </a:lnTo>
                  <a:cubicBezTo>
                    <a:pt x="3041" y="572"/>
                    <a:pt x="2929" y="524"/>
                    <a:pt x="2813" y="482"/>
                  </a:cubicBezTo>
                  <a:lnTo>
                    <a:pt x="2887" y="184"/>
                  </a:lnTo>
                  <a:cubicBezTo>
                    <a:pt x="2903" y="131"/>
                    <a:pt x="2871" y="78"/>
                    <a:pt x="2818" y="62"/>
                  </a:cubicBezTo>
                  <a:cubicBezTo>
                    <a:pt x="2809" y="59"/>
                    <a:pt x="2799" y="58"/>
                    <a:pt x="2790" y="58"/>
                  </a:cubicBezTo>
                  <a:cubicBezTo>
                    <a:pt x="2747" y="58"/>
                    <a:pt x="2709" y="87"/>
                    <a:pt x="2696" y="131"/>
                  </a:cubicBezTo>
                  <a:cubicBezTo>
                    <a:pt x="2669" y="227"/>
                    <a:pt x="2648" y="328"/>
                    <a:pt x="2621" y="423"/>
                  </a:cubicBezTo>
                  <a:cubicBezTo>
                    <a:pt x="2472" y="381"/>
                    <a:pt x="2324" y="360"/>
                    <a:pt x="2169" y="354"/>
                  </a:cubicBezTo>
                  <a:lnTo>
                    <a:pt x="2159" y="354"/>
                  </a:lnTo>
                  <a:cubicBezTo>
                    <a:pt x="2175" y="280"/>
                    <a:pt x="2191" y="205"/>
                    <a:pt x="2207" y="126"/>
                  </a:cubicBezTo>
                  <a:cubicBezTo>
                    <a:pt x="2229" y="52"/>
                    <a:pt x="2168" y="1"/>
                    <a:pt x="2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30"/>
            <p:cNvSpPr/>
            <p:nvPr/>
          </p:nvSpPr>
          <p:spPr>
            <a:xfrm>
              <a:off x="653430" y="10172355"/>
              <a:ext cx="37405" cy="40449"/>
            </a:xfrm>
            <a:custGeom>
              <a:rect b="b" l="l" r="r" t="t"/>
              <a:pathLst>
                <a:path extrusionOk="0" h="598" w="553">
                  <a:moveTo>
                    <a:pt x="234" y="261"/>
                  </a:moveTo>
                  <a:cubicBezTo>
                    <a:pt x="255" y="293"/>
                    <a:pt x="287" y="314"/>
                    <a:pt x="324" y="314"/>
                  </a:cubicBezTo>
                  <a:lnTo>
                    <a:pt x="335" y="314"/>
                  </a:lnTo>
                  <a:lnTo>
                    <a:pt x="346" y="325"/>
                  </a:lnTo>
                  <a:lnTo>
                    <a:pt x="351" y="335"/>
                  </a:lnTo>
                  <a:lnTo>
                    <a:pt x="351" y="341"/>
                  </a:lnTo>
                  <a:lnTo>
                    <a:pt x="351" y="362"/>
                  </a:lnTo>
                  <a:cubicBezTo>
                    <a:pt x="351" y="367"/>
                    <a:pt x="351" y="367"/>
                    <a:pt x="351" y="367"/>
                  </a:cubicBezTo>
                  <a:lnTo>
                    <a:pt x="351" y="373"/>
                  </a:lnTo>
                  <a:lnTo>
                    <a:pt x="346" y="383"/>
                  </a:lnTo>
                  <a:lnTo>
                    <a:pt x="340" y="383"/>
                  </a:lnTo>
                  <a:lnTo>
                    <a:pt x="314" y="389"/>
                  </a:lnTo>
                  <a:lnTo>
                    <a:pt x="287" y="389"/>
                  </a:lnTo>
                  <a:cubicBezTo>
                    <a:pt x="277" y="389"/>
                    <a:pt x="271" y="389"/>
                    <a:pt x="261" y="383"/>
                  </a:cubicBezTo>
                  <a:lnTo>
                    <a:pt x="250" y="383"/>
                  </a:lnTo>
                  <a:lnTo>
                    <a:pt x="245" y="378"/>
                  </a:lnTo>
                  <a:lnTo>
                    <a:pt x="234" y="373"/>
                  </a:lnTo>
                  <a:lnTo>
                    <a:pt x="223" y="357"/>
                  </a:lnTo>
                  <a:lnTo>
                    <a:pt x="223" y="346"/>
                  </a:lnTo>
                  <a:cubicBezTo>
                    <a:pt x="223" y="341"/>
                    <a:pt x="223" y="325"/>
                    <a:pt x="218" y="314"/>
                  </a:cubicBezTo>
                  <a:cubicBezTo>
                    <a:pt x="223" y="304"/>
                    <a:pt x="223" y="293"/>
                    <a:pt x="223" y="282"/>
                  </a:cubicBezTo>
                  <a:lnTo>
                    <a:pt x="229" y="272"/>
                  </a:lnTo>
                  <a:cubicBezTo>
                    <a:pt x="234" y="266"/>
                    <a:pt x="234" y="266"/>
                    <a:pt x="234" y="261"/>
                  </a:cubicBezTo>
                  <a:close/>
                  <a:moveTo>
                    <a:pt x="431" y="1"/>
                  </a:moveTo>
                  <a:lnTo>
                    <a:pt x="436" y="17"/>
                  </a:lnTo>
                  <a:cubicBezTo>
                    <a:pt x="409" y="10"/>
                    <a:pt x="382" y="7"/>
                    <a:pt x="355" y="7"/>
                  </a:cubicBezTo>
                  <a:cubicBezTo>
                    <a:pt x="265" y="7"/>
                    <a:pt x="176" y="41"/>
                    <a:pt x="106" y="107"/>
                  </a:cubicBezTo>
                  <a:cubicBezTo>
                    <a:pt x="27" y="192"/>
                    <a:pt x="0" y="314"/>
                    <a:pt x="43" y="420"/>
                  </a:cubicBezTo>
                  <a:cubicBezTo>
                    <a:pt x="64" y="479"/>
                    <a:pt x="106" y="532"/>
                    <a:pt x="160" y="564"/>
                  </a:cubicBezTo>
                  <a:cubicBezTo>
                    <a:pt x="199" y="586"/>
                    <a:pt x="243" y="597"/>
                    <a:pt x="287" y="597"/>
                  </a:cubicBezTo>
                  <a:cubicBezTo>
                    <a:pt x="296" y="597"/>
                    <a:pt x="305" y="597"/>
                    <a:pt x="314" y="596"/>
                  </a:cubicBezTo>
                  <a:cubicBezTo>
                    <a:pt x="372" y="591"/>
                    <a:pt x="431" y="564"/>
                    <a:pt x="473" y="527"/>
                  </a:cubicBezTo>
                  <a:cubicBezTo>
                    <a:pt x="521" y="484"/>
                    <a:pt x="548" y="426"/>
                    <a:pt x="548" y="367"/>
                  </a:cubicBezTo>
                  <a:cubicBezTo>
                    <a:pt x="553" y="293"/>
                    <a:pt x="521" y="224"/>
                    <a:pt x="463" y="171"/>
                  </a:cubicBezTo>
                  <a:cubicBezTo>
                    <a:pt x="479" y="160"/>
                    <a:pt x="494" y="144"/>
                    <a:pt x="500" y="123"/>
                  </a:cubicBezTo>
                  <a:cubicBezTo>
                    <a:pt x="510" y="70"/>
                    <a:pt x="484" y="17"/>
                    <a:pt x="43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30"/>
            <p:cNvSpPr/>
            <p:nvPr/>
          </p:nvSpPr>
          <p:spPr>
            <a:xfrm>
              <a:off x="668851" y="10196773"/>
              <a:ext cx="473" cy="812"/>
            </a:xfrm>
            <a:custGeom>
              <a:rect b="b" l="l" r="r" t="t"/>
              <a:pathLst>
                <a:path extrusionOk="0" h="12" w="7">
                  <a:moveTo>
                    <a:pt x="1" y="1"/>
                  </a:moveTo>
                  <a:lnTo>
                    <a:pt x="6" y="12"/>
                  </a:lnTo>
                  <a:cubicBezTo>
                    <a:pt x="6" y="12"/>
                    <a:pt x="6" y="6"/>
                    <a:pt x="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7" name="Google Shape;11317;p30"/>
          <p:cNvSpPr/>
          <p:nvPr/>
        </p:nvSpPr>
        <p:spPr>
          <a:xfrm rot="1118803">
            <a:off x="6142698" y="1459186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8" name="Google Shape;11318;p30"/>
          <p:cNvSpPr/>
          <p:nvPr/>
        </p:nvSpPr>
        <p:spPr>
          <a:xfrm flipH="1">
            <a:off x="8152756" y="2377145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9" name="Google Shape;11319;p30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grpSp>
        <p:nvGrpSpPr>
          <p:cNvPr id="11320" name="Google Shape;11320;p30"/>
          <p:cNvGrpSpPr/>
          <p:nvPr/>
        </p:nvGrpSpPr>
        <p:grpSpPr>
          <a:xfrm flipH="1" rot="10800000">
            <a:off x="6723411" y="4159817"/>
            <a:ext cx="2569300" cy="1568237"/>
            <a:chOff x="6001250" y="525225"/>
            <a:chExt cx="1479500" cy="903050"/>
          </a:xfrm>
        </p:grpSpPr>
        <p:sp>
          <p:nvSpPr>
            <p:cNvPr id="11321" name="Google Shape;11321;p30"/>
            <p:cNvSpPr/>
            <p:nvPr/>
          </p:nvSpPr>
          <p:spPr>
            <a:xfrm>
              <a:off x="7013700" y="525675"/>
              <a:ext cx="463825" cy="459650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30"/>
            <p:cNvSpPr/>
            <p:nvPr/>
          </p:nvSpPr>
          <p:spPr>
            <a:xfrm>
              <a:off x="6109450" y="720625"/>
              <a:ext cx="283975" cy="23250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30"/>
            <p:cNvSpPr/>
            <p:nvPr/>
          </p:nvSpPr>
          <p:spPr>
            <a:xfrm>
              <a:off x="6709725" y="525550"/>
              <a:ext cx="308550" cy="118725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30"/>
            <p:cNvSpPr/>
            <p:nvPr/>
          </p:nvSpPr>
          <p:spPr>
            <a:xfrm>
              <a:off x="6800900" y="929800"/>
              <a:ext cx="191375" cy="177800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30"/>
            <p:cNvSpPr/>
            <p:nvPr/>
          </p:nvSpPr>
          <p:spPr>
            <a:xfrm>
              <a:off x="6718825" y="902300"/>
              <a:ext cx="147625" cy="226275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30"/>
            <p:cNvSpPr/>
            <p:nvPr/>
          </p:nvSpPr>
          <p:spPr>
            <a:xfrm>
              <a:off x="6573850" y="525275"/>
              <a:ext cx="112175" cy="98850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30"/>
            <p:cNvSpPr/>
            <p:nvPr/>
          </p:nvSpPr>
          <p:spPr>
            <a:xfrm>
              <a:off x="6246275" y="665975"/>
              <a:ext cx="100550" cy="85450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30"/>
            <p:cNvSpPr/>
            <p:nvPr/>
          </p:nvSpPr>
          <p:spPr>
            <a:xfrm>
              <a:off x="7258600" y="1303775"/>
              <a:ext cx="113000" cy="104600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30"/>
            <p:cNvSpPr/>
            <p:nvPr/>
          </p:nvSpPr>
          <p:spPr>
            <a:xfrm>
              <a:off x="6390300" y="926075"/>
              <a:ext cx="125450" cy="77275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30"/>
            <p:cNvSpPr/>
            <p:nvPr/>
          </p:nvSpPr>
          <p:spPr>
            <a:xfrm>
              <a:off x="6495000" y="816875"/>
              <a:ext cx="85825" cy="84325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30"/>
            <p:cNvSpPr/>
            <p:nvPr/>
          </p:nvSpPr>
          <p:spPr>
            <a:xfrm>
              <a:off x="7024950" y="1107675"/>
              <a:ext cx="107375" cy="102925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30"/>
            <p:cNvSpPr/>
            <p:nvPr/>
          </p:nvSpPr>
          <p:spPr>
            <a:xfrm>
              <a:off x="6059350" y="561850"/>
              <a:ext cx="92300" cy="138425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30"/>
            <p:cNvSpPr/>
            <p:nvPr/>
          </p:nvSpPr>
          <p:spPr>
            <a:xfrm>
              <a:off x="7088100" y="1192325"/>
              <a:ext cx="116850" cy="76225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30"/>
            <p:cNvSpPr/>
            <p:nvPr/>
          </p:nvSpPr>
          <p:spPr>
            <a:xfrm>
              <a:off x="6001850" y="689700"/>
              <a:ext cx="78250" cy="97625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30"/>
            <p:cNvSpPr/>
            <p:nvPr/>
          </p:nvSpPr>
          <p:spPr>
            <a:xfrm>
              <a:off x="7225525" y="1040800"/>
              <a:ext cx="108575" cy="83550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30"/>
            <p:cNvSpPr/>
            <p:nvPr/>
          </p:nvSpPr>
          <p:spPr>
            <a:xfrm>
              <a:off x="7149200" y="1097775"/>
              <a:ext cx="76225" cy="84950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30"/>
            <p:cNvSpPr/>
            <p:nvPr/>
          </p:nvSpPr>
          <p:spPr>
            <a:xfrm>
              <a:off x="7045925" y="1268525"/>
              <a:ext cx="99350" cy="6687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30"/>
            <p:cNvSpPr/>
            <p:nvPr/>
          </p:nvSpPr>
          <p:spPr>
            <a:xfrm>
              <a:off x="7206000" y="1223000"/>
              <a:ext cx="59800" cy="64700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30"/>
            <p:cNvSpPr/>
            <p:nvPr/>
          </p:nvSpPr>
          <p:spPr>
            <a:xfrm>
              <a:off x="6073725" y="809050"/>
              <a:ext cx="89050" cy="71775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30"/>
            <p:cNvSpPr/>
            <p:nvPr/>
          </p:nvSpPr>
          <p:spPr>
            <a:xfrm>
              <a:off x="6091000" y="911050"/>
              <a:ext cx="71075" cy="74200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30"/>
            <p:cNvSpPr/>
            <p:nvPr/>
          </p:nvSpPr>
          <p:spPr>
            <a:xfrm>
              <a:off x="7181900" y="1295000"/>
              <a:ext cx="79825" cy="7240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30"/>
            <p:cNvSpPr/>
            <p:nvPr/>
          </p:nvSpPr>
          <p:spPr>
            <a:xfrm>
              <a:off x="7394100" y="839975"/>
              <a:ext cx="69525" cy="53350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30"/>
            <p:cNvSpPr/>
            <p:nvPr/>
          </p:nvSpPr>
          <p:spPr>
            <a:xfrm>
              <a:off x="6051575" y="713250"/>
              <a:ext cx="57425" cy="60400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30"/>
            <p:cNvSpPr/>
            <p:nvPr/>
          </p:nvSpPr>
          <p:spPr>
            <a:xfrm>
              <a:off x="7290700" y="1196475"/>
              <a:ext cx="78875" cy="72325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30"/>
            <p:cNvSpPr/>
            <p:nvPr/>
          </p:nvSpPr>
          <p:spPr>
            <a:xfrm>
              <a:off x="6001250" y="539525"/>
              <a:ext cx="83175" cy="61950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30"/>
            <p:cNvSpPr/>
            <p:nvPr/>
          </p:nvSpPr>
          <p:spPr>
            <a:xfrm>
              <a:off x="6139525" y="982975"/>
              <a:ext cx="84125" cy="68475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30"/>
            <p:cNvSpPr/>
            <p:nvPr/>
          </p:nvSpPr>
          <p:spPr>
            <a:xfrm>
              <a:off x="6043675" y="525225"/>
              <a:ext cx="68425" cy="56425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30"/>
            <p:cNvSpPr/>
            <p:nvPr/>
          </p:nvSpPr>
          <p:spPr>
            <a:xfrm>
              <a:off x="6959525" y="1101825"/>
              <a:ext cx="41250" cy="62550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30"/>
            <p:cNvSpPr/>
            <p:nvPr/>
          </p:nvSpPr>
          <p:spPr>
            <a:xfrm>
              <a:off x="6513950" y="662825"/>
              <a:ext cx="65900" cy="74475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30"/>
            <p:cNvSpPr/>
            <p:nvPr/>
          </p:nvSpPr>
          <p:spPr>
            <a:xfrm>
              <a:off x="7313700" y="1363850"/>
              <a:ext cx="62225" cy="52550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30"/>
            <p:cNvSpPr/>
            <p:nvPr/>
          </p:nvSpPr>
          <p:spPr>
            <a:xfrm>
              <a:off x="6582825" y="878825"/>
              <a:ext cx="56825" cy="80175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30"/>
            <p:cNvSpPr/>
            <p:nvPr/>
          </p:nvSpPr>
          <p:spPr>
            <a:xfrm>
              <a:off x="6320425" y="526825"/>
              <a:ext cx="48550" cy="37425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30"/>
            <p:cNvSpPr/>
            <p:nvPr/>
          </p:nvSpPr>
          <p:spPr>
            <a:xfrm>
              <a:off x="7325575" y="1245050"/>
              <a:ext cx="39200" cy="50325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30"/>
            <p:cNvSpPr/>
            <p:nvPr/>
          </p:nvSpPr>
          <p:spPr>
            <a:xfrm>
              <a:off x="6525075" y="1008700"/>
              <a:ext cx="69775" cy="36400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30"/>
            <p:cNvSpPr/>
            <p:nvPr/>
          </p:nvSpPr>
          <p:spPr>
            <a:xfrm>
              <a:off x="6694250" y="1012850"/>
              <a:ext cx="64725" cy="55650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30"/>
            <p:cNvSpPr/>
            <p:nvPr/>
          </p:nvSpPr>
          <p:spPr>
            <a:xfrm>
              <a:off x="6339500" y="753125"/>
              <a:ext cx="60050" cy="32250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30"/>
            <p:cNvSpPr/>
            <p:nvPr/>
          </p:nvSpPr>
          <p:spPr>
            <a:xfrm>
              <a:off x="6655325" y="1277025"/>
              <a:ext cx="50475" cy="46300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30"/>
            <p:cNvSpPr/>
            <p:nvPr/>
          </p:nvSpPr>
          <p:spPr>
            <a:xfrm>
              <a:off x="6835875" y="1228625"/>
              <a:ext cx="58850" cy="50825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30"/>
            <p:cNvSpPr/>
            <p:nvPr/>
          </p:nvSpPr>
          <p:spPr>
            <a:xfrm>
              <a:off x="6419175" y="654950"/>
              <a:ext cx="56150" cy="3327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30"/>
            <p:cNvSpPr/>
            <p:nvPr/>
          </p:nvSpPr>
          <p:spPr>
            <a:xfrm>
              <a:off x="6914350" y="993800"/>
              <a:ext cx="32025" cy="63175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30"/>
            <p:cNvSpPr/>
            <p:nvPr/>
          </p:nvSpPr>
          <p:spPr>
            <a:xfrm>
              <a:off x="7026875" y="1330500"/>
              <a:ext cx="63400" cy="53750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30"/>
            <p:cNvSpPr/>
            <p:nvPr/>
          </p:nvSpPr>
          <p:spPr>
            <a:xfrm>
              <a:off x="6673300" y="1142000"/>
              <a:ext cx="39200" cy="52850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30"/>
            <p:cNvSpPr/>
            <p:nvPr/>
          </p:nvSpPr>
          <p:spPr>
            <a:xfrm>
              <a:off x="7450175" y="1350025"/>
              <a:ext cx="30575" cy="62675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30"/>
            <p:cNvSpPr/>
            <p:nvPr/>
          </p:nvSpPr>
          <p:spPr>
            <a:xfrm>
              <a:off x="6524250" y="525625"/>
              <a:ext cx="32975" cy="5015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30"/>
            <p:cNvSpPr/>
            <p:nvPr/>
          </p:nvSpPr>
          <p:spPr>
            <a:xfrm>
              <a:off x="6530475" y="1260650"/>
              <a:ext cx="60525" cy="3075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30"/>
            <p:cNvSpPr/>
            <p:nvPr/>
          </p:nvSpPr>
          <p:spPr>
            <a:xfrm>
              <a:off x="6129575" y="683050"/>
              <a:ext cx="26025" cy="545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30"/>
            <p:cNvSpPr/>
            <p:nvPr/>
          </p:nvSpPr>
          <p:spPr>
            <a:xfrm>
              <a:off x="7221700" y="1281700"/>
              <a:ext cx="48175" cy="38725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30"/>
            <p:cNvSpPr/>
            <p:nvPr/>
          </p:nvSpPr>
          <p:spPr>
            <a:xfrm>
              <a:off x="6079600" y="529875"/>
              <a:ext cx="48450" cy="43675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30"/>
            <p:cNvSpPr/>
            <p:nvPr/>
          </p:nvSpPr>
          <p:spPr>
            <a:xfrm>
              <a:off x="7301250" y="1388350"/>
              <a:ext cx="40525" cy="39925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30"/>
            <p:cNvSpPr/>
            <p:nvPr/>
          </p:nvSpPr>
          <p:spPr>
            <a:xfrm>
              <a:off x="7142500" y="1365400"/>
              <a:ext cx="42550" cy="40650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30"/>
            <p:cNvSpPr/>
            <p:nvPr/>
          </p:nvSpPr>
          <p:spPr>
            <a:xfrm>
              <a:off x="6929825" y="1174250"/>
              <a:ext cx="48775" cy="429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30"/>
            <p:cNvSpPr/>
            <p:nvPr/>
          </p:nvSpPr>
          <p:spPr>
            <a:xfrm>
              <a:off x="6759450" y="940875"/>
              <a:ext cx="27100" cy="54525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30"/>
            <p:cNvSpPr/>
            <p:nvPr/>
          </p:nvSpPr>
          <p:spPr>
            <a:xfrm>
              <a:off x="6595050" y="801250"/>
              <a:ext cx="52750" cy="24100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30"/>
            <p:cNvSpPr/>
            <p:nvPr/>
          </p:nvSpPr>
          <p:spPr>
            <a:xfrm>
              <a:off x="7170275" y="1018375"/>
              <a:ext cx="40525" cy="46500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30"/>
            <p:cNvSpPr/>
            <p:nvPr/>
          </p:nvSpPr>
          <p:spPr>
            <a:xfrm>
              <a:off x="6824850" y="1108900"/>
              <a:ext cx="26750" cy="63325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30"/>
            <p:cNvSpPr/>
            <p:nvPr/>
          </p:nvSpPr>
          <p:spPr>
            <a:xfrm>
              <a:off x="6374600" y="622950"/>
              <a:ext cx="40475" cy="30725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30"/>
            <p:cNvSpPr/>
            <p:nvPr/>
          </p:nvSpPr>
          <p:spPr>
            <a:xfrm>
              <a:off x="6850250" y="1182975"/>
              <a:ext cx="46650" cy="34100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30"/>
            <p:cNvSpPr/>
            <p:nvPr/>
          </p:nvSpPr>
          <p:spPr>
            <a:xfrm>
              <a:off x="7357675" y="1360425"/>
              <a:ext cx="48075" cy="23725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30"/>
            <p:cNvSpPr/>
            <p:nvPr/>
          </p:nvSpPr>
          <p:spPr>
            <a:xfrm>
              <a:off x="6591225" y="1210650"/>
              <a:ext cx="48775" cy="28625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30"/>
            <p:cNvSpPr/>
            <p:nvPr/>
          </p:nvSpPr>
          <p:spPr>
            <a:xfrm>
              <a:off x="6231650" y="880500"/>
              <a:ext cx="41000" cy="26425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30"/>
            <p:cNvSpPr/>
            <p:nvPr/>
          </p:nvSpPr>
          <p:spPr>
            <a:xfrm>
              <a:off x="6860075" y="1037175"/>
              <a:ext cx="38725" cy="34375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30"/>
            <p:cNvSpPr/>
            <p:nvPr/>
          </p:nvSpPr>
          <p:spPr>
            <a:xfrm>
              <a:off x="7162150" y="1044725"/>
              <a:ext cx="27800" cy="31325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30"/>
            <p:cNvSpPr/>
            <p:nvPr/>
          </p:nvSpPr>
          <p:spPr>
            <a:xfrm>
              <a:off x="6866900" y="891125"/>
              <a:ext cx="35750" cy="32825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30"/>
            <p:cNvSpPr/>
            <p:nvPr/>
          </p:nvSpPr>
          <p:spPr>
            <a:xfrm>
              <a:off x="6050025" y="620450"/>
              <a:ext cx="27575" cy="49025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30"/>
            <p:cNvSpPr/>
            <p:nvPr/>
          </p:nvSpPr>
          <p:spPr>
            <a:xfrm>
              <a:off x="6937250" y="1118400"/>
              <a:ext cx="36200" cy="29200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30"/>
            <p:cNvSpPr/>
            <p:nvPr/>
          </p:nvSpPr>
          <p:spPr>
            <a:xfrm>
              <a:off x="6942150" y="1293025"/>
              <a:ext cx="30700" cy="31025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30"/>
            <p:cNvSpPr/>
            <p:nvPr/>
          </p:nvSpPr>
          <p:spPr>
            <a:xfrm>
              <a:off x="7445150" y="1232700"/>
              <a:ext cx="32125" cy="30375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30"/>
            <p:cNvSpPr/>
            <p:nvPr/>
          </p:nvSpPr>
          <p:spPr>
            <a:xfrm>
              <a:off x="7424300" y="1258400"/>
              <a:ext cx="27100" cy="43950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30"/>
            <p:cNvSpPr/>
            <p:nvPr/>
          </p:nvSpPr>
          <p:spPr>
            <a:xfrm>
              <a:off x="6555750" y="910775"/>
              <a:ext cx="36450" cy="21225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30"/>
            <p:cNvSpPr/>
            <p:nvPr/>
          </p:nvSpPr>
          <p:spPr>
            <a:xfrm>
              <a:off x="7272375" y="1176625"/>
              <a:ext cx="29500" cy="34125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30"/>
            <p:cNvSpPr/>
            <p:nvPr/>
          </p:nvSpPr>
          <p:spPr>
            <a:xfrm>
              <a:off x="7371575" y="1222150"/>
              <a:ext cx="22425" cy="34775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30"/>
            <p:cNvSpPr/>
            <p:nvPr/>
          </p:nvSpPr>
          <p:spPr>
            <a:xfrm>
              <a:off x="6690675" y="928450"/>
              <a:ext cx="36200" cy="24625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30"/>
            <p:cNvSpPr/>
            <p:nvPr/>
          </p:nvSpPr>
          <p:spPr>
            <a:xfrm>
              <a:off x="6188050" y="965650"/>
              <a:ext cx="38825" cy="19025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30"/>
            <p:cNvSpPr/>
            <p:nvPr/>
          </p:nvSpPr>
          <p:spPr>
            <a:xfrm>
              <a:off x="7102600" y="1352500"/>
              <a:ext cx="24950" cy="30250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30"/>
            <p:cNvSpPr/>
            <p:nvPr/>
          </p:nvSpPr>
          <p:spPr>
            <a:xfrm>
              <a:off x="7419750" y="1216300"/>
              <a:ext cx="33800" cy="28375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30"/>
            <p:cNvSpPr/>
            <p:nvPr/>
          </p:nvSpPr>
          <p:spPr>
            <a:xfrm>
              <a:off x="6614950" y="1248525"/>
              <a:ext cx="33925" cy="29800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30"/>
            <p:cNvSpPr/>
            <p:nvPr/>
          </p:nvSpPr>
          <p:spPr>
            <a:xfrm>
              <a:off x="6860075" y="1143450"/>
              <a:ext cx="29625" cy="43875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30"/>
            <p:cNvSpPr/>
            <p:nvPr/>
          </p:nvSpPr>
          <p:spPr>
            <a:xfrm>
              <a:off x="6461350" y="913675"/>
              <a:ext cx="28175" cy="31375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30"/>
            <p:cNvSpPr/>
            <p:nvPr/>
          </p:nvSpPr>
          <p:spPr>
            <a:xfrm>
              <a:off x="6785200" y="545475"/>
              <a:ext cx="31175" cy="27300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30"/>
            <p:cNvSpPr/>
            <p:nvPr/>
          </p:nvSpPr>
          <p:spPr>
            <a:xfrm>
              <a:off x="7393500" y="1330150"/>
              <a:ext cx="27700" cy="30550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30"/>
            <p:cNvSpPr/>
            <p:nvPr/>
          </p:nvSpPr>
          <p:spPr>
            <a:xfrm>
              <a:off x="6992600" y="1276450"/>
              <a:ext cx="29625" cy="29250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30"/>
            <p:cNvSpPr/>
            <p:nvPr/>
          </p:nvSpPr>
          <p:spPr>
            <a:xfrm>
              <a:off x="6284250" y="926950"/>
              <a:ext cx="16075" cy="36075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30"/>
            <p:cNvSpPr/>
            <p:nvPr/>
          </p:nvSpPr>
          <p:spPr>
            <a:xfrm>
              <a:off x="6888000" y="1134675"/>
              <a:ext cx="30575" cy="21025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30"/>
            <p:cNvSpPr/>
            <p:nvPr/>
          </p:nvSpPr>
          <p:spPr>
            <a:xfrm>
              <a:off x="6898550" y="1169375"/>
              <a:ext cx="39675" cy="15550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30"/>
            <p:cNvSpPr/>
            <p:nvPr/>
          </p:nvSpPr>
          <p:spPr>
            <a:xfrm>
              <a:off x="6146475" y="688150"/>
              <a:ext cx="24100" cy="2950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30"/>
            <p:cNvSpPr/>
            <p:nvPr/>
          </p:nvSpPr>
          <p:spPr>
            <a:xfrm>
              <a:off x="7124400" y="1129450"/>
              <a:ext cx="24475" cy="31275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30"/>
            <p:cNvSpPr/>
            <p:nvPr/>
          </p:nvSpPr>
          <p:spPr>
            <a:xfrm>
              <a:off x="7373625" y="1274400"/>
              <a:ext cx="38675" cy="17325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30"/>
            <p:cNvSpPr/>
            <p:nvPr/>
          </p:nvSpPr>
          <p:spPr>
            <a:xfrm>
              <a:off x="6839725" y="1204900"/>
              <a:ext cx="31050" cy="24000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30"/>
            <p:cNvSpPr/>
            <p:nvPr/>
          </p:nvSpPr>
          <p:spPr>
            <a:xfrm>
              <a:off x="6192225" y="931125"/>
              <a:ext cx="25925" cy="23150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30"/>
            <p:cNvSpPr/>
            <p:nvPr/>
          </p:nvSpPr>
          <p:spPr>
            <a:xfrm>
              <a:off x="6583175" y="953675"/>
              <a:ext cx="26275" cy="17450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30"/>
            <p:cNvSpPr/>
            <p:nvPr/>
          </p:nvSpPr>
          <p:spPr>
            <a:xfrm>
              <a:off x="6962400" y="1230250"/>
              <a:ext cx="19200" cy="28850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30"/>
            <p:cNvSpPr/>
            <p:nvPr/>
          </p:nvSpPr>
          <p:spPr>
            <a:xfrm>
              <a:off x="6250950" y="977025"/>
              <a:ext cx="20375" cy="27225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30"/>
            <p:cNvSpPr/>
            <p:nvPr/>
          </p:nvSpPr>
          <p:spPr>
            <a:xfrm>
              <a:off x="7026775" y="1142400"/>
              <a:ext cx="27425" cy="20125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30"/>
            <p:cNvSpPr/>
            <p:nvPr/>
          </p:nvSpPr>
          <p:spPr>
            <a:xfrm>
              <a:off x="7207075" y="1205100"/>
              <a:ext cx="27350" cy="18475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30"/>
            <p:cNvSpPr/>
            <p:nvPr/>
          </p:nvSpPr>
          <p:spPr>
            <a:xfrm>
              <a:off x="7058050" y="1206225"/>
              <a:ext cx="19650" cy="21050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30"/>
            <p:cNvSpPr/>
            <p:nvPr/>
          </p:nvSpPr>
          <p:spPr>
            <a:xfrm>
              <a:off x="6136150" y="873375"/>
              <a:ext cx="23400" cy="19325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30"/>
            <p:cNvSpPr/>
            <p:nvPr/>
          </p:nvSpPr>
          <p:spPr>
            <a:xfrm>
              <a:off x="7261525" y="1172450"/>
              <a:ext cx="16375" cy="30775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30"/>
            <p:cNvSpPr/>
            <p:nvPr/>
          </p:nvSpPr>
          <p:spPr>
            <a:xfrm>
              <a:off x="6217625" y="859000"/>
              <a:ext cx="23875" cy="22325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30"/>
            <p:cNvSpPr/>
            <p:nvPr/>
          </p:nvSpPr>
          <p:spPr>
            <a:xfrm>
              <a:off x="6201950" y="830725"/>
              <a:ext cx="25275" cy="18475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30"/>
            <p:cNvSpPr/>
            <p:nvPr/>
          </p:nvSpPr>
          <p:spPr>
            <a:xfrm>
              <a:off x="6519325" y="1046625"/>
              <a:ext cx="20275" cy="20900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30"/>
            <p:cNvSpPr/>
            <p:nvPr/>
          </p:nvSpPr>
          <p:spPr>
            <a:xfrm>
              <a:off x="7026150" y="1269800"/>
              <a:ext cx="19925" cy="22675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30"/>
            <p:cNvSpPr/>
            <p:nvPr/>
          </p:nvSpPr>
          <p:spPr>
            <a:xfrm>
              <a:off x="6107175" y="782025"/>
              <a:ext cx="24275" cy="23450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30"/>
            <p:cNvSpPr/>
            <p:nvPr/>
          </p:nvSpPr>
          <p:spPr>
            <a:xfrm>
              <a:off x="6593375" y="855525"/>
              <a:ext cx="24600" cy="1672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30"/>
            <p:cNvSpPr/>
            <p:nvPr/>
          </p:nvSpPr>
          <p:spPr>
            <a:xfrm>
              <a:off x="6908000" y="1214250"/>
              <a:ext cx="17900" cy="25950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30"/>
            <p:cNvSpPr/>
            <p:nvPr/>
          </p:nvSpPr>
          <p:spPr>
            <a:xfrm>
              <a:off x="6836350" y="988175"/>
              <a:ext cx="26275" cy="17025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30"/>
            <p:cNvSpPr/>
            <p:nvPr/>
          </p:nvSpPr>
          <p:spPr>
            <a:xfrm>
              <a:off x="6418600" y="872075"/>
              <a:ext cx="24550" cy="1750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30"/>
            <p:cNvSpPr/>
            <p:nvPr/>
          </p:nvSpPr>
          <p:spPr>
            <a:xfrm>
              <a:off x="6566900" y="939800"/>
              <a:ext cx="15725" cy="23700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30"/>
            <p:cNvSpPr/>
            <p:nvPr/>
          </p:nvSpPr>
          <p:spPr>
            <a:xfrm>
              <a:off x="6894475" y="1041125"/>
              <a:ext cx="31900" cy="23250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30"/>
            <p:cNvSpPr/>
            <p:nvPr/>
          </p:nvSpPr>
          <p:spPr>
            <a:xfrm>
              <a:off x="6398325" y="793575"/>
              <a:ext cx="16900" cy="27475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30"/>
            <p:cNvSpPr/>
            <p:nvPr/>
          </p:nvSpPr>
          <p:spPr>
            <a:xfrm>
              <a:off x="6111475" y="899250"/>
              <a:ext cx="15600" cy="17550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30"/>
            <p:cNvSpPr/>
            <p:nvPr/>
          </p:nvSpPr>
          <p:spPr>
            <a:xfrm>
              <a:off x="6105000" y="805200"/>
              <a:ext cx="18725" cy="24225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30"/>
            <p:cNvSpPr/>
            <p:nvPr/>
          </p:nvSpPr>
          <p:spPr>
            <a:xfrm>
              <a:off x="6258975" y="752500"/>
              <a:ext cx="22775" cy="18350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30"/>
            <p:cNvSpPr/>
            <p:nvPr/>
          </p:nvSpPr>
          <p:spPr>
            <a:xfrm>
              <a:off x="6789625" y="1026625"/>
              <a:ext cx="16325" cy="18050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30"/>
            <p:cNvSpPr/>
            <p:nvPr/>
          </p:nvSpPr>
          <p:spPr>
            <a:xfrm>
              <a:off x="6365725" y="1205375"/>
              <a:ext cx="17525" cy="21525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30"/>
            <p:cNvSpPr/>
            <p:nvPr/>
          </p:nvSpPr>
          <p:spPr>
            <a:xfrm>
              <a:off x="7398300" y="1257275"/>
              <a:ext cx="21700" cy="17575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30"/>
            <p:cNvSpPr/>
            <p:nvPr/>
          </p:nvSpPr>
          <p:spPr>
            <a:xfrm>
              <a:off x="7087250" y="1325025"/>
              <a:ext cx="17525" cy="14875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30"/>
            <p:cNvSpPr/>
            <p:nvPr/>
          </p:nvSpPr>
          <p:spPr>
            <a:xfrm>
              <a:off x="6188525" y="1062100"/>
              <a:ext cx="18475" cy="26275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30"/>
            <p:cNvSpPr/>
            <p:nvPr/>
          </p:nvSpPr>
          <p:spPr>
            <a:xfrm>
              <a:off x="6722525" y="1000825"/>
              <a:ext cx="16100" cy="22725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30"/>
            <p:cNvSpPr/>
            <p:nvPr/>
          </p:nvSpPr>
          <p:spPr>
            <a:xfrm>
              <a:off x="7172925" y="1262050"/>
              <a:ext cx="13075" cy="20675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30"/>
            <p:cNvSpPr/>
            <p:nvPr/>
          </p:nvSpPr>
          <p:spPr>
            <a:xfrm>
              <a:off x="6426975" y="903100"/>
              <a:ext cx="11975" cy="16950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30"/>
            <p:cNvSpPr/>
            <p:nvPr/>
          </p:nvSpPr>
          <p:spPr>
            <a:xfrm>
              <a:off x="6180175" y="818850"/>
              <a:ext cx="16050" cy="17025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30"/>
            <p:cNvSpPr/>
            <p:nvPr/>
          </p:nvSpPr>
          <p:spPr>
            <a:xfrm>
              <a:off x="7456350" y="1056800"/>
              <a:ext cx="16975" cy="16200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30"/>
            <p:cNvSpPr/>
            <p:nvPr/>
          </p:nvSpPr>
          <p:spPr>
            <a:xfrm>
              <a:off x="6483150" y="892900"/>
              <a:ext cx="23975" cy="12050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30"/>
            <p:cNvSpPr/>
            <p:nvPr/>
          </p:nvSpPr>
          <p:spPr>
            <a:xfrm>
              <a:off x="7258000" y="1292625"/>
              <a:ext cx="18825" cy="13200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30"/>
            <p:cNvSpPr/>
            <p:nvPr/>
          </p:nvSpPr>
          <p:spPr>
            <a:xfrm>
              <a:off x="6256925" y="669800"/>
              <a:ext cx="17625" cy="11550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30"/>
            <p:cNvSpPr/>
            <p:nvPr/>
          </p:nvSpPr>
          <p:spPr>
            <a:xfrm>
              <a:off x="6499675" y="1022400"/>
              <a:ext cx="18350" cy="107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30"/>
            <p:cNvSpPr/>
            <p:nvPr/>
          </p:nvSpPr>
          <p:spPr>
            <a:xfrm>
              <a:off x="6965775" y="949100"/>
              <a:ext cx="19550" cy="19075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30"/>
            <p:cNvSpPr/>
            <p:nvPr/>
          </p:nvSpPr>
          <p:spPr>
            <a:xfrm>
              <a:off x="6624075" y="873500"/>
              <a:ext cx="14025" cy="11000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30"/>
            <p:cNvSpPr/>
            <p:nvPr/>
          </p:nvSpPr>
          <p:spPr>
            <a:xfrm>
              <a:off x="6168400" y="946650"/>
              <a:ext cx="15700" cy="13125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30"/>
            <p:cNvSpPr/>
            <p:nvPr/>
          </p:nvSpPr>
          <p:spPr>
            <a:xfrm>
              <a:off x="6232375" y="961650"/>
              <a:ext cx="14400" cy="11175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30"/>
            <p:cNvSpPr/>
            <p:nvPr/>
          </p:nvSpPr>
          <p:spPr>
            <a:xfrm>
              <a:off x="6988525" y="1257275"/>
              <a:ext cx="13675" cy="19300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30"/>
            <p:cNvSpPr/>
            <p:nvPr/>
          </p:nvSpPr>
          <p:spPr>
            <a:xfrm>
              <a:off x="6850250" y="1286250"/>
              <a:ext cx="12250" cy="13450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30"/>
            <p:cNvSpPr/>
            <p:nvPr/>
          </p:nvSpPr>
          <p:spPr>
            <a:xfrm>
              <a:off x="6098175" y="981225"/>
              <a:ext cx="14775" cy="19425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30"/>
            <p:cNvSpPr/>
            <p:nvPr/>
          </p:nvSpPr>
          <p:spPr>
            <a:xfrm>
              <a:off x="7286750" y="1265850"/>
              <a:ext cx="13750" cy="1372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30"/>
            <p:cNvSpPr/>
            <p:nvPr/>
          </p:nvSpPr>
          <p:spPr>
            <a:xfrm>
              <a:off x="7017875" y="1272600"/>
              <a:ext cx="13200" cy="15975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30"/>
            <p:cNvSpPr/>
            <p:nvPr/>
          </p:nvSpPr>
          <p:spPr>
            <a:xfrm>
              <a:off x="6535500" y="974575"/>
              <a:ext cx="10925" cy="12800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30"/>
            <p:cNvSpPr/>
            <p:nvPr/>
          </p:nvSpPr>
          <p:spPr>
            <a:xfrm>
              <a:off x="6843200" y="857500"/>
              <a:ext cx="13675" cy="10200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30"/>
            <p:cNvSpPr/>
            <p:nvPr/>
          </p:nvSpPr>
          <p:spPr>
            <a:xfrm>
              <a:off x="6059850" y="823050"/>
              <a:ext cx="10675" cy="12725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30"/>
            <p:cNvSpPr/>
            <p:nvPr/>
          </p:nvSpPr>
          <p:spPr>
            <a:xfrm>
              <a:off x="6181200" y="916975"/>
              <a:ext cx="16925" cy="9725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30"/>
            <p:cNvSpPr/>
            <p:nvPr/>
          </p:nvSpPr>
          <p:spPr>
            <a:xfrm>
              <a:off x="6811675" y="1039200"/>
              <a:ext cx="12775" cy="1387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30"/>
            <p:cNvSpPr/>
            <p:nvPr/>
          </p:nvSpPr>
          <p:spPr>
            <a:xfrm>
              <a:off x="6463025" y="749375"/>
              <a:ext cx="15600" cy="14650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30"/>
            <p:cNvSpPr/>
            <p:nvPr/>
          </p:nvSpPr>
          <p:spPr>
            <a:xfrm>
              <a:off x="6361050" y="673725"/>
              <a:ext cx="15475" cy="7975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30"/>
            <p:cNvSpPr/>
            <p:nvPr/>
          </p:nvSpPr>
          <p:spPr>
            <a:xfrm>
              <a:off x="6074575" y="791700"/>
              <a:ext cx="10100" cy="1545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30"/>
            <p:cNvSpPr/>
            <p:nvPr/>
          </p:nvSpPr>
          <p:spPr>
            <a:xfrm>
              <a:off x="6198100" y="894000"/>
              <a:ext cx="13100" cy="13325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30"/>
            <p:cNvSpPr/>
            <p:nvPr/>
          </p:nvSpPr>
          <p:spPr>
            <a:xfrm>
              <a:off x="7387025" y="1296725"/>
              <a:ext cx="12975" cy="7525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30"/>
            <p:cNvSpPr/>
            <p:nvPr/>
          </p:nvSpPr>
          <p:spPr>
            <a:xfrm>
              <a:off x="6902375" y="1034675"/>
              <a:ext cx="15375" cy="13900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30"/>
            <p:cNvSpPr/>
            <p:nvPr/>
          </p:nvSpPr>
          <p:spPr>
            <a:xfrm>
              <a:off x="6590850" y="929100"/>
              <a:ext cx="7825" cy="13550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30"/>
            <p:cNvSpPr/>
            <p:nvPr/>
          </p:nvSpPr>
          <p:spPr>
            <a:xfrm>
              <a:off x="7311200" y="1364650"/>
              <a:ext cx="13075" cy="757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30"/>
            <p:cNvSpPr/>
            <p:nvPr/>
          </p:nvSpPr>
          <p:spPr>
            <a:xfrm>
              <a:off x="7002775" y="1166625"/>
              <a:ext cx="15500" cy="8325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30"/>
            <p:cNvSpPr/>
            <p:nvPr/>
          </p:nvSpPr>
          <p:spPr>
            <a:xfrm>
              <a:off x="7058500" y="1372650"/>
              <a:ext cx="11650" cy="13950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30"/>
            <p:cNvSpPr/>
            <p:nvPr/>
          </p:nvSpPr>
          <p:spPr>
            <a:xfrm>
              <a:off x="6987100" y="1120550"/>
              <a:ext cx="13200" cy="16325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30"/>
            <p:cNvSpPr/>
            <p:nvPr/>
          </p:nvSpPr>
          <p:spPr>
            <a:xfrm>
              <a:off x="6139400" y="821500"/>
              <a:ext cx="8650" cy="14275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30"/>
            <p:cNvSpPr/>
            <p:nvPr/>
          </p:nvSpPr>
          <p:spPr>
            <a:xfrm>
              <a:off x="6894600" y="1006600"/>
              <a:ext cx="10450" cy="9675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30"/>
            <p:cNvSpPr/>
            <p:nvPr/>
          </p:nvSpPr>
          <p:spPr>
            <a:xfrm>
              <a:off x="6392450" y="534375"/>
              <a:ext cx="10675" cy="9750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30"/>
            <p:cNvSpPr/>
            <p:nvPr/>
          </p:nvSpPr>
          <p:spPr>
            <a:xfrm>
              <a:off x="6566550" y="979225"/>
              <a:ext cx="8650" cy="1182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30"/>
            <p:cNvSpPr/>
            <p:nvPr/>
          </p:nvSpPr>
          <p:spPr>
            <a:xfrm>
              <a:off x="6263650" y="587750"/>
              <a:ext cx="7450" cy="11400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30"/>
            <p:cNvSpPr/>
            <p:nvPr/>
          </p:nvSpPr>
          <p:spPr>
            <a:xfrm>
              <a:off x="6371950" y="694875"/>
              <a:ext cx="9725" cy="9000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30"/>
            <p:cNvSpPr/>
            <p:nvPr/>
          </p:nvSpPr>
          <p:spPr>
            <a:xfrm>
              <a:off x="6391000" y="692750"/>
              <a:ext cx="7700" cy="10750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30"/>
            <p:cNvSpPr/>
            <p:nvPr/>
          </p:nvSpPr>
          <p:spPr>
            <a:xfrm>
              <a:off x="7110625" y="1186550"/>
              <a:ext cx="6975" cy="8350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30"/>
            <p:cNvSpPr/>
            <p:nvPr/>
          </p:nvSpPr>
          <p:spPr>
            <a:xfrm>
              <a:off x="7302075" y="1194375"/>
              <a:ext cx="7100" cy="8325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30"/>
            <p:cNvSpPr/>
            <p:nvPr/>
          </p:nvSpPr>
          <p:spPr>
            <a:xfrm>
              <a:off x="7453525" y="1232700"/>
              <a:ext cx="11775" cy="7275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30"/>
            <p:cNvSpPr/>
            <p:nvPr/>
          </p:nvSpPr>
          <p:spPr>
            <a:xfrm>
              <a:off x="7090125" y="1362575"/>
              <a:ext cx="8050" cy="9850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30"/>
            <p:cNvSpPr/>
            <p:nvPr/>
          </p:nvSpPr>
          <p:spPr>
            <a:xfrm>
              <a:off x="7071325" y="1249225"/>
              <a:ext cx="9250" cy="6875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30"/>
            <p:cNvSpPr/>
            <p:nvPr/>
          </p:nvSpPr>
          <p:spPr>
            <a:xfrm>
              <a:off x="6091475" y="525850"/>
              <a:ext cx="12250" cy="7800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30"/>
            <p:cNvSpPr/>
            <p:nvPr/>
          </p:nvSpPr>
          <p:spPr>
            <a:xfrm>
              <a:off x="6192725" y="874075"/>
              <a:ext cx="9475" cy="6550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30"/>
            <p:cNvSpPr/>
            <p:nvPr/>
          </p:nvSpPr>
          <p:spPr>
            <a:xfrm>
              <a:off x="6175450" y="857200"/>
              <a:ext cx="10100" cy="7350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30"/>
            <p:cNvSpPr/>
            <p:nvPr/>
          </p:nvSpPr>
          <p:spPr>
            <a:xfrm>
              <a:off x="7382600" y="1321000"/>
              <a:ext cx="9000" cy="6800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30"/>
            <p:cNvSpPr/>
            <p:nvPr/>
          </p:nvSpPr>
          <p:spPr>
            <a:xfrm>
              <a:off x="6384425" y="678175"/>
              <a:ext cx="8875" cy="6650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30"/>
            <p:cNvSpPr/>
            <p:nvPr/>
          </p:nvSpPr>
          <p:spPr>
            <a:xfrm>
              <a:off x="6931625" y="1225625"/>
              <a:ext cx="9450" cy="6475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30"/>
            <p:cNvSpPr/>
            <p:nvPr/>
          </p:nvSpPr>
          <p:spPr>
            <a:xfrm>
              <a:off x="7206100" y="1104925"/>
              <a:ext cx="11775" cy="8350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30"/>
            <p:cNvSpPr/>
            <p:nvPr/>
          </p:nvSpPr>
          <p:spPr>
            <a:xfrm>
              <a:off x="6403600" y="675325"/>
              <a:ext cx="6975" cy="8250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30"/>
            <p:cNvSpPr/>
            <p:nvPr/>
          </p:nvSpPr>
          <p:spPr>
            <a:xfrm>
              <a:off x="6104400" y="708475"/>
              <a:ext cx="7175" cy="7450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30"/>
            <p:cNvSpPr/>
            <p:nvPr/>
          </p:nvSpPr>
          <p:spPr>
            <a:xfrm>
              <a:off x="7381775" y="1172800"/>
              <a:ext cx="8625" cy="11775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30"/>
            <p:cNvSpPr/>
            <p:nvPr/>
          </p:nvSpPr>
          <p:spPr>
            <a:xfrm>
              <a:off x="6837550" y="1182050"/>
              <a:ext cx="7350" cy="6275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30"/>
            <p:cNvSpPr/>
            <p:nvPr/>
          </p:nvSpPr>
          <p:spPr>
            <a:xfrm>
              <a:off x="7451250" y="127840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30"/>
            <p:cNvSpPr/>
            <p:nvPr/>
          </p:nvSpPr>
          <p:spPr>
            <a:xfrm>
              <a:off x="6132925" y="547125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30"/>
            <p:cNvSpPr/>
            <p:nvPr/>
          </p:nvSpPr>
          <p:spPr>
            <a:xfrm>
              <a:off x="6193200" y="707025"/>
              <a:ext cx="4800" cy="457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30"/>
            <p:cNvSpPr/>
            <p:nvPr/>
          </p:nvSpPr>
          <p:spPr>
            <a:xfrm>
              <a:off x="6289050" y="7550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30"/>
            <p:cNvSpPr/>
            <p:nvPr/>
          </p:nvSpPr>
          <p:spPr>
            <a:xfrm>
              <a:off x="7061850" y="1356700"/>
              <a:ext cx="8300" cy="7950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30"/>
            <p:cNvSpPr/>
            <p:nvPr/>
          </p:nvSpPr>
          <p:spPr>
            <a:xfrm>
              <a:off x="7375175" y="13422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30"/>
            <p:cNvSpPr/>
            <p:nvPr/>
          </p:nvSpPr>
          <p:spPr>
            <a:xfrm>
              <a:off x="7175675" y="134245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30"/>
            <p:cNvSpPr/>
            <p:nvPr/>
          </p:nvSpPr>
          <p:spPr>
            <a:xfrm>
              <a:off x="7399125" y="1310225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30"/>
            <p:cNvSpPr/>
            <p:nvPr/>
          </p:nvSpPr>
          <p:spPr>
            <a:xfrm>
              <a:off x="6059725" y="785325"/>
              <a:ext cx="6250" cy="6125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30"/>
            <p:cNvSpPr/>
            <p:nvPr/>
          </p:nvSpPr>
          <p:spPr>
            <a:xfrm>
              <a:off x="6645975" y="791000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30"/>
            <p:cNvSpPr/>
            <p:nvPr/>
          </p:nvSpPr>
          <p:spPr>
            <a:xfrm>
              <a:off x="7303275" y="1282425"/>
              <a:ext cx="4825" cy="4625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30"/>
            <p:cNvSpPr/>
            <p:nvPr/>
          </p:nvSpPr>
          <p:spPr>
            <a:xfrm>
              <a:off x="6632325" y="843075"/>
              <a:ext cx="5050" cy="4700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30"/>
            <p:cNvSpPr/>
            <p:nvPr/>
          </p:nvSpPr>
          <p:spPr>
            <a:xfrm>
              <a:off x="7159625" y="124852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30"/>
            <p:cNvSpPr/>
            <p:nvPr/>
          </p:nvSpPr>
          <p:spPr>
            <a:xfrm>
              <a:off x="6169100" y="851200"/>
              <a:ext cx="6500" cy="6025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30"/>
            <p:cNvSpPr/>
            <p:nvPr/>
          </p:nvSpPr>
          <p:spPr>
            <a:xfrm>
              <a:off x="6947800" y="1246000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30"/>
            <p:cNvSpPr/>
            <p:nvPr/>
          </p:nvSpPr>
          <p:spPr>
            <a:xfrm>
              <a:off x="7187650" y="12223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30"/>
            <p:cNvSpPr/>
            <p:nvPr/>
          </p:nvSpPr>
          <p:spPr>
            <a:xfrm>
              <a:off x="6912075" y="1190375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30"/>
            <p:cNvSpPr/>
            <p:nvPr/>
          </p:nvSpPr>
          <p:spPr>
            <a:xfrm>
              <a:off x="6944075" y="1154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30"/>
            <p:cNvSpPr/>
            <p:nvPr/>
          </p:nvSpPr>
          <p:spPr>
            <a:xfrm>
              <a:off x="7469475" y="1144775"/>
              <a:ext cx="6375" cy="6125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30"/>
            <p:cNvSpPr/>
            <p:nvPr/>
          </p:nvSpPr>
          <p:spPr>
            <a:xfrm>
              <a:off x="6879850" y="1114450"/>
              <a:ext cx="4825" cy="472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30"/>
            <p:cNvSpPr/>
            <p:nvPr/>
          </p:nvSpPr>
          <p:spPr>
            <a:xfrm>
              <a:off x="6173175" y="9067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30"/>
            <p:cNvSpPr/>
            <p:nvPr/>
          </p:nvSpPr>
          <p:spPr>
            <a:xfrm>
              <a:off x="6180975" y="11026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30"/>
            <p:cNvSpPr/>
            <p:nvPr/>
          </p:nvSpPr>
          <p:spPr>
            <a:xfrm>
              <a:off x="6748300" y="109277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30"/>
            <p:cNvSpPr/>
            <p:nvPr/>
          </p:nvSpPr>
          <p:spPr>
            <a:xfrm>
              <a:off x="7003975" y="1078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30"/>
            <p:cNvSpPr/>
            <p:nvPr/>
          </p:nvSpPr>
          <p:spPr>
            <a:xfrm>
              <a:off x="6245200" y="9189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30"/>
            <p:cNvSpPr/>
            <p:nvPr/>
          </p:nvSpPr>
          <p:spPr>
            <a:xfrm>
              <a:off x="6155450" y="1064725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30"/>
            <p:cNvSpPr/>
            <p:nvPr/>
          </p:nvSpPr>
          <p:spPr>
            <a:xfrm>
              <a:off x="7469350" y="1056950"/>
              <a:ext cx="10325" cy="805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30"/>
            <p:cNvSpPr/>
            <p:nvPr/>
          </p:nvSpPr>
          <p:spPr>
            <a:xfrm>
              <a:off x="6269025" y="9187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30"/>
            <p:cNvSpPr/>
            <p:nvPr/>
          </p:nvSpPr>
          <p:spPr>
            <a:xfrm>
              <a:off x="6820500" y="10531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30"/>
            <p:cNvSpPr/>
            <p:nvPr/>
          </p:nvSpPr>
          <p:spPr>
            <a:xfrm>
              <a:off x="6946350" y="1044950"/>
              <a:ext cx="7925" cy="7950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30"/>
            <p:cNvSpPr/>
            <p:nvPr/>
          </p:nvSpPr>
          <p:spPr>
            <a:xfrm>
              <a:off x="6160850" y="104640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30"/>
            <p:cNvSpPr/>
            <p:nvPr/>
          </p:nvSpPr>
          <p:spPr>
            <a:xfrm>
              <a:off x="6594825" y="102495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30"/>
            <p:cNvSpPr/>
            <p:nvPr/>
          </p:nvSpPr>
          <p:spPr>
            <a:xfrm>
              <a:off x="6816225" y="9188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30"/>
            <p:cNvSpPr/>
            <p:nvPr/>
          </p:nvSpPr>
          <p:spPr>
            <a:xfrm>
              <a:off x="6464450" y="998475"/>
              <a:ext cx="4950" cy="4625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30"/>
            <p:cNvSpPr/>
            <p:nvPr/>
          </p:nvSpPr>
          <p:spPr>
            <a:xfrm>
              <a:off x="6896150" y="9307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30"/>
            <p:cNvSpPr/>
            <p:nvPr/>
          </p:nvSpPr>
          <p:spPr>
            <a:xfrm>
              <a:off x="6228900" y="946600"/>
              <a:ext cx="4825" cy="4675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30"/>
            <p:cNvSpPr/>
            <p:nvPr/>
          </p:nvSpPr>
          <p:spPr>
            <a:xfrm>
              <a:off x="6738600" y="99497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30"/>
            <p:cNvSpPr/>
            <p:nvPr/>
          </p:nvSpPr>
          <p:spPr>
            <a:xfrm>
              <a:off x="6556225" y="966600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30"/>
            <p:cNvSpPr/>
            <p:nvPr/>
          </p:nvSpPr>
          <p:spPr>
            <a:xfrm>
              <a:off x="6451025" y="921300"/>
              <a:ext cx="8075" cy="6750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30"/>
            <p:cNvSpPr/>
            <p:nvPr/>
          </p:nvSpPr>
          <p:spPr>
            <a:xfrm>
              <a:off x="6118075" y="99800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30"/>
            <p:cNvSpPr/>
            <p:nvPr/>
          </p:nvSpPr>
          <p:spPr>
            <a:xfrm>
              <a:off x="6151725" y="1060500"/>
              <a:ext cx="4750" cy="4500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30"/>
            <p:cNvSpPr/>
            <p:nvPr/>
          </p:nvSpPr>
          <p:spPr>
            <a:xfrm>
              <a:off x="6259200" y="900100"/>
              <a:ext cx="4350" cy="505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30"/>
            <p:cNvSpPr/>
            <p:nvPr/>
          </p:nvSpPr>
          <p:spPr>
            <a:xfrm>
              <a:off x="7405375" y="1225575"/>
              <a:ext cx="5650" cy="3575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30"/>
            <p:cNvSpPr/>
            <p:nvPr/>
          </p:nvSpPr>
          <p:spPr>
            <a:xfrm>
              <a:off x="7397225" y="1232350"/>
              <a:ext cx="4450" cy="8300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30"/>
            <p:cNvSpPr/>
            <p:nvPr/>
          </p:nvSpPr>
          <p:spPr>
            <a:xfrm>
              <a:off x="7334675" y="1359450"/>
              <a:ext cx="2050" cy="2100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30"/>
            <p:cNvSpPr/>
            <p:nvPr/>
          </p:nvSpPr>
          <p:spPr>
            <a:xfrm>
              <a:off x="6983125" y="1295375"/>
              <a:ext cx="2300" cy="267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30"/>
            <p:cNvSpPr/>
            <p:nvPr/>
          </p:nvSpPr>
          <p:spPr>
            <a:xfrm>
              <a:off x="7229725" y="1292625"/>
              <a:ext cx="4325" cy="2025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30"/>
            <p:cNvSpPr/>
            <p:nvPr/>
          </p:nvSpPr>
          <p:spPr>
            <a:xfrm>
              <a:off x="6944675" y="1302800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30"/>
            <p:cNvSpPr/>
            <p:nvPr/>
          </p:nvSpPr>
          <p:spPr>
            <a:xfrm>
              <a:off x="7445500" y="1244575"/>
              <a:ext cx="4100" cy="3850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30"/>
            <p:cNvSpPr/>
            <p:nvPr/>
          </p:nvSpPr>
          <p:spPr>
            <a:xfrm>
              <a:off x="6782575" y="949100"/>
              <a:ext cx="4200" cy="3975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30"/>
            <p:cNvSpPr/>
            <p:nvPr/>
          </p:nvSpPr>
          <p:spPr>
            <a:xfrm>
              <a:off x="6786525" y="949100"/>
              <a:ext cx="1700" cy="3875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30"/>
            <p:cNvSpPr/>
            <p:nvPr/>
          </p:nvSpPr>
          <p:spPr>
            <a:xfrm>
              <a:off x="6648500" y="961075"/>
              <a:ext cx="2300" cy="1600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30"/>
            <p:cNvSpPr/>
            <p:nvPr/>
          </p:nvSpPr>
          <p:spPr>
            <a:xfrm>
              <a:off x="6962050" y="945025"/>
              <a:ext cx="4225" cy="3975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30"/>
            <p:cNvSpPr/>
            <p:nvPr/>
          </p:nvSpPr>
          <p:spPr>
            <a:xfrm>
              <a:off x="6904425" y="607150"/>
              <a:ext cx="167150" cy="106675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30"/>
            <p:cNvSpPr/>
            <p:nvPr/>
          </p:nvSpPr>
          <p:spPr>
            <a:xfrm>
              <a:off x="6923350" y="670775"/>
              <a:ext cx="86525" cy="65750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30"/>
            <p:cNvSpPr/>
            <p:nvPr/>
          </p:nvSpPr>
          <p:spPr>
            <a:xfrm>
              <a:off x="6667075" y="607325"/>
              <a:ext cx="62925" cy="76075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30"/>
            <p:cNvSpPr/>
            <p:nvPr/>
          </p:nvSpPr>
          <p:spPr>
            <a:xfrm>
              <a:off x="7139725" y="895675"/>
              <a:ext cx="84025" cy="52900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30"/>
            <p:cNvSpPr/>
            <p:nvPr/>
          </p:nvSpPr>
          <p:spPr>
            <a:xfrm>
              <a:off x="7400225" y="1032725"/>
              <a:ext cx="57050" cy="63550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30"/>
            <p:cNvSpPr/>
            <p:nvPr/>
          </p:nvSpPr>
          <p:spPr>
            <a:xfrm>
              <a:off x="6836475" y="622975"/>
              <a:ext cx="56225" cy="74250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30"/>
            <p:cNvSpPr/>
            <p:nvPr/>
          </p:nvSpPr>
          <p:spPr>
            <a:xfrm>
              <a:off x="7214625" y="938075"/>
              <a:ext cx="63650" cy="43525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30"/>
            <p:cNvSpPr/>
            <p:nvPr/>
          </p:nvSpPr>
          <p:spPr>
            <a:xfrm>
              <a:off x="6967450" y="733825"/>
              <a:ext cx="89025" cy="51525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30"/>
            <p:cNvSpPr/>
            <p:nvPr/>
          </p:nvSpPr>
          <p:spPr>
            <a:xfrm>
              <a:off x="6839125" y="718700"/>
              <a:ext cx="52375" cy="50700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30"/>
            <p:cNvSpPr/>
            <p:nvPr/>
          </p:nvSpPr>
          <p:spPr>
            <a:xfrm>
              <a:off x="7097800" y="991975"/>
              <a:ext cx="48550" cy="55100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30"/>
            <p:cNvSpPr/>
            <p:nvPr/>
          </p:nvSpPr>
          <p:spPr>
            <a:xfrm>
              <a:off x="6890400" y="717850"/>
              <a:ext cx="40400" cy="47175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30"/>
            <p:cNvSpPr/>
            <p:nvPr/>
          </p:nvSpPr>
          <p:spPr>
            <a:xfrm>
              <a:off x="6723725" y="734775"/>
              <a:ext cx="41375" cy="60200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30"/>
            <p:cNvSpPr/>
            <p:nvPr/>
          </p:nvSpPr>
          <p:spPr>
            <a:xfrm>
              <a:off x="7111700" y="889800"/>
              <a:ext cx="46625" cy="37450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30"/>
            <p:cNvSpPr/>
            <p:nvPr/>
          </p:nvSpPr>
          <p:spPr>
            <a:xfrm>
              <a:off x="7352400" y="1050225"/>
              <a:ext cx="46050" cy="29750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30"/>
            <p:cNvSpPr/>
            <p:nvPr/>
          </p:nvSpPr>
          <p:spPr>
            <a:xfrm>
              <a:off x="7140450" y="847975"/>
              <a:ext cx="28900" cy="39850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30"/>
            <p:cNvSpPr/>
            <p:nvPr/>
          </p:nvSpPr>
          <p:spPr>
            <a:xfrm>
              <a:off x="6675700" y="751050"/>
              <a:ext cx="53100" cy="38450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30"/>
            <p:cNvSpPr/>
            <p:nvPr/>
          </p:nvSpPr>
          <p:spPr>
            <a:xfrm>
              <a:off x="6584025" y="713075"/>
              <a:ext cx="50350" cy="50350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30"/>
            <p:cNvSpPr/>
            <p:nvPr/>
          </p:nvSpPr>
          <p:spPr>
            <a:xfrm>
              <a:off x="7154100" y="788675"/>
              <a:ext cx="54675" cy="23200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30"/>
            <p:cNvSpPr/>
            <p:nvPr/>
          </p:nvSpPr>
          <p:spPr>
            <a:xfrm>
              <a:off x="6987325" y="972825"/>
              <a:ext cx="50225" cy="32250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30"/>
            <p:cNvSpPr/>
            <p:nvPr/>
          </p:nvSpPr>
          <p:spPr>
            <a:xfrm>
              <a:off x="6693300" y="686225"/>
              <a:ext cx="33575" cy="52025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30"/>
            <p:cNvSpPr/>
            <p:nvPr/>
          </p:nvSpPr>
          <p:spPr>
            <a:xfrm>
              <a:off x="7177825" y="832775"/>
              <a:ext cx="28675" cy="28950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30"/>
            <p:cNvSpPr/>
            <p:nvPr/>
          </p:nvSpPr>
          <p:spPr>
            <a:xfrm>
              <a:off x="7104400" y="930875"/>
              <a:ext cx="25525" cy="28300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30"/>
            <p:cNvSpPr/>
            <p:nvPr/>
          </p:nvSpPr>
          <p:spPr>
            <a:xfrm>
              <a:off x="7149075" y="966800"/>
              <a:ext cx="33225" cy="30025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30"/>
            <p:cNvSpPr/>
            <p:nvPr/>
          </p:nvSpPr>
          <p:spPr>
            <a:xfrm>
              <a:off x="7064125" y="745300"/>
              <a:ext cx="38250" cy="30575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30"/>
            <p:cNvSpPr/>
            <p:nvPr/>
          </p:nvSpPr>
          <p:spPr>
            <a:xfrm>
              <a:off x="6603200" y="667650"/>
              <a:ext cx="23625" cy="39825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30"/>
            <p:cNvSpPr/>
            <p:nvPr/>
          </p:nvSpPr>
          <p:spPr>
            <a:xfrm>
              <a:off x="6793475" y="816875"/>
              <a:ext cx="38950" cy="29700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30"/>
            <p:cNvSpPr/>
            <p:nvPr/>
          </p:nvSpPr>
          <p:spPr>
            <a:xfrm>
              <a:off x="6491425" y="697375"/>
              <a:ext cx="23725" cy="30575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30"/>
            <p:cNvSpPr/>
            <p:nvPr/>
          </p:nvSpPr>
          <p:spPr>
            <a:xfrm>
              <a:off x="6914350" y="561150"/>
              <a:ext cx="19325" cy="31175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30"/>
            <p:cNvSpPr/>
            <p:nvPr/>
          </p:nvSpPr>
          <p:spPr>
            <a:xfrm>
              <a:off x="7408125" y="1186575"/>
              <a:ext cx="18225" cy="33575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30"/>
            <p:cNvSpPr/>
            <p:nvPr/>
          </p:nvSpPr>
          <p:spPr>
            <a:xfrm>
              <a:off x="6759550" y="894050"/>
              <a:ext cx="23400" cy="17625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30"/>
            <p:cNvSpPr/>
            <p:nvPr/>
          </p:nvSpPr>
          <p:spPr>
            <a:xfrm>
              <a:off x="7365950" y="1149525"/>
              <a:ext cx="30675" cy="23175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30"/>
            <p:cNvSpPr/>
            <p:nvPr/>
          </p:nvSpPr>
          <p:spPr>
            <a:xfrm>
              <a:off x="6742550" y="830000"/>
              <a:ext cx="19200" cy="19150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30"/>
            <p:cNvSpPr/>
            <p:nvPr/>
          </p:nvSpPr>
          <p:spPr>
            <a:xfrm>
              <a:off x="6650050" y="754150"/>
              <a:ext cx="20875" cy="17675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30"/>
            <p:cNvSpPr/>
            <p:nvPr/>
          </p:nvSpPr>
          <p:spPr>
            <a:xfrm>
              <a:off x="6930650" y="788800"/>
              <a:ext cx="43525" cy="10125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30"/>
            <p:cNvSpPr/>
            <p:nvPr/>
          </p:nvSpPr>
          <p:spPr>
            <a:xfrm>
              <a:off x="7396975" y="1109775"/>
              <a:ext cx="27950" cy="11150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30"/>
            <p:cNvSpPr/>
            <p:nvPr/>
          </p:nvSpPr>
          <p:spPr>
            <a:xfrm>
              <a:off x="6874050" y="691200"/>
              <a:ext cx="18525" cy="18650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30"/>
            <p:cNvSpPr/>
            <p:nvPr/>
          </p:nvSpPr>
          <p:spPr>
            <a:xfrm>
              <a:off x="6962875" y="749675"/>
              <a:ext cx="15100" cy="14050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30"/>
            <p:cNvSpPr/>
            <p:nvPr/>
          </p:nvSpPr>
          <p:spPr>
            <a:xfrm>
              <a:off x="6986375" y="793575"/>
              <a:ext cx="21000" cy="1230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30"/>
            <p:cNvSpPr/>
            <p:nvPr/>
          </p:nvSpPr>
          <p:spPr>
            <a:xfrm>
              <a:off x="7240375" y="881325"/>
              <a:ext cx="29500" cy="11375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30"/>
            <p:cNvSpPr/>
            <p:nvPr/>
          </p:nvSpPr>
          <p:spPr>
            <a:xfrm>
              <a:off x="7044825" y="547800"/>
              <a:ext cx="19750" cy="1010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30"/>
            <p:cNvSpPr/>
            <p:nvPr/>
          </p:nvSpPr>
          <p:spPr>
            <a:xfrm>
              <a:off x="6775500" y="665875"/>
              <a:ext cx="17275" cy="11550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30"/>
            <p:cNvSpPr/>
            <p:nvPr/>
          </p:nvSpPr>
          <p:spPr>
            <a:xfrm>
              <a:off x="6507225" y="650400"/>
              <a:ext cx="10325" cy="12975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30"/>
            <p:cNvSpPr/>
            <p:nvPr/>
          </p:nvSpPr>
          <p:spPr>
            <a:xfrm>
              <a:off x="6906600" y="615050"/>
              <a:ext cx="10525" cy="9875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30"/>
            <p:cNvSpPr/>
            <p:nvPr/>
          </p:nvSpPr>
          <p:spPr>
            <a:xfrm>
              <a:off x="6717150" y="691650"/>
              <a:ext cx="15225" cy="8775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30"/>
            <p:cNvSpPr/>
            <p:nvPr/>
          </p:nvSpPr>
          <p:spPr>
            <a:xfrm>
              <a:off x="6932925" y="770725"/>
              <a:ext cx="12375" cy="10125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30"/>
            <p:cNvSpPr/>
            <p:nvPr/>
          </p:nvSpPr>
          <p:spPr>
            <a:xfrm>
              <a:off x="7163350" y="914250"/>
              <a:ext cx="8050" cy="14150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30"/>
            <p:cNvSpPr/>
            <p:nvPr/>
          </p:nvSpPr>
          <p:spPr>
            <a:xfrm>
              <a:off x="6459950" y="882575"/>
              <a:ext cx="9675" cy="9100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30"/>
            <p:cNvSpPr/>
            <p:nvPr/>
          </p:nvSpPr>
          <p:spPr>
            <a:xfrm>
              <a:off x="6913375" y="790825"/>
              <a:ext cx="7850" cy="8750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30"/>
            <p:cNvSpPr/>
            <p:nvPr/>
          </p:nvSpPr>
          <p:spPr>
            <a:xfrm>
              <a:off x="7441800" y="1075700"/>
              <a:ext cx="6625" cy="7925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30"/>
            <p:cNvSpPr/>
            <p:nvPr/>
          </p:nvSpPr>
          <p:spPr>
            <a:xfrm>
              <a:off x="6895075" y="643200"/>
              <a:ext cx="6725" cy="725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30"/>
            <p:cNvSpPr/>
            <p:nvPr/>
          </p:nvSpPr>
          <p:spPr>
            <a:xfrm>
              <a:off x="7265775" y="1030775"/>
              <a:ext cx="8300" cy="1025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30"/>
            <p:cNvSpPr/>
            <p:nvPr/>
          </p:nvSpPr>
          <p:spPr>
            <a:xfrm>
              <a:off x="6788325" y="641550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30"/>
            <p:cNvSpPr/>
            <p:nvPr/>
          </p:nvSpPr>
          <p:spPr>
            <a:xfrm>
              <a:off x="6832050" y="711275"/>
              <a:ext cx="4925" cy="4825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30"/>
            <p:cNvSpPr/>
            <p:nvPr/>
          </p:nvSpPr>
          <p:spPr>
            <a:xfrm>
              <a:off x="6951750" y="738825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30"/>
            <p:cNvSpPr/>
            <p:nvPr/>
          </p:nvSpPr>
          <p:spPr>
            <a:xfrm>
              <a:off x="6930300" y="741350"/>
              <a:ext cx="6375" cy="6050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30"/>
            <p:cNvSpPr/>
            <p:nvPr/>
          </p:nvSpPr>
          <p:spPr>
            <a:xfrm>
              <a:off x="6932350" y="797300"/>
              <a:ext cx="6125" cy="6025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30"/>
            <p:cNvSpPr/>
            <p:nvPr/>
          </p:nvSpPr>
          <p:spPr>
            <a:xfrm>
              <a:off x="7398450" y="1174275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30"/>
            <p:cNvSpPr/>
            <p:nvPr/>
          </p:nvSpPr>
          <p:spPr>
            <a:xfrm>
              <a:off x="7118050" y="1046975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30"/>
            <p:cNvSpPr/>
            <p:nvPr/>
          </p:nvSpPr>
          <p:spPr>
            <a:xfrm>
              <a:off x="7395175" y="1034650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30"/>
            <p:cNvSpPr/>
            <p:nvPr/>
          </p:nvSpPr>
          <p:spPr>
            <a:xfrm>
              <a:off x="7122900" y="683950"/>
              <a:ext cx="2350" cy="2825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30"/>
            <p:cNvSpPr/>
            <p:nvPr/>
          </p:nvSpPr>
          <p:spPr>
            <a:xfrm>
              <a:off x="6589775" y="686475"/>
              <a:ext cx="2200" cy="1950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30"/>
            <p:cNvSpPr/>
            <p:nvPr/>
          </p:nvSpPr>
          <p:spPr>
            <a:xfrm>
              <a:off x="6499075" y="692850"/>
              <a:ext cx="4900" cy="4675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30"/>
            <p:cNvSpPr/>
            <p:nvPr/>
          </p:nvSpPr>
          <p:spPr>
            <a:xfrm>
              <a:off x="6825100" y="642625"/>
              <a:ext cx="3025" cy="1925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30"/>
            <p:cNvSpPr/>
            <p:nvPr/>
          </p:nvSpPr>
          <p:spPr>
            <a:xfrm>
              <a:off x="7256325" y="746425"/>
              <a:ext cx="3000" cy="2025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30"/>
            <p:cNvSpPr/>
            <p:nvPr/>
          </p:nvSpPr>
          <p:spPr>
            <a:xfrm>
              <a:off x="7037400" y="761225"/>
              <a:ext cx="4775" cy="4700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30"/>
            <p:cNvSpPr/>
            <p:nvPr/>
          </p:nvSpPr>
          <p:spPr>
            <a:xfrm>
              <a:off x="6601525" y="770350"/>
              <a:ext cx="2650" cy="205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30"/>
            <p:cNvSpPr/>
            <p:nvPr/>
          </p:nvSpPr>
          <p:spPr>
            <a:xfrm>
              <a:off x="6629200" y="799600"/>
              <a:ext cx="1575" cy="1800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30"/>
            <p:cNvSpPr/>
            <p:nvPr/>
          </p:nvSpPr>
          <p:spPr>
            <a:xfrm>
              <a:off x="7169925" y="781250"/>
              <a:ext cx="1575" cy="1825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30"/>
            <p:cNvSpPr/>
            <p:nvPr/>
          </p:nvSpPr>
          <p:spPr>
            <a:xfrm>
              <a:off x="6886450" y="737400"/>
              <a:ext cx="3975" cy="410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30"/>
            <p:cNvSpPr/>
            <p:nvPr/>
          </p:nvSpPr>
          <p:spPr>
            <a:xfrm>
              <a:off x="7115900" y="1052875"/>
              <a:ext cx="2175" cy="157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30"/>
            <p:cNvSpPr/>
            <p:nvPr/>
          </p:nvSpPr>
          <p:spPr>
            <a:xfrm>
              <a:off x="7366300" y="800175"/>
              <a:ext cx="78275" cy="35475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30"/>
            <p:cNvSpPr/>
            <p:nvPr/>
          </p:nvSpPr>
          <p:spPr>
            <a:xfrm>
              <a:off x="7335900" y="763625"/>
              <a:ext cx="83275" cy="41875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30"/>
            <p:cNvSpPr/>
            <p:nvPr/>
          </p:nvSpPr>
          <p:spPr>
            <a:xfrm>
              <a:off x="7400800" y="682625"/>
              <a:ext cx="36225" cy="24550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30"/>
            <p:cNvSpPr/>
            <p:nvPr/>
          </p:nvSpPr>
          <p:spPr>
            <a:xfrm>
              <a:off x="7318150" y="845825"/>
              <a:ext cx="47350" cy="31675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30"/>
            <p:cNvSpPr/>
            <p:nvPr/>
          </p:nvSpPr>
          <p:spPr>
            <a:xfrm>
              <a:off x="7070125" y="726250"/>
              <a:ext cx="32000" cy="30000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30"/>
            <p:cNvSpPr/>
            <p:nvPr/>
          </p:nvSpPr>
          <p:spPr>
            <a:xfrm>
              <a:off x="7191850" y="709475"/>
              <a:ext cx="31775" cy="34300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30"/>
            <p:cNvSpPr/>
            <p:nvPr/>
          </p:nvSpPr>
          <p:spPr>
            <a:xfrm>
              <a:off x="7308675" y="810000"/>
              <a:ext cx="44300" cy="18825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30"/>
            <p:cNvSpPr/>
            <p:nvPr/>
          </p:nvSpPr>
          <p:spPr>
            <a:xfrm>
              <a:off x="7268525" y="819100"/>
              <a:ext cx="27725" cy="43400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30"/>
            <p:cNvSpPr/>
            <p:nvPr/>
          </p:nvSpPr>
          <p:spPr>
            <a:xfrm>
              <a:off x="7175550" y="680000"/>
              <a:ext cx="31300" cy="19725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30"/>
            <p:cNvSpPr/>
            <p:nvPr/>
          </p:nvSpPr>
          <p:spPr>
            <a:xfrm>
              <a:off x="7163700" y="595300"/>
              <a:ext cx="24950" cy="2745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30"/>
            <p:cNvSpPr/>
            <p:nvPr/>
          </p:nvSpPr>
          <p:spPr>
            <a:xfrm>
              <a:off x="7289500" y="635400"/>
              <a:ext cx="21125" cy="16450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30"/>
            <p:cNvSpPr/>
            <p:nvPr/>
          </p:nvSpPr>
          <p:spPr>
            <a:xfrm>
              <a:off x="7398175" y="922275"/>
              <a:ext cx="20275" cy="20150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30"/>
            <p:cNvSpPr/>
            <p:nvPr/>
          </p:nvSpPr>
          <p:spPr>
            <a:xfrm>
              <a:off x="7434200" y="705750"/>
              <a:ext cx="21625" cy="14275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30"/>
            <p:cNvSpPr/>
            <p:nvPr/>
          </p:nvSpPr>
          <p:spPr>
            <a:xfrm>
              <a:off x="7390400" y="893150"/>
              <a:ext cx="30325" cy="1182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30"/>
            <p:cNvSpPr/>
            <p:nvPr/>
          </p:nvSpPr>
          <p:spPr>
            <a:xfrm>
              <a:off x="7434600" y="821750"/>
              <a:ext cx="17375" cy="14700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30"/>
            <p:cNvSpPr/>
            <p:nvPr/>
          </p:nvSpPr>
          <p:spPr>
            <a:xfrm>
              <a:off x="7123200" y="631225"/>
              <a:ext cx="8175" cy="5875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30"/>
            <p:cNvSpPr/>
            <p:nvPr/>
          </p:nvSpPr>
          <p:spPr>
            <a:xfrm>
              <a:off x="7359125" y="882950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30"/>
            <p:cNvSpPr/>
            <p:nvPr/>
          </p:nvSpPr>
          <p:spPr>
            <a:xfrm>
              <a:off x="7420450" y="793700"/>
              <a:ext cx="6150" cy="3375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30"/>
            <p:cNvSpPr/>
            <p:nvPr/>
          </p:nvSpPr>
          <p:spPr>
            <a:xfrm>
              <a:off x="7307725" y="83815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30"/>
            <p:cNvSpPr/>
            <p:nvPr/>
          </p:nvSpPr>
          <p:spPr>
            <a:xfrm>
              <a:off x="7396025" y="843550"/>
              <a:ext cx="1700" cy="1825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30"/>
            <p:cNvSpPr/>
            <p:nvPr/>
          </p:nvSpPr>
          <p:spPr>
            <a:xfrm>
              <a:off x="7064500" y="611925"/>
              <a:ext cx="1700" cy="1725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30"/>
            <p:cNvSpPr/>
            <p:nvPr/>
          </p:nvSpPr>
          <p:spPr>
            <a:xfrm>
              <a:off x="6834325" y="533475"/>
              <a:ext cx="29375" cy="11600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30"/>
            <p:cNvSpPr/>
            <p:nvPr/>
          </p:nvSpPr>
          <p:spPr>
            <a:xfrm>
              <a:off x="6932575" y="53865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30"/>
            <p:cNvSpPr/>
            <p:nvPr/>
          </p:nvSpPr>
          <p:spPr>
            <a:xfrm>
              <a:off x="6123350" y="829175"/>
              <a:ext cx="11525" cy="14050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30"/>
            <p:cNvSpPr/>
            <p:nvPr/>
          </p:nvSpPr>
          <p:spPr>
            <a:xfrm>
              <a:off x="7426700" y="859575"/>
              <a:ext cx="15600" cy="17075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30"/>
            <p:cNvSpPr/>
            <p:nvPr/>
          </p:nvSpPr>
          <p:spPr>
            <a:xfrm>
              <a:off x="7417575" y="884500"/>
              <a:ext cx="5025" cy="472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30"/>
            <p:cNvSpPr/>
            <p:nvPr/>
          </p:nvSpPr>
          <p:spPr>
            <a:xfrm>
              <a:off x="6697625" y="646575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30"/>
            <p:cNvSpPr/>
            <p:nvPr/>
          </p:nvSpPr>
          <p:spPr>
            <a:xfrm>
              <a:off x="6685400" y="65050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30"/>
            <p:cNvSpPr/>
            <p:nvPr/>
          </p:nvSpPr>
          <p:spPr>
            <a:xfrm>
              <a:off x="7197975" y="917000"/>
              <a:ext cx="13800" cy="7875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30"/>
            <p:cNvSpPr/>
            <p:nvPr/>
          </p:nvSpPr>
          <p:spPr>
            <a:xfrm>
              <a:off x="6851575" y="658075"/>
              <a:ext cx="9025" cy="6800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30"/>
            <p:cNvSpPr/>
            <p:nvPr/>
          </p:nvSpPr>
          <p:spPr>
            <a:xfrm>
              <a:off x="7054175" y="1002400"/>
              <a:ext cx="11550" cy="10600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9" name="Google Shape;11649;p30"/>
          <p:cNvGrpSpPr/>
          <p:nvPr/>
        </p:nvGrpSpPr>
        <p:grpSpPr>
          <a:xfrm rot="10800000">
            <a:off x="3030155" y="4269104"/>
            <a:ext cx="2569337" cy="1139288"/>
            <a:chOff x="3103025" y="1092425"/>
            <a:chExt cx="1105900" cy="490375"/>
          </a:xfrm>
        </p:grpSpPr>
        <p:sp>
          <p:nvSpPr>
            <p:cNvPr id="11650" name="Google Shape;11650;p30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30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30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30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30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30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30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30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30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30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30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30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30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30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30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30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30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30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30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30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30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30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30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30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30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30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30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30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30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30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30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30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30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30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30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30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30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30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30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30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30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30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30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30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30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30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30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7" name="Google Shape;11697;p30"/>
          <p:cNvGrpSpPr/>
          <p:nvPr/>
        </p:nvGrpSpPr>
        <p:grpSpPr>
          <a:xfrm rot="-5400000">
            <a:off x="7197275" y="-311271"/>
            <a:ext cx="1621552" cy="2238742"/>
            <a:chOff x="9966008" y="2955775"/>
            <a:chExt cx="1621552" cy="2238742"/>
          </a:xfrm>
        </p:grpSpPr>
        <p:sp>
          <p:nvSpPr>
            <p:cNvPr id="11698" name="Google Shape;11698;p30"/>
            <p:cNvSpPr/>
            <p:nvPr/>
          </p:nvSpPr>
          <p:spPr>
            <a:xfrm flipH="1" rot="-5400000">
              <a:off x="10846764" y="4450581"/>
              <a:ext cx="827568" cy="654024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30"/>
            <p:cNvSpPr/>
            <p:nvPr/>
          </p:nvSpPr>
          <p:spPr>
            <a:xfrm flipH="1" rot="-5400000">
              <a:off x="11372144" y="3798347"/>
              <a:ext cx="256010" cy="174822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30"/>
            <p:cNvSpPr/>
            <p:nvPr/>
          </p:nvSpPr>
          <p:spPr>
            <a:xfrm flipH="1" rot="-5400000">
              <a:off x="11532036" y="3486083"/>
              <a:ext cx="53991" cy="57057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30"/>
            <p:cNvSpPr/>
            <p:nvPr/>
          </p:nvSpPr>
          <p:spPr>
            <a:xfrm flipH="1" rot="-5400000">
              <a:off x="11540596" y="4281362"/>
              <a:ext cx="61985" cy="31942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30"/>
            <p:cNvSpPr/>
            <p:nvPr/>
          </p:nvSpPr>
          <p:spPr>
            <a:xfrm flipH="1" rot="-5400000">
              <a:off x="11536416" y="3888514"/>
              <a:ext cx="57495" cy="44792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30"/>
            <p:cNvSpPr/>
            <p:nvPr/>
          </p:nvSpPr>
          <p:spPr>
            <a:xfrm flipH="1" rot="-5400000">
              <a:off x="11550744" y="3631573"/>
              <a:ext cx="49902" cy="23728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30"/>
            <p:cNvSpPr/>
            <p:nvPr/>
          </p:nvSpPr>
          <p:spPr>
            <a:xfrm flipH="1" rot="-5400000">
              <a:off x="11577302" y="4748608"/>
              <a:ext cx="11572" cy="8944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30"/>
            <p:cNvSpPr/>
            <p:nvPr/>
          </p:nvSpPr>
          <p:spPr>
            <a:xfrm flipH="1" rot="-5400000">
              <a:off x="10933810" y="3369979"/>
              <a:ext cx="560425" cy="502126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30"/>
            <p:cNvSpPr/>
            <p:nvPr/>
          </p:nvSpPr>
          <p:spPr>
            <a:xfrm flipH="1" rot="-5400000">
              <a:off x="11267009" y="3008780"/>
              <a:ext cx="215745" cy="109734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30"/>
            <p:cNvSpPr/>
            <p:nvPr/>
          </p:nvSpPr>
          <p:spPr>
            <a:xfrm flipH="1" rot="-5400000">
              <a:off x="10854138" y="4290799"/>
              <a:ext cx="216292" cy="207604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30"/>
            <p:cNvSpPr/>
            <p:nvPr/>
          </p:nvSpPr>
          <p:spPr>
            <a:xfrm flipH="1" rot="-5400000">
              <a:off x="10835192" y="3577747"/>
              <a:ext cx="122182" cy="117218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30"/>
            <p:cNvSpPr/>
            <p:nvPr/>
          </p:nvSpPr>
          <p:spPr>
            <a:xfrm flipH="1" rot="-5400000">
              <a:off x="11235396" y="3344845"/>
              <a:ext cx="167485" cy="128644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30"/>
            <p:cNvSpPr/>
            <p:nvPr/>
          </p:nvSpPr>
          <p:spPr>
            <a:xfrm flipH="1" rot="-5400000">
              <a:off x="10768296" y="5052859"/>
              <a:ext cx="151715" cy="123204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30"/>
            <p:cNvSpPr/>
            <p:nvPr/>
          </p:nvSpPr>
          <p:spPr>
            <a:xfrm flipH="1" rot="-5400000">
              <a:off x="11326458" y="3570975"/>
              <a:ext cx="106960" cy="108529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30"/>
            <p:cNvSpPr/>
            <p:nvPr/>
          </p:nvSpPr>
          <p:spPr>
            <a:xfrm flipH="1" rot="-5400000">
              <a:off x="10217691" y="5100279"/>
              <a:ext cx="81041" cy="105682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30"/>
            <p:cNvSpPr/>
            <p:nvPr/>
          </p:nvSpPr>
          <p:spPr>
            <a:xfrm flipH="1" rot="-5400000">
              <a:off x="11453167" y="3223630"/>
              <a:ext cx="64066" cy="118276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30"/>
            <p:cNvSpPr/>
            <p:nvPr/>
          </p:nvSpPr>
          <p:spPr>
            <a:xfrm flipH="1" rot="-5400000">
              <a:off x="11263085" y="3337781"/>
              <a:ext cx="56546" cy="68264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30"/>
            <p:cNvSpPr/>
            <p:nvPr/>
          </p:nvSpPr>
          <p:spPr>
            <a:xfrm flipH="1" rot="-5400000">
              <a:off x="11484543" y="3608411"/>
              <a:ext cx="52166" cy="63263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30"/>
            <p:cNvSpPr/>
            <p:nvPr/>
          </p:nvSpPr>
          <p:spPr>
            <a:xfrm flipH="1" rot="-5400000">
              <a:off x="10043800" y="4812930"/>
              <a:ext cx="44828" cy="43368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30"/>
            <p:cNvSpPr/>
            <p:nvPr/>
          </p:nvSpPr>
          <p:spPr>
            <a:xfrm flipH="1" rot="-5400000">
              <a:off x="10577357" y="5148301"/>
              <a:ext cx="55305" cy="37126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30"/>
            <p:cNvSpPr/>
            <p:nvPr/>
          </p:nvSpPr>
          <p:spPr>
            <a:xfrm flipH="1" rot="-5400000">
              <a:off x="11386673" y="3498348"/>
              <a:ext cx="21136" cy="25371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30"/>
            <p:cNvSpPr/>
            <p:nvPr/>
          </p:nvSpPr>
          <p:spPr>
            <a:xfrm flipH="1" rot="-5400000">
              <a:off x="10925341" y="3846807"/>
              <a:ext cx="23838" cy="17157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30"/>
            <p:cNvSpPr/>
            <p:nvPr/>
          </p:nvSpPr>
          <p:spPr>
            <a:xfrm flipH="1" rot="-5400000">
              <a:off x="11038598" y="5173563"/>
              <a:ext cx="18581" cy="1770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30"/>
            <p:cNvSpPr/>
            <p:nvPr/>
          </p:nvSpPr>
          <p:spPr>
            <a:xfrm flipH="1" rot="-5400000">
              <a:off x="10099141" y="4795882"/>
              <a:ext cx="15953" cy="11499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30"/>
            <p:cNvSpPr/>
            <p:nvPr/>
          </p:nvSpPr>
          <p:spPr>
            <a:xfrm flipH="1" rot="-5400000">
              <a:off x="10941859" y="3870517"/>
              <a:ext cx="14054" cy="17340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30"/>
            <p:cNvSpPr/>
            <p:nvPr/>
          </p:nvSpPr>
          <p:spPr>
            <a:xfrm flipH="1" rot="-5400000">
              <a:off x="11554650" y="3553745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30"/>
            <p:cNvSpPr/>
            <p:nvPr/>
          </p:nvSpPr>
          <p:spPr>
            <a:xfrm flipH="1" rot="-5400000">
              <a:off x="10009175" y="4808166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30"/>
            <p:cNvSpPr/>
            <p:nvPr/>
          </p:nvSpPr>
          <p:spPr>
            <a:xfrm flipH="1" rot="-5400000">
              <a:off x="11316273" y="3149196"/>
              <a:ext cx="8944" cy="8761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30"/>
            <p:cNvSpPr/>
            <p:nvPr/>
          </p:nvSpPr>
          <p:spPr>
            <a:xfrm flipH="1" rot="-5400000">
              <a:off x="10038470" y="4808440"/>
              <a:ext cx="7045" cy="6534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30"/>
            <p:cNvSpPr/>
            <p:nvPr/>
          </p:nvSpPr>
          <p:spPr>
            <a:xfrm flipH="1" rot="-5400000">
              <a:off x="10131905" y="4627503"/>
              <a:ext cx="7045" cy="6571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30"/>
            <p:cNvSpPr/>
            <p:nvPr/>
          </p:nvSpPr>
          <p:spPr>
            <a:xfrm flipH="1" rot="-5400000">
              <a:off x="10196482" y="5105791"/>
              <a:ext cx="5987" cy="11937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30"/>
            <p:cNvSpPr/>
            <p:nvPr/>
          </p:nvSpPr>
          <p:spPr>
            <a:xfrm flipH="1" rot="-5400000">
              <a:off x="10489526" y="4977896"/>
              <a:ext cx="146969" cy="174275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30"/>
            <p:cNvSpPr/>
            <p:nvPr/>
          </p:nvSpPr>
          <p:spPr>
            <a:xfrm flipH="1" rot="-5400000">
              <a:off x="10961426" y="3849344"/>
              <a:ext cx="141420" cy="14821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30"/>
            <p:cNvSpPr/>
            <p:nvPr/>
          </p:nvSpPr>
          <p:spPr>
            <a:xfrm flipH="1" rot="-5400000">
              <a:off x="11274967" y="3881176"/>
              <a:ext cx="144195" cy="108347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30"/>
            <p:cNvSpPr/>
            <p:nvPr/>
          </p:nvSpPr>
          <p:spPr>
            <a:xfrm flipH="1" rot="-5400000">
              <a:off x="10810806" y="4980926"/>
              <a:ext cx="144122" cy="83231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30"/>
            <p:cNvSpPr/>
            <p:nvPr/>
          </p:nvSpPr>
          <p:spPr>
            <a:xfrm flipH="1" rot="-5400000">
              <a:off x="10951223" y="4706025"/>
              <a:ext cx="96446" cy="91518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30"/>
            <p:cNvSpPr/>
            <p:nvPr/>
          </p:nvSpPr>
          <p:spPr>
            <a:xfrm flipH="1" rot="-5400000">
              <a:off x="11176842" y="4702758"/>
              <a:ext cx="67206" cy="104879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30"/>
            <p:cNvSpPr/>
            <p:nvPr/>
          </p:nvSpPr>
          <p:spPr>
            <a:xfrm flipH="1" rot="-5400000">
              <a:off x="11017552" y="4318488"/>
              <a:ext cx="88890" cy="81917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30"/>
            <p:cNvSpPr/>
            <p:nvPr/>
          </p:nvSpPr>
          <p:spPr>
            <a:xfrm flipH="1" rot="-5400000">
              <a:off x="11097535" y="4652326"/>
              <a:ext cx="104660" cy="69944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30"/>
            <p:cNvSpPr/>
            <p:nvPr/>
          </p:nvSpPr>
          <p:spPr>
            <a:xfrm flipH="1" rot="-5400000">
              <a:off x="11140282" y="4267308"/>
              <a:ext cx="85568" cy="97651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30"/>
            <p:cNvSpPr/>
            <p:nvPr/>
          </p:nvSpPr>
          <p:spPr>
            <a:xfrm flipH="1" rot="-5400000">
              <a:off x="10618498" y="4802745"/>
              <a:ext cx="72097" cy="69688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30"/>
            <p:cNvSpPr/>
            <p:nvPr/>
          </p:nvSpPr>
          <p:spPr>
            <a:xfrm flipH="1" rot="-5400000">
              <a:off x="10581555" y="4917480"/>
              <a:ext cx="69652" cy="41762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30"/>
            <p:cNvSpPr/>
            <p:nvPr/>
          </p:nvSpPr>
          <p:spPr>
            <a:xfrm flipH="1" rot="-5400000">
              <a:off x="10353764" y="4835235"/>
              <a:ext cx="54611" cy="45631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30"/>
            <p:cNvSpPr/>
            <p:nvPr/>
          </p:nvSpPr>
          <p:spPr>
            <a:xfrm flipH="1" rot="-5400000">
              <a:off x="10873011" y="5102269"/>
              <a:ext cx="42017" cy="4413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30"/>
            <p:cNvSpPr/>
            <p:nvPr/>
          </p:nvSpPr>
          <p:spPr>
            <a:xfrm flipH="1" rot="-5400000">
              <a:off x="11025346" y="3771150"/>
              <a:ext cx="53224" cy="56145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30"/>
            <p:cNvSpPr/>
            <p:nvPr/>
          </p:nvSpPr>
          <p:spPr>
            <a:xfrm flipH="1" rot="-5400000">
              <a:off x="10895717" y="4848230"/>
              <a:ext cx="37126" cy="6063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30"/>
            <p:cNvSpPr/>
            <p:nvPr/>
          </p:nvSpPr>
          <p:spPr>
            <a:xfrm flipH="1" rot="-5400000">
              <a:off x="10931784" y="4324676"/>
              <a:ext cx="48844" cy="2913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30"/>
            <p:cNvSpPr/>
            <p:nvPr/>
          </p:nvSpPr>
          <p:spPr>
            <a:xfrm flipH="1" rot="-5400000">
              <a:off x="11444953" y="4442167"/>
              <a:ext cx="36578" cy="58664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30"/>
            <p:cNvSpPr/>
            <p:nvPr/>
          </p:nvSpPr>
          <p:spPr>
            <a:xfrm flipH="1" rot="-5400000">
              <a:off x="10684919" y="4753226"/>
              <a:ext cx="26430" cy="4924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30"/>
            <p:cNvSpPr/>
            <p:nvPr/>
          </p:nvSpPr>
          <p:spPr>
            <a:xfrm flipH="1" rot="-5400000">
              <a:off x="10559506" y="4751200"/>
              <a:ext cx="32928" cy="28985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30"/>
            <p:cNvSpPr/>
            <p:nvPr/>
          </p:nvSpPr>
          <p:spPr>
            <a:xfrm flipH="1" rot="-5400000">
              <a:off x="10896411" y="4435578"/>
              <a:ext cx="34351" cy="36322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30"/>
            <p:cNvSpPr/>
            <p:nvPr/>
          </p:nvSpPr>
          <p:spPr>
            <a:xfrm flipH="1" rot="-5400000">
              <a:off x="11167168" y="4243233"/>
              <a:ext cx="34315" cy="32635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30"/>
            <p:cNvSpPr/>
            <p:nvPr/>
          </p:nvSpPr>
          <p:spPr>
            <a:xfrm flipH="1" rot="-5400000">
              <a:off x="10824569" y="5064230"/>
              <a:ext cx="40082" cy="28036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30"/>
            <p:cNvSpPr/>
            <p:nvPr/>
          </p:nvSpPr>
          <p:spPr>
            <a:xfrm flipH="1" rot="-5400000">
              <a:off x="9955932" y="5049555"/>
              <a:ext cx="42528" cy="22378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30"/>
            <p:cNvSpPr/>
            <p:nvPr/>
          </p:nvSpPr>
          <p:spPr>
            <a:xfrm flipH="1" rot="-5400000">
              <a:off x="10180657" y="4792524"/>
              <a:ext cx="44463" cy="26795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30"/>
            <p:cNvSpPr/>
            <p:nvPr/>
          </p:nvSpPr>
          <p:spPr>
            <a:xfrm flipH="1" rot="-5400000">
              <a:off x="11239120" y="4664501"/>
              <a:ext cx="36103" cy="25663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30"/>
            <p:cNvSpPr/>
            <p:nvPr/>
          </p:nvSpPr>
          <p:spPr>
            <a:xfrm flipH="1" rot="-5400000">
              <a:off x="10607656" y="4780988"/>
              <a:ext cx="25079" cy="32891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30"/>
            <p:cNvSpPr/>
            <p:nvPr/>
          </p:nvSpPr>
          <p:spPr>
            <a:xfrm flipH="1" rot="-5400000">
              <a:off x="11395781" y="4436582"/>
              <a:ext cx="34862" cy="21538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30"/>
            <p:cNvSpPr/>
            <p:nvPr/>
          </p:nvSpPr>
          <p:spPr>
            <a:xfrm flipH="1" rot="-5400000">
              <a:off x="10757801" y="5014365"/>
              <a:ext cx="27160" cy="24166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30"/>
            <p:cNvSpPr/>
            <p:nvPr/>
          </p:nvSpPr>
          <p:spPr>
            <a:xfrm flipH="1" rot="-5400000">
              <a:off x="10874690" y="4434410"/>
              <a:ext cx="10878" cy="25042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30"/>
            <p:cNvSpPr/>
            <p:nvPr/>
          </p:nvSpPr>
          <p:spPr>
            <a:xfrm flipH="1" rot="-5400000">
              <a:off x="10460212" y="4824539"/>
              <a:ext cx="12631" cy="27525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30"/>
            <p:cNvSpPr/>
            <p:nvPr/>
          </p:nvSpPr>
          <p:spPr>
            <a:xfrm flipH="1" rot="-5400000">
              <a:off x="10632881" y="4520561"/>
              <a:ext cx="15077" cy="14712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30"/>
            <p:cNvSpPr/>
            <p:nvPr/>
          </p:nvSpPr>
          <p:spPr>
            <a:xfrm flipH="1" rot="-5400000">
              <a:off x="10929703" y="3900342"/>
              <a:ext cx="26649" cy="17522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30"/>
            <p:cNvSpPr/>
            <p:nvPr/>
          </p:nvSpPr>
          <p:spPr>
            <a:xfrm flipH="1" rot="-5400000">
              <a:off x="11500441" y="4486521"/>
              <a:ext cx="17194" cy="13507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30"/>
            <p:cNvSpPr/>
            <p:nvPr/>
          </p:nvSpPr>
          <p:spPr>
            <a:xfrm flipH="1" rot="-5400000">
              <a:off x="11429858" y="4499790"/>
              <a:ext cx="24166" cy="1044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30"/>
            <p:cNvSpPr/>
            <p:nvPr/>
          </p:nvSpPr>
          <p:spPr>
            <a:xfrm flipH="1" rot="-5400000">
              <a:off x="10968307" y="4693869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30"/>
            <p:cNvSpPr/>
            <p:nvPr/>
          </p:nvSpPr>
          <p:spPr>
            <a:xfrm flipH="1" rot="-5400000">
              <a:off x="11141542" y="4919634"/>
              <a:ext cx="12959" cy="11572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30"/>
            <p:cNvSpPr/>
            <p:nvPr/>
          </p:nvSpPr>
          <p:spPr>
            <a:xfrm flipH="1" rot="-5400000">
              <a:off x="11063987" y="4477577"/>
              <a:ext cx="11937" cy="14602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30"/>
            <p:cNvSpPr/>
            <p:nvPr/>
          </p:nvSpPr>
          <p:spPr>
            <a:xfrm flipH="1" rot="-5400000">
              <a:off x="11478903" y="3828518"/>
              <a:ext cx="7045" cy="6498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30"/>
            <p:cNvSpPr/>
            <p:nvPr/>
          </p:nvSpPr>
          <p:spPr>
            <a:xfrm flipH="1" rot="-5400000">
              <a:off x="11432414" y="4440944"/>
              <a:ext cx="6863" cy="6498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30"/>
            <p:cNvSpPr/>
            <p:nvPr/>
          </p:nvSpPr>
          <p:spPr>
            <a:xfrm flipH="1" rot="-5400000">
              <a:off x="11420513" y="4598244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30"/>
            <p:cNvSpPr/>
            <p:nvPr/>
          </p:nvSpPr>
          <p:spPr>
            <a:xfrm flipH="1" rot="-5400000">
              <a:off x="11420312" y="3804753"/>
              <a:ext cx="7045" cy="679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30"/>
            <p:cNvSpPr/>
            <p:nvPr/>
          </p:nvSpPr>
          <p:spPr>
            <a:xfrm flipH="1" rot="-5400000">
              <a:off x="11414161" y="3857120"/>
              <a:ext cx="8214" cy="6899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30"/>
            <p:cNvSpPr/>
            <p:nvPr/>
          </p:nvSpPr>
          <p:spPr>
            <a:xfrm flipH="1" rot="-5400000">
              <a:off x="11237459" y="4310092"/>
              <a:ext cx="9309" cy="89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30"/>
            <p:cNvSpPr/>
            <p:nvPr/>
          </p:nvSpPr>
          <p:spPr>
            <a:xfrm flipH="1" rot="-5400000">
              <a:off x="11044913" y="4799861"/>
              <a:ext cx="9309" cy="8798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30"/>
            <p:cNvSpPr/>
            <p:nvPr/>
          </p:nvSpPr>
          <p:spPr>
            <a:xfrm flipH="1" rot="-5400000">
              <a:off x="11041865" y="3548123"/>
              <a:ext cx="7009" cy="6753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30"/>
            <p:cNvSpPr/>
            <p:nvPr/>
          </p:nvSpPr>
          <p:spPr>
            <a:xfrm flipH="1" rot="-5400000">
              <a:off x="11000997" y="4458430"/>
              <a:ext cx="6863" cy="6571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30"/>
            <p:cNvSpPr/>
            <p:nvPr/>
          </p:nvSpPr>
          <p:spPr>
            <a:xfrm flipH="1" rot="-5400000">
              <a:off x="10417392" y="4851881"/>
              <a:ext cx="10550" cy="9893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30"/>
            <p:cNvSpPr/>
            <p:nvPr/>
          </p:nvSpPr>
          <p:spPr>
            <a:xfrm flipH="1" rot="-5400000">
              <a:off x="10425952" y="4842700"/>
              <a:ext cx="10550" cy="971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30"/>
            <p:cNvSpPr/>
            <p:nvPr/>
          </p:nvSpPr>
          <p:spPr>
            <a:xfrm flipH="1" rot="-5400000">
              <a:off x="10463845" y="4860770"/>
              <a:ext cx="8177" cy="6899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30"/>
            <p:cNvSpPr/>
            <p:nvPr/>
          </p:nvSpPr>
          <p:spPr>
            <a:xfrm flipH="1" rot="-5400000">
              <a:off x="10750172" y="5027543"/>
              <a:ext cx="9674" cy="9017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30"/>
            <p:cNvSpPr/>
            <p:nvPr/>
          </p:nvSpPr>
          <p:spPr>
            <a:xfrm flipH="1" rot="-5400000">
              <a:off x="11077293" y="4416413"/>
              <a:ext cx="6680" cy="6753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30"/>
            <p:cNvSpPr/>
            <p:nvPr/>
          </p:nvSpPr>
          <p:spPr>
            <a:xfrm flipH="1" rot="-5400000">
              <a:off x="11082440" y="3618340"/>
              <a:ext cx="10367" cy="7885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30"/>
            <p:cNvSpPr/>
            <p:nvPr/>
          </p:nvSpPr>
          <p:spPr>
            <a:xfrm flipH="1" rot="-5400000">
              <a:off x="10643650" y="4772482"/>
              <a:ext cx="7885" cy="6863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30"/>
            <p:cNvSpPr/>
            <p:nvPr/>
          </p:nvSpPr>
          <p:spPr>
            <a:xfrm flipH="1" rot="-5400000">
              <a:off x="10650513" y="4860094"/>
              <a:ext cx="12193" cy="8104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30"/>
            <p:cNvSpPr/>
            <p:nvPr/>
          </p:nvSpPr>
          <p:spPr>
            <a:xfrm flipH="1" rot="-5400000">
              <a:off x="10666739" y="4745122"/>
              <a:ext cx="4563" cy="2993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30"/>
            <p:cNvSpPr/>
            <p:nvPr/>
          </p:nvSpPr>
          <p:spPr>
            <a:xfrm flipH="1" rot="-5400000">
              <a:off x="11416570" y="3786190"/>
              <a:ext cx="3358" cy="387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30"/>
            <p:cNvSpPr/>
            <p:nvPr/>
          </p:nvSpPr>
          <p:spPr>
            <a:xfrm flipH="1" rot="-5400000">
              <a:off x="11230687" y="4304269"/>
              <a:ext cx="7264" cy="6680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30"/>
            <p:cNvSpPr/>
            <p:nvPr/>
          </p:nvSpPr>
          <p:spPr>
            <a:xfrm flipH="1" rot="-5400000">
              <a:off x="11061176" y="3553051"/>
              <a:ext cx="2993" cy="3030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30"/>
            <p:cNvSpPr/>
            <p:nvPr/>
          </p:nvSpPr>
          <p:spPr>
            <a:xfrm flipH="1" rot="-5400000">
              <a:off x="11075011" y="3929491"/>
              <a:ext cx="4746" cy="631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30"/>
            <p:cNvSpPr/>
            <p:nvPr/>
          </p:nvSpPr>
          <p:spPr>
            <a:xfrm flipH="1" rot="-5400000">
              <a:off x="11033505" y="3528337"/>
              <a:ext cx="2300" cy="2409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30"/>
            <p:cNvSpPr/>
            <p:nvPr/>
          </p:nvSpPr>
          <p:spPr>
            <a:xfrm flipH="1" rot="-5400000">
              <a:off x="11310925" y="4534725"/>
              <a:ext cx="2847" cy="2847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30"/>
            <p:cNvSpPr/>
            <p:nvPr/>
          </p:nvSpPr>
          <p:spPr>
            <a:xfrm flipH="1" rot="-5400000">
              <a:off x="11299316" y="4877580"/>
              <a:ext cx="187928" cy="152372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30"/>
            <p:cNvSpPr/>
            <p:nvPr/>
          </p:nvSpPr>
          <p:spPr>
            <a:xfrm flipH="1" rot="-5400000">
              <a:off x="11230377" y="5041652"/>
              <a:ext cx="39024" cy="45193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30"/>
            <p:cNvSpPr/>
            <p:nvPr/>
          </p:nvSpPr>
          <p:spPr>
            <a:xfrm flipH="1" rot="-5400000">
              <a:off x="11192776" y="5033986"/>
              <a:ext cx="26284" cy="22524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30"/>
            <p:cNvSpPr/>
            <p:nvPr/>
          </p:nvSpPr>
          <p:spPr>
            <a:xfrm flipH="1" rot="-5400000">
              <a:off x="11354110" y="4666837"/>
              <a:ext cx="16500" cy="16427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30"/>
            <p:cNvSpPr/>
            <p:nvPr/>
          </p:nvSpPr>
          <p:spPr>
            <a:xfrm flipH="1" rot="-5400000">
              <a:off x="11265750" y="4629657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30"/>
            <p:cNvSpPr/>
            <p:nvPr/>
          </p:nvSpPr>
          <p:spPr>
            <a:xfrm flipH="1" rot="-5400000">
              <a:off x="11016914" y="5082848"/>
              <a:ext cx="11025" cy="898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30"/>
            <p:cNvSpPr/>
            <p:nvPr/>
          </p:nvSpPr>
          <p:spPr>
            <a:xfrm flipH="1" rot="-5400000">
              <a:off x="11286704" y="4621662"/>
              <a:ext cx="6863" cy="6534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30"/>
            <p:cNvSpPr/>
            <p:nvPr/>
          </p:nvSpPr>
          <p:spPr>
            <a:xfrm flipH="1" rot="-5400000">
              <a:off x="11228424" y="4860277"/>
              <a:ext cx="6096" cy="5220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30"/>
            <p:cNvSpPr/>
            <p:nvPr/>
          </p:nvSpPr>
          <p:spPr>
            <a:xfrm flipH="1" rot="-5400000">
              <a:off x="11441704" y="4652764"/>
              <a:ext cx="6607" cy="6425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30"/>
            <p:cNvSpPr/>
            <p:nvPr/>
          </p:nvSpPr>
          <p:spPr>
            <a:xfrm flipH="1" rot="-5400000">
              <a:off x="11077293" y="3628379"/>
              <a:ext cx="74215" cy="111158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30"/>
            <p:cNvSpPr/>
            <p:nvPr/>
          </p:nvSpPr>
          <p:spPr>
            <a:xfrm flipH="1" rot="-5400000">
              <a:off x="11174250" y="3560662"/>
              <a:ext cx="32051" cy="1891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30"/>
            <p:cNvSpPr/>
            <p:nvPr/>
          </p:nvSpPr>
          <p:spPr>
            <a:xfrm flipH="1" rot="-5400000">
              <a:off x="11362561" y="3739884"/>
              <a:ext cx="19530" cy="20297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30"/>
            <p:cNvSpPr/>
            <p:nvPr/>
          </p:nvSpPr>
          <p:spPr>
            <a:xfrm flipH="1" rot="-5400000">
              <a:off x="11068185" y="3796686"/>
              <a:ext cx="17887" cy="1770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30"/>
            <p:cNvSpPr/>
            <p:nvPr/>
          </p:nvSpPr>
          <p:spPr>
            <a:xfrm flipH="1" rot="-5400000">
              <a:off x="11263067" y="3758447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30"/>
            <p:cNvSpPr/>
            <p:nvPr/>
          </p:nvSpPr>
          <p:spPr>
            <a:xfrm flipH="1" rot="-5400000">
              <a:off x="10510863" y="5064687"/>
              <a:ext cx="7045" cy="7009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30"/>
            <p:cNvSpPr/>
            <p:nvPr/>
          </p:nvSpPr>
          <p:spPr>
            <a:xfrm flipH="1" rot="-5400000">
              <a:off x="11392550" y="5030463"/>
              <a:ext cx="2482" cy="2628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6" name="Google Shape;11806;p30"/>
          <p:cNvGrpSpPr/>
          <p:nvPr/>
        </p:nvGrpSpPr>
        <p:grpSpPr>
          <a:xfrm rot="10800000">
            <a:off x="7964" y="2257348"/>
            <a:ext cx="829681" cy="2870012"/>
            <a:chOff x="6892900" y="1975875"/>
            <a:chExt cx="491750" cy="1701050"/>
          </a:xfrm>
        </p:grpSpPr>
        <p:sp>
          <p:nvSpPr>
            <p:cNvPr id="11807" name="Google Shape;11807;p30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30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30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30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30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30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30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30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30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30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30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30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30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30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30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30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30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30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30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30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30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30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30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30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30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30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30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30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30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30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30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30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30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30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30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30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30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30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30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30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30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30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30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30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30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30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30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30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30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30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30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30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30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30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30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30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30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30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65" name="Google Shape;11865;p30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5" name="Google Shape;605;p4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4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grpSp>
        <p:nvGrpSpPr>
          <p:cNvPr id="607" name="Google Shape;607;p4"/>
          <p:cNvGrpSpPr/>
          <p:nvPr/>
        </p:nvGrpSpPr>
        <p:grpSpPr>
          <a:xfrm>
            <a:off x="673131" y="1193846"/>
            <a:ext cx="8011874" cy="3580524"/>
            <a:chOff x="715556" y="5025821"/>
            <a:chExt cx="8011874" cy="3580524"/>
          </a:xfrm>
        </p:grpSpPr>
        <p:grpSp>
          <p:nvGrpSpPr>
            <p:cNvPr id="608" name="Google Shape;608;p4"/>
            <p:cNvGrpSpPr/>
            <p:nvPr/>
          </p:nvGrpSpPr>
          <p:grpSpPr>
            <a:xfrm rot="652735">
              <a:off x="7525776" y="6691725"/>
              <a:ext cx="483137" cy="458078"/>
              <a:chOff x="1776103" y="8970138"/>
              <a:chExt cx="351656" cy="333398"/>
            </a:xfrm>
          </p:grpSpPr>
          <p:sp>
            <p:nvSpPr>
              <p:cNvPr id="609" name="Google Shape;609;p4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4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4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4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4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4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4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4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4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8" name="Google Shape;618;p4"/>
            <p:cNvGrpSpPr/>
            <p:nvPr/>
          </p:nvGrpSpPr>
          <p:grpSpPr>
            <a:xfrm rot="-292372">
              <a:off x="5676175" y="6004631"/>
              <a:ext cx="490744" cy="334961"/>
              <a:chOff x="527553" y="10096667"/>
              <a:chExt cx="285914" cy="195141"/>
            </a:xfrm>
          </p:grpSpPr>
          <p:sp>
            <p:nvSpPr>
              <p:cNvPr id="619" name="Google Shape;619;p4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4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4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2" name="Google Shape;622;p4"/>
            <p:cNvGrpSpPr/>
            <p:nvPr/>
          </p:nvGrpSpPr>
          <p:grpSpPr>
            <a:xfrm rot="293467">
              <a:off x="5894270" y="6730380"/>
              <a:ext cx="495542" cy="277091"/>
              <a:chOff x="306183" y="11167138"/>
              <a:chExt cx="361739" cy="202244"/>
            </a:xfrm>
          </p:grpSpPr>
          <p:sp>
            <p:nvSpPr>
              <p:cNvPr id="623" name="Google Shape;623;p4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4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4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4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7" name="Google Shape;627;p4"/>
            <p:cNvSpPr/>
            <p:nvPr/>
          </p:nvSpPr>
          <p:spPr>
            <a:xfrm rot="-1585849">
              <a:off x="6300835" y="5060160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8" name="Google Shape;628;p4"/>
            <p:cNvGrpSpPr/>
            <p:nvPr/>
          </p:nvGrpSpPr>
          <p:grpSpPr>
            <a:xfrm rot="892445">
              <a:off x="8075849" y="6199111"/>
              <a:ext cx="343036" cy="339026"/>
              <a:chOff x="1496103" y="9977164"/>
              <a:chExt cx="198862" cy="196562"/>
            </a:xfrm>
          </p:grpSpPr>
          <p:sp>
            <p:nvSpPr>
              <p:cNvPr id="629" name="Google Shape;629;p4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4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4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4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3" name="Google Shape;633;p4"/>
            <p:cNvGrpSpPr/>
            <p:nvPr/>
          </p:nvGrpSpPr>
          <p:grpSpPr>
            <a:xfrm>
              <a:off x="2946294" y="5378588"/>
              <a:ext cx="463627" cy="377568"/>
              <a:chOff x="315319" y="11122465"/>
              <a:chExt cx="299153" cy="243639"/>
            </a:xfrm>
          </p:grpSpPr>
          <p:sp>
            <p:nvSpPr>
              <p:cNvPr id="634" name="Google Shape;634;p4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4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6" name="Google Shape;636;p4"/>
            <p:cNvGrpSpPr/>
            <p:nvPr/>
          </p:nvGrpSpPr>
          <p:grpSpPr>
            <a:xfrm rot="1398537">
              <a:off x="5144291" y="5189782"/>
              <a:ext cx="278766" cy="476967"/>
              <a:chOff x="316587" y="9755293"/>
              <a:chExt cx="193789" cy="331571"/>
            </a:xfrm>
          </p:grpSpPr>
          <p:sp>
            <p:nvSpPr>
              <p:cNvPr id="637" name="Google Shape;637;p4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4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4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4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4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4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4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4" name="Google Shape;644;p4"/>
            <p:cNvGrpSpPr/>
            <p:nvPr/>
          </p:nvGrpSpPr>
          <p:grpSpPr>
            <a:xfrm>
              <a:off x="6796856" y="7028110"/>
              <a:ext cx="417006" cy="385139"/>
              <a:chOff x="-2439074" y="11152150"/>
              <a:chExt cx="417800" cy="385873"/>
            </a:xfrm>
          </p:grpSpPr>
          <p:sp>
            <p:nvSpPr>
              <p:cNvPr id="645" name="Google Shape;645;p4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4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4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4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9" name="Google Shape;649;p4"/>
            <p:cNvSpPr/>
            <p:nvPr/>
          </p:nvSpPr>
          <p:spPr>
            <a:xfrm rot="705357">
              <a:off x="8418781" y="7163288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 rot="524861">
              <a:off x="7721328" y="7644477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2127571" y="5431039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 rot="906625">
              <a:off x="7629120" y="5247752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 rot="1118803">
              <a:off x="7001474" y="5957749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 flipH="1" rot="-1277494">
              <a:off x="4737699" y="6051370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 rot="-627847">
              <a:off x="5872928" y="7593871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6" name="Google Shape;656;p4"/>
            <p:cNvGrpSpPr/>
            <p:nvPr/>
          </p:nvGrpSpPr>
          <p:grpSpPr>
            <a:xfrm>
              <a:off x="4942961" y="7140582"/>
              <a:ext cx="417006" cy="385139"/>
              <a:chOff x="-2210041" y="11304839"/>
              <a:chExt cx="417800" cy="385873"/>
            </a:xfrm>
          </p:grpSpPr>
          <p:sp>
            <p:nvSpPr>
              <p:cNvPr id="657" name="Google Shape;657;p4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4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4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4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1" name="Google Shape;661;p4"/>
            <p:cNvGrpSpPr/>
            <p:nvPr/>
          </p:nvGrpSpPr>
          <p:grpSpPr>
            <a:xfrm rot="652735">
              <a:off x="3196653" y="7104110"/>
              <a:ext cx="483137" cy="458078"/>
              <a:chOff x="1905969" y="9058125"/>
              <a:chExt cx="351656" cy="333398"/>
            </a:xfrm>
          </p:grpSpPr>
          <p:sp>
            <p:nvSpPr>
              <p:cNvPr id="662" name="Google Shape;662;p4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4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4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4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4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4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4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4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4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1" name="Google Shape;671;p4"/>
            <p:cNvGrpSpPr/>
            <p:nvPr/>
          </p:nvGrpSpPr>
          <p:grpSpPr>
            <a:xfrm rot="892445">
              <a:off x="3809073" y="6441220"/>
              <a:ext cx="343036" cy="339026"/>
              <a:chOff x="1740934" y="9866422"/>
              <a:chExt cx="198862" cy="196562"/>
            </a:xfrm>
          </p:grpSpPr>
          <p:sp>
            <p:nvSpPr>
              <p:cNvPr id="672" name="Google Shape;672;p4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4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4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4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6" name="Google Shape;676;p4"/>
            <p:cNvSpPr/>
            <p:nvPr/>
          </p:nvSpPr>
          <p:spPr>
            <a:xfrm rot="-992800">
              <a:off x="2567445" y="6236012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 rot="-597260">
              <a:off x="1614527" y="5889683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 rot="3469497">
              <a:off x="2131722" y="7876793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9" name="Google Shape;679;p4"/>
            <p:cNvGrpSpPr/>
            <p:nvPr/>
          </p:nvGrpSpPr>
          <p:grpSpPr>
            <a:xfrm rot="293467">
              <a:off x="2022455" y="7018190"/>
              <a:ext cx="495542" cy="277091"/>
              <a:chOff x="306183" y="11167138"/>
              <a:chExt cx="361739" cy="202244"/>
            </a:xfrm>
          </p:grpSpPr>
          <p:sp>
            <p:nvSpPr>
              <p:cNvPr id="680" name="Google Shape;680;p4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4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4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4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4" name="Google Shape;684;p4"/>
            <p:cNvGrpSpPr/>
            <p:nvPr/>
          </p:nvGrpSpPr>
          <p:grpSpPr>
            <a:xfrm rot="-645224">
              <a:off x="1355187" y="5147239"/>
              <a:ext cx="278758" cy="476953"/>
              <a:chOff x="524756" y="9794821"/>
              <a:chExt cx="193789" cy="331571"/>
            </a:xfrm>
          </p:grpSpPr>
          <p:sp>
            <p:nvSpPr>
              <p:cNvPr id="685" name="Google Shape;685;p4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4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4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4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4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4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4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" name="Google Shape;692;p4"/>
            <p:cNvGrpSpPr/>
            <p:nvPr/>
          </p:nvGrpSpPr>
          <p:grpSpPr>
            <a:xfrm rot="784931">
              <a:off x="920197" y="7862413"/>
              <a:ext cx="425397" cy="460479"/>
              <a:chOff x="597900" y="10971024"/>
              <a:chExt cx="274481" cy="297136"/>
            </a:xfrm>
          </p:grpSpPr>
          <p:sp>
            <p:nvSpPr>
              <p:cNvPr id="693" name="Google Shape;693;p4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4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5" name="Google Shape;695;p4"/>
            <p:cNvGrpSpPr/>
            <p:nvPr/>
          </p:nvGrpSpPr>
          <p:grpSpPr>
            <a:xfrm rot="-292372">
              <a:off x="878589" y="6989254"/>
              <a:ext cx="490744" cy="334961"/>
              <a:chOff x="527553" y="10096667"/>
              <a:chExt cx="285914" cy="195141"/>
            </a:xfrm>
          </p:grpSpPr>
          <p:sp>
            <p:nvSpPr>
              <p:cNvPr id="696" name="Google Shape;696;p4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4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4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9" name="Google Shape;699;p4"/>
            <p:cNvSpPr/>
            <p:nvPr/>
          </p:nvSpPr>
          <p:spPr>
            <a:xfrm rot="1118803">
              <a:off x="3698836" y="5133999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715556" y="6243370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 rot="-1585849">
              <a:off x="5400835" y="8078460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4"/>
            <p:cNvGrpSpPr/>
            <p:nvPr/>
          </p:nvGrpSpPr>
          <p:grpSpPr>
            <a:xfrm rot="1398537">
              <a:off x="4405503" y="7900182"/>
              <a:ext cx="278766" cy="476967"/>
              <a:chOff x="316587" y="9755293"/>
              <a:chExt cx="193789" cy="331571"/>
            </a:xfrm>
          </p:grpSpPr>
          <p:sp>
            <p:nvSpPr>
              <p:cNvPr id="703" name="Google Shape;703;p4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4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4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4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4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4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4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0" name="Google Shape;710;p4"/>
            <p:cNvSpPr/>
            <p:nvPr/>
          </p:nvSpPr>
          <p:spPr>
            <a:xfrm rot="906625">
              <a:off x="6767745" y="8103002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 rot="1118803">
              <a:off x="3264436" y="8090174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" name="Google Shape;712;p4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" name="Google Shape;713;p4"/>
          <p:cNvGrpSpPr/>
          <p:nvPr/>
        </p:nvGrpSpPr>
        <p:grpSpPr>
          <a:xfrm>
            <a:off x="6371173" y="4263903"/>
            <a:ext cx="2772897" cy="916191"/>
            <a:chOff x="5519298" y="5982349"/>
            <a:chExt cx="2563699" cy="847070"/>
          </a:xfrm>
        </p:grpSpPr>
        <p:sp>
          <p:nvSpPr>
            <p:cNvPr id="714" name="Google Shape;714;p4"/>
            <p:cNvSpPr/>
            <p:nvPr/>
          </p:nvSpPr>
          <p:spPr>
            <a:xfrm flipH="1" rot="10800000">
              <a:off x="7277519" y="6030410"/>
              <a:ext cx="805478" cy="798228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 flipH="1" rot="10800000">
              <a:off x="6749636" y="6622677"/>
              <a:ext cx="535828" cy="206178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 flipH="1" rot="10800000">
              <a:off x="6513676" y="6657670"/>
              <a:ext cx="194803" cy="171663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 flipH="1" rot="10800000">
              <a:off x="5944809" y="6436600"/>
              <a:ext cx="174615" cy="148392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 flipH="1" rot="10800000">
              <a:off x="5620195" y="6525427"/>
              <a:ext cx="160288" cy="240389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 flipH="1" rot="10800000">
              <a:off x="7938122" y="6190177"/>
              <a:ext cx="120737" cy="92648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 flipH="1" rot="10800000">
              <a:off x="5519298" y="6697004"/>
              <a:ext cx="144442" cy="107582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 flipH="1" rot="10800000">
              <a:off x="5592974" y="6731432"/>
              <a:ext cx="118827" cy="97988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 flipH="1" rot="10800000">
              <a:off x="6409653" y="6461130"/>
              <a:ext cx="114442" cy="129333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 flipH="1" rot="10800000">
              <a:off x="6073578" y="6761648"/>
              <a:ext cx="84312" cy="64992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 flipH="1" rot="10800000">
              <a:off x="6106703" y="6377643"/>
              <a:ext cx="104283" cy="56005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 flipH="1" rot="10800000">
              <a:off x="6245067" y="6546353"/>
              <a:ext cx="97510" cy="5778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 flipH="1" rot="10800000">
              <a:off x="6427540" y="6741634"/>
              <a:ext cx="57264" cy="8709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 flipH="1" rot="10800000">
              <a:off x="5742148" y="6460565"/>
              <a:ext cx="45195" cy="947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 flipH="1" rot="10800000">
              <a:off x="5655361" y="6745498"/>
              <a:ext cx="84138" cy="75846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 flipH="1" rot="10800000">
              <a:off x="6550491" y="6308222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 flipH="1" rot="10800000">
              <a:off x="6167658" y="6606353"/>
              <a:ext cx="70289" cy="53357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 flipH="1" rot="10800000">
              <a:off x="5604001" y="6578915"/>
              <a:ext cx="47887" cy="85137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 flipH="1" rot="10800000">
              <a:off x="6880706" y="6746844"/>
              <a:ext cx="54139" cy="47409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 flipH="1" rot="10800000">
              <a:off x="5771496" y="6495254"/>
              <a:ext cx="41852" cy="5123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 flipH="1" rot="10800000">
              <a:off x="5867834" y="6266804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 flipH="1" rot="10800000">
              <a:off x="6208859" y="6315690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 flipH="1" rot="10800000">
              <a:off x="5966864" y="6402867"/>
              <a:ext cx="39551" cy="31867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 flipH="1" rot="10800000">
              <a:off x="5830020" y="6289945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 flipH="1" rot="10800000">
              <a:off x="5963304" y="6558293"/>
              <a:ext cx="30608" cy="20058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 flipH="1" rot="10800000">
              <a:off x="7194292" y="6060192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 flipH="1" rot="10800000">
              <a:off x="6981429" y="6234677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 flipH="1" rot="10800000">
              <a:off x="6321217" y="6414719"/>
              <a:ext cx="27091" cy="25441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 flipH="1" rot="10800000">
              <a:off x="6144127" y="6557685"/>
              <a:ext cx="26874" cy="13849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 flipH="1" rot="10800000">
              <a:off x="5759210" y="6290118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 flipH="1" rot="10800000">
              <a:off x="6198656" y="6796598"/>
              <a:ext cx="18538" cy="16932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 flipH="1" rot="10800000">
              <a:off x="5974982" y="6701041"/>
              <a:ext cx="12938" cy="19797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 flipH="1" rot="10800000">
              <a:off x="6163056" y="6519176"/>
              <a:ext cx="16888" cy="15629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 flipH="1" rot="10800000">
              <a:off x="6196138" y="6519827"/>
              <a:ext cx="13372" cy="18668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 flipH="1" rot="10800000">
              <a:off x="5675983" y="6814788"/>
              <a:ext cx="21273" cy="13545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 flipH="1" rot="10800000">
              <a:off x="6184720" y="6552258"/>
              <a:ext cx="15412" cy="11548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 flipH="1" rot="10800000">
              <a:off x="6218019" y="6554429"/>
              <a:ext cx="12113" cy="14327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 flipH="1" rot="10800000">
              <a:off x="5698429" y="6498250"/>
              <a:ext cx="12460" cy="12938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 flipH="1" rot="10800000">
              <a:off x="5747965" y="6783009"/>
              <a:ext cx="8596" cy="8379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 flipH="1" rot="10800000">
              <a:off x="5852639" y="6505760"/>
              <a:ext cx="8336" cy="794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 flipH="1" rot="10800000">
              <a:off x="6019092" y="6422360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 flipH="1" rot="10800000">
              <a:off x="6638928" y="6355848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 flipH="1" rot="10800000">
              <a:off x="6615223" y="6269279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 flipH="1" rot="10800000">
              <a:off x="5810787" y="6252868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 flipH="1" rot="10800000">
              <a:off x="7073382" y="6117283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 flipH="1" rot="10800000">
              <a:off x="7187824" y="6093492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 flipH="1" rot="10800000">
              <a:off x="7087752" y="6501897"/>
              <a:ext cx="290273" cy="185252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 flipH="1" rot="10800000">
              <a:off x="7120617" y="6462476"/>
              <a:ext cx="150259" cy="114181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 flipH="1" rot="10800000">
              <a:off x="6675570" y="6554733"/>
              <a:ext cx="109276" cy="132112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 flipH="1" rot="10800000">
              <a:off x="7496374" y="6094230"/>
              <a:ext cx="145918" cy="91866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 flipH="1" rot="10800000">
              <a:off x="6969750" y="6530724"/>
              <a:ext cx="97640" cy="128943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 flipH="1" rot="10800000">
              <a:off x="7626445" y="6036878"/>
              <a:ext cx="110535" cy="75586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 flipH="1" rot="10800000">
              <a:off x="7197201" y="6377686"/>
              <a:ext cx="154601" cy="89478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 flipH="1" rot="10800000">
              <a:off x="6974352" y="6405385"/>
              <a:ext cx="90954" cy="88046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 flipH="1" rot="10800000">
              <a:off x="7063396" y="6412983"/>
              <a:ext cx="70159" cy="81924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 flipH="1" rot="10800000">
              <a:off x="6773948" y="6360971"/>
              <a:ext cx="71852" cy="104543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 flipH="1" rot="10800000">
              <a:off x="7447706" y="6131263"/>
              <a:ext cx="80969" cy="65036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 flipH="1" rot="10800000">
              <a:off x="7497633" y="6199728"/>
              <a:ext cx="50188" cy="69204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 flipH="1" rot="10800000">
              <a:off x="6690548" y="6370479"/>
              <a:ext cx="92213" cy="66772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 flipH="1" rot="10800000">
              <a:off x="6531345" y="6415761"/>
              <a:ext cx="87438" cy="87438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 flipH="1" rot="10800000">
              <a:off x="7521338" y="6331623"/>
              <a:ext cx="94949" cy="40289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 flipH="1" rot="10800000">
              <a:off x="7231716" y="5996112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 flipH="1" rot="10800000">
              <a:off x="6721112" y="6459480"/>
              <a:ext cx="58306" cy="90347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 flipH="1" rot="10800000">
              <a:off x="7562539" y="6245053"/>
              <a:ext cx="49797" cy="50275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 flipH="1" rot="10800000">
              <a:off x="7435029" y="6075822"/>
              <a:ext cx="44327" cy="49146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 flipH="1" rot="10800000">
              <a:off x="7512611" y="6010439"/>
              <a:ext cx="57699" cy="52141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 flipH="1" rot="10800000">
              <a:off x="7365087" y="6394141"/>
              <a:ext cx="66425" cy="53097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 flipH="1" rot="10800000">
              <a:off x="6564645" y="6512924"/>
              <a:ext cx="41027" cy="69160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 flipH="1" rot="10800000">
              <a:off x="6895076" y="6271363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 flipH="1" rot="10800000">
              <a:off x="6370536" y="6477367"/>
              <a:ext cx="41201" cy="53097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 flipH="1" rot="10800000">
              <a:off x="7104988" y="6712893"/>
              <a:ext cx="33560" cy="54139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 flipH="1" rot="10800000">
              <a:off x="6806640" y="6266891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 flipH="1" rot="10800000">
              <a:off x="6646004" y="6401174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 flipH="1" rot="10800000">
              <a:off x="7133294" y="6354112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 flipH="1" rot="10800000">
              <a:off x="7035003" y="6508800"/>
              <a:ext cx="32171" cy="32388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"/>
            <p:cNvSpPr/>
            <p:nvPr/>
          </p:nvSpPr>
          <p:spPr>
            <a:xfrm flipH="1" rot="10800000">
              <a:off x="7189256" y="6415240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"/>
            <p:cNvSpPr/>
            <p:nvPr/>
          </p:nvSpPr>
          <p:spPr>
            <a:xfrm flipH="1" rot="10800000">
              <a:off x="7230066" y="6342043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"/>
            <p:cNvSpPr/>
            <p:nvPr/>
          </p:nvSpPr>
          <p:spPr>
            <a:xfrm flipH="1" rot="10800000">
              <a:off x="7671163" y="6191262"/>
              <a:ext cx="51230" cy="19754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"/>
            <p:cNvSpPr/>
            <p:nvPr/>
          </p:nvSpPr>
          <p:spPr>
            <a:xfrm flipH="1" rot="10800000">
              <a:off x="7331571" y="6772676"/>
              <a:ext cx="34298" cy="1754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"/>
            <p:cNvSpPr/>
            <p:nvPr/>
          </p:nvSpPr>
          <p:spPr>
            <a:xfrm flipH="1" rot="10800000">
              <a:off x="6863861" y="6565109"/>
              <a:ext cx="30000" cy="20058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"/>
            <p:cNvSpPr/>
            <p:nvPr/>
          </p:nvSpPr>
          <p:spPr>
            <a:xfrm flipH="1" rot="10800000">
              <a:off x="6397975" y="6589508"/>
              <a:ext cx="17930" cy="22532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"/>
            <p:cNvSpPr/>
            <p:nvPr/>
          </p:nvSpPr>
          <p:spPr>
            <a:xfrm flipH="1" rot="10800000">
              <a:off x="7091529" y="6656280"/>
              <a:ext cx="18278" cy="17149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"/>
            <p:cNvSpPr/>
            <p:nvPr/>
          </p:nvSpPr>
          <p:spPr>
            <a:xfrm flipH="1" rot="10800000">
              <a:off x="6762530" y="6525167"/>
              <a:ext cx="26440" cy="15239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"/>
            <p:cNvSpPr/>
            <p:nvPr/>
          </p:nvSpPr>
          <p:spPr>
            <a:xfrm flipH="1" rot="10800000">
              <a:off x="7137245" y="6385501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"/>
            <p:cNvSpPr/>
            <p:nvPr/>
          </p:nvSpPr>
          <p:spPr>
            <a:xfrm flipH="1" rot="10800000">
              <a:off x="7537401" y="6129266"/>
              <a:ext cx="13980" cy="24573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"/>
            <p:cNvSpPr/>
            <p:nvPr/>
          </p:nvSpPr>
          <p:spPr>
            <a:xfrm flipH="1" rot="10800000">
              <a:off x="7103295" y="6352983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"/>
            <p:cNvSpPr/>
            <p:nvPr/>
          </p:nvSpPr>
          <p:spPr>
            <a:xfrm flipH="1" rot="10800000">
              <a:off x="7071515" y="6611954"/>
              <a:ext cx="11679" cy="1259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"/>
            <p:cNvSpPr/>
            <p:nvPr/>
          </p:nvSpPr>
          <p:spPr>
            <a:xfrm flipH="1" rot="10800000">
              <a:off x="6886133" y="6616946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"/>
            <p:cNvSpPr/>
            <p:nvPr/>
          </p:nvSpPr>
          <p:spPr>
            <a:xfrm flipH="1" rot="10800000">
              <a:off x="6962066" y="6497946"/>
              <a:ext cx="8553" cy="8379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"/>
            <p:cNvSpPr/>
            <p:nvPr/>
          </p:nvSpPr>
          <p:spPr>
            <a:xfrm flipH="1" rot="10800000">
              <a:off x="7169937" y="6450102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"/>
            <p:cNvSpPr/>
            <p:nvPr/>
          </p:nvSpPr>
          <p:spPr>
            <a:xfrm flipH="1" rot="10800000">
              <a:off x="7132687" y="6443590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 flipH="1" rot="10800000">
              <a:off x="7136247" y="6346471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 flipH="1" rot="10800000">
              <a:off x="7467156" y="6548872"/>
              <a:ext cx="4081" cy="4906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 flipH="1" rot="10800000">
              <a:off x="6541331" y="6546006"/>
              <a:ext cx="3821" cy="3386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 flipH="1" rot="10800000">
              <a:off x="6383821" y="6530203"/>
              <a:ext cx="8509" cy="8119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 flipH="1" rot="10800000">
              <a:off x="6949996" y="6622200"/>
              <a:ext cx="5253" cy="3343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"/>
            <p:cNvSpPr/>
            <p:nvPr/>
          </p:nvSpPr>
          <p:spPr>
            <a:xfrm flipH="1" rot="10800000">
              <a:off x="7698862" y="6441767"/>
              <a:ext cx="5210" cy="3517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"/>
            <p:cNvSpPr/>
            <p:nvPr/>
          </p:nvSpPr>
          <p:spPr>
            <a:xfrm flipH="1" rot="10800000">
              <a:off x="7318676" y="6411420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"/>
            <p:cNvSpPr/>
            <p:nvPr/>
          </p:nvSpPr>
          <p:spPr>
            <a:xfrm flipH="1" rot="10800000">
              <a:off x="6561736" y="6400175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"/>
            <p:cNvSpPr/>
            <p:nvPr/>
          </p:nvSpPr>
          <p:spPr>
            <a:xfrm flipH="1" rot="10800000">
              <a:off x="6609796" y="6349814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"/>
            <p:cNvSpPr/>
            <p:nvPr/>
          </p:nvSpPr>
          <p:spPr>
            <a:xfrm flipH="1" rot="10800000">
              <a:off x="7548819" y="6381637"/>
              <a:ext cx="2735" cy="3169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 flipH="1" rot="10800000">
              <a:off x="7056537" y="6453836"/>
              <a:ext cx="6903" cy="712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 flipH="1" rot="10800000">
              <a:off x="7889844" y="6290335"/>
              <a:ext cx="135932" cy="61606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"/>
            <p:cNvSpPr/>
            <p:nvPr/>
          </p:nvSpPr>
          <p:spPr>
            <a:xfrm flipH="1" rot="10800000">
              <a:off x="7837052" y="6342694"/>
              <a:ext cx="144615" cy="72720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"/>
            <p:cNvSpPr/>
            <p:nvPr/>
          </p:nvSpPr>
          <p:spPr>
            <a:xfrm flipH="1" rot="10800000">
              <a:off x="7949757" y="6513445"/>
              <a:ext cx="62908" cy="42634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 flipH="1" rot="10800000">
              <a:off x="7806227" y="6217659"/>
              <a:ext cx="82228" cy="55007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 flipH="1" rot="10800000">
              <a:off x="7375507" y="6428221"/>
              <a:ext cx="55571" cy="52098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 flipH="1" rot="10800000">
              <a:off x="7586894" y="6449885"/>
              <a:ext cx="55180" cy="59565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 flipH="1" rot="10800000">
              <a:off x="7789773" y="6302188"/>
              <a:ext cx="76931" cy="32691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 flipH="1" rot="10800000">
              <a:off x="7720048" y="6243708"/>
              <a:ext cx="48147" cy="75368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 flipH="1" rot="10800000">
              <a:off x="7558588" y="6526383"/>
              <a:ext cx="54356" cy="34254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 flipH="1" rot="10800000">
              <a:off x="7538009" y="6660057"/>
              <a:ext cx="43328" cy="4767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 flipH="1" rot="10800000">
              <a:off x="7756473" y="6609522"/>
              <a:ext cx="36686" cy="28567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 flipH="1" rot="10800000">
              <a:off x="7945198" y="6104910"/>
              <a:ext cx="35210" cy="34992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 flipH="1" rot="10800000">
              <a:off x="8007759" y="6491130"/>
              <a:ext cx="37554" cy="24790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 flipH="1" rot="10800000">
              <a:off x="7931696" y="6169945"/>
              <a:ext cx="52662" cy="2053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 flipH="1" rot="10800000">
              <a:off x="8008454" y="6288946"/>
              <a:ext cx="30173" cy="25528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 flipH="1" rot="10800000">
              <a:off x="7467677" y="6635137"/>
              <a:ext cx="14197" cy="10203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 flipH="1" rot="10800000">
              <a:off x="7877384" y="6199989"/>
              <a:ext cx="9725" cy="820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 flipH="1" rot="10800000">
              <a:off x="7983881" y="6357325"/>
              <a:ext cx="10680" cy="5861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 flipH="1" rot="10800000">
              <a:off x="7788123" y="6282303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 flipH="1" rot="10800000">
              <a:off x="7941465" y="6273447"/>
              <a:ext cx="2952" cy="3169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 flipH="1" rot="10800000">
              <a:off x="7365738" y="6675860"/>
              <a:ext cx="2952" cy="2996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 flipH="1" rot="10800000">
              <a:off x="6966016" y="6794948"/>
              <a:ext cx="51013" cy="20145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 flipH="1" rot="10800000">
              <a:off x="7136637" y="6802545"/>
              <a:ext cx="5253" cy="356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 flipH="1" rot="10800000">
              <a:off x="7994735" y="6219135"/>
              <a:ext cx="27091" cy="29652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 flipH="1" rot="10800000">
              <a:off x="7978888" y="6197297"/>
              <a:ext cx="8726" cy="820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 flipH="1" rot="10800000">
              <a:off x="6728623" y="6615297"/>
              <a:ext cx="3777" cy="3386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 flipH="1" rot="10800000">
              <a:off x="6707393" y="6608176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 flipH="1" rot="10800000">
              <a:off x="7597531" y="6135387"/>
              <a:ext cx="23965" cy="13676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 flipH="1" rot="10800000">
              <a:off x="6995973" y="6586903"/>
              <a:ext cx="15673" cy="11809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 flipH="1" rot="10800000">
              <a:off x="7347808" y="5982349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" name="Google Shape;846;p4"/>
          <p:cNvSpPr/>
          <p:nvPr/>
        </p:nvSpPr>
        <p:spPr>
          <a:xfrm>
            <a:off x="9056363" y="916622"/>
            <a:ext cx="87705" cy="69583"/>
          </a:xfrm>
          <a:custGeom>
            <a:rect b="b" l="l" r="r" t="t"/>
            <a:pathLst>
              <a:path extrusionOk="0" h="1198" w="1510">
                <a:moveTo>
                  <a:pt x="980" y="1"/>
                </a:moveTo>
                <a:cubicBezTo>
                  <a:pt x="616" y="1"/>
                  <a:pt x="342" y="345"/>
                  <a:pt x="29" y="525"/>
                </a:cubicBezTo>
                <a:cubicBezTo>
                  <a:pt x="0" y="664"/>
                  <a:pt x="87" y="736"/>
                  <a:pt x="144" y="822"/>
                </a:cubicBezTo>
                <a:cubicBezTo>
                  <a:pt x="335" y="1071"/>
                  <a:pt x="480" y="1198"/>
                  <a:pt x="623" y="1198"/>
                </a:cubicBezTo>
                <a:cubicBezTo>
                  <a:pt x="764" y="1198"/>
                  <a:pt x="903" y="1074"/>
                  <a:pt x="1079" y="822"/>
                </a:cubicBezTo>
                <a:cubicBezTo>
                  <a:pt x="1222" y="621"/>
                  <a:pt x="1510" y="492"/>
                  <a:pt x="1481" y="209"/>
                </a:cubicBezTo>
                <a:cubicBezTo>
                  <a:pt x="1293" y="58"/>
                  <a:pt x="1129" y="1"/>
                  <a:pt x="98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4"/>
          <p:cNvSpPr/>
          <p:nvPr/>
        </p:nvSpPr>
        <p:spPr>
          <a:xfrm>
            <a:off x="6574730" y="40448"/>
            <a:ext cx="73823" cy="60812"/>
          </a:xfrm>
          <a:custGeom>
            <a:rect b="b" l="l" r="r" t="t"/>
            <a:pathLst>
              <a:path extrusionOk="0" h="1047" w="1271">
                <a:moveTo>
                  <a:pt x="299" y="1"/>
                </a:moveTo>
                <a:cubicBezTo>
                  <a:pt x="235" y="1"/>
                  <a:pt x="170" y="25"/>
                  <a:pt x="120" y="72"/>
                </a:cubicBezTo>
                <a:cubicBezTo>
                  <a:pt x="19" y="168"/>
                  <a:pt x="0" y="317"/>
                  <a:pt x="72" y="437"/>
                </a:cubicBezTo>
                <a:cubicBezTo>
                  <a:pt x="313" y="818"/>
                  <a:pt x="638" y="1047"/>
                  <a:pt x="1127" y="1047"/>
                </a:cubicBezTo>
                <a:cubicBezTo>
                  <a:pt x="1174" y="1047"/>
                  <a:pt x="1221" y="1045"/>
                  <a:pt x="1270" y="1041"/>
                </a:cubicBezTo>
                <a:cubicBezTo>
                  <a:pt x="1146" y="552"/>
                  <a:pt x="772" y="341"/>
                  <a:pt x="475" y="72"/>
                </a:cubicBezTo>
                <a:cubicBezTo>
                  <a:pt x="427" y="25"/>
                  <a:pt x="363" y="1"/>
                  <a:pt x="29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8" name="Google Shape;848;p4"/>
          <p:cNvGrpSpPr/>
          <p:nvPr/>
        </p:nvGrpSpPr>
        <p:grpSpPr>
          <a:xfrm>
            <a:off x="7449046" y="335855"/>
            <a:ext cx="1411753" cy="573739"/>
            <a:chOff x="7449046" y="335855"/>
            <a:chExt cx="1411753" cy="573739"/>
          </a:xfrm>
        </p:grpSpPr>
        <p:sp>
          <p:nvSpPr>
            <p:cNvPr id="849" name="Google Shape;849;p4"/>
            <p:cNvSpPr/>
            <p:nvPr/>
          </p:nvSpPr>
          <p:spPr>
            <a:xfrm>
              <a:off x="8652980" y="607739"/>
              <a:ext cx="207819" cy="30185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7514737" y="423386"/>
              <a:ext cx="203579" cy="223327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8394977" y="410375"/>
              <a:ext cx="153686" cy="95546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7978236" y="372796"/>
              <a:ext cx="126446" cy="108672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8570038" y="783671"/>
              <a:ext cx="88285" cy="92061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7449046" y="656877"/>
              <a:ext cx="101122" cy="92932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7745499" y="512542"/>
              <a:ext cx="103387" cy="63484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8654955" y="335855"/>
              <a:ext cx="85788" cy="8404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7736670" y="451323"/>
              <a:ext cx="35895" cy="40251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8126114" y="802025"/>
              <a:ext cx="42574" cy="33572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8663841" y="344974"/>
              <a:ext cx="18993" cy="19283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7786157" y="498312"/>
              <a:ext cx="15101" cy="14288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7730804" y="526192"/>
              <a:ext cx="14753" cy="14288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8366866" y="592464"/>
              <a:ext cx="5169" cy="3659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8362219" y="595774"/>
              <a:ext cx="5227" cy="3717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7650360" y="800109"/>
              <a:ext cx="11733" cy="7435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7649140" y="774668"/>
              <a:ext cx="7376" cy="4879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7662034" y="796217"/>
              <a:ext cx="3950" cy="395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8636833" y="382554"/>
              <a:ext cx="8712" cy="923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8206209" y="440810"/>
              <a:ext cx="9526" cy="10281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p4"/>
          <p:cNvGrpSpPr/>
          <p:nvPr/>
        </p:nvGrpSpPr>
        <p:grpSpPr>
          <a:xfrm>
            <a:off x="403766" y="3472965"/>
            <a:ext cx="966613" cy="1323526"/>
            <a:chOff x="403766" y="3472965"/>
            <a:chExt cx="966613" cy="1323526"/>
          </a:xfrm>
        </p:grpSpPr>
        <p:sp>
          <p:nvSpPr>
            <p:cNvPr id="870" name="Google Shape;870;p4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5" name="Google Shape;925;p4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6" name="Google Shape;926;p4"/>
          <p:cNvSpPr txBox="1"/>
          <p:nvPr>
            <p:ph idx="1" type="body"/>
          </p:nvPr>
        </p:nvSpPr>
        <p:spPr>
          <a:xfrm>
            <a:off x="715550" y="1249375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927" name="Google Shape;927;p4"/>
          <p:cNvGrpSpPr/>
          <p:nvPr/>
        </p:nvGrpSpPr>
        <p:grpSpPr>
          <a:xfrm>
            <a:off x="2128268" y="32661"/>
            <a:ext cx="2766417" cy="803782"/>
            <a:chOff x="2128268" y="32661"/>
            <a:chExt cx="2766417" cy="803782"/>
          </a:xfrm>
        </p:grpSpPr>
        <p:sp>
          <p:nvSpPr>
            <p:cNvPr id="928" name="Google Shape;928;p4"/>
            <p:cNvSpPr/>
            <p:nvPr/>
          </p:nvSpPr>
          <p:spPr>
            <a:xfrm flipH="1" rot="5400000">
              <a:off x="4219658" y="436936"/>
              <a:ext cx="144171" cy="102961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"/>
            <p:cNvSpPr/>
            <p:nvPr/>
          </p:nvSpPr>
          <p:spPr>
            <a:xfrm flipH="1" rot="5400000">
              <a:off x="2694070" y="561135"/>
              <a:ext cx="95453" cy="59347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"/>
            <p:cNvSpPr/>
            <p:nvPr/>
          </p:nvSpPr>
          <p:spPr>
            <a:xfrm flipH="1" rot="5400000">
              <a:off x="4825531" y="773827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"/>
            <p:cNvSpPr/>
            <p:nvPr/>
          </p:nvSpPr>
          <p:spPr>
            <a:xfrm flipH="1" rot="5400000">
              <a:off x="4777320" y="537662"/>
              <a:ext cx="58251" cy="42855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"/>
            <p:cNvSpPr/>
            <p:nvPr/>
          </p:nvSpPr>
          <p:spPr>
            <a:xfrm flipH="1" rot="5400000">
              <a:off x="2887550" y="491833"/>
              <a:ext cx="42897" cy="44753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"/>
            <p:cNvSpPr/>
            <p:nvPr/>
          </p:nvSpPr>
          <p:spPr>
            <a:xfrm flipH="1" rot="5400000">
              <a:off x="3740345" y="331802"/>
              <a:ext cx="58461" cy="35094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"/>
            <p:cNvSpPr/>
            <p:nvPr/>
          </p:nvSpPr>
          <p:spPr>
            <a:xfrm flipH="1" rot="5400000">
              <a:off x="4474952" y="272581"/>
              <a:ext cx="38679" cy="46778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"/>
            <p:cNvSpPr/>
            <p:nvPr/>
          </p:nvSpPr>
          <p:spPr>
            <a:xfrm flipH="1" rot="5400000">
              <a:off x="2334507" y="332793"/>
              <a:ext cx="52008" cy="25392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"/>
            <p:cNvSpPr/>
            <p:nvPr/>
          </p:nvSpPr>
          <p:spPr>
            <a:xfrm flipH="1" rot="5400000">
              <a:off x="4858453" y="139967"/>
              <a:ext cx="44711" cy="27754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"/>
            <p:cNvSpPr/>
            <p:nvPr/>
          </p:nvSpPr>
          <p:spPr>
            <a:xfrm flipH="1" rot="5400000">
              <a:off x="4533540" y="542955"/>
              <a:ext cx="35431" cy="35684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"/>
            <p:cNvSpPr/>
            <p:nvPr/>
          </p:nvSpPr>
          <p:spPr>
            <a:xfrm flipH="1" rot="5400000">
              <a:off x="2130693" y="284919"/>
              <a:ext cx="30370" cy="35220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"/>
            <p:cNvSpPr/>
            <p:nvPr/>
          </p:nvSpPr>
          <p:spPr>
            <a:xfrm flipH="1" rot="5400000">
              <a:off x="2160051" y="220173"/>
              <a:ext cx="27965" cy="37793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"/>
            <p:cNvSpPr/>
            <p:nvPr/>
          </p:nvSpPr>
          <p:spPr>
            <a:xfrm flipH="1" rot="5400000">
              <a:off x="2163784" y="246134"/>
              <a:ext cx="21638" cy="3741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"/>
            <p:cNvSpPr/>
            <p:nvPr/>
          </p:nvSpPr>
          <p:spPr>
            <a:xfrm flipH="1" rot="5400000">
              <a:off x="4858094" y="88107"/>
              <a:ext cx="21891" cy="25392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"/>
            <p:cNvSpPr/>
            <p:nvPr/>
          </p:nvSpPr>
          <p:spPr>
            <a:xfrm flipH="1" rot="5400000">
              <a:off x="4517048" y="313622"/>
              <a:ext cx="11136" cy="1037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"/>
            <p:cNvSpPr/>
            <p:nvPr/>
          </p:nvSpPr>
          <p:spPr>
            <a:xfrm flipH="1" rot="5400000">
              <a:off x="4849764" y="32872"/>
              <a:ext cx="8731" cy="8309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2_1_1_1_1">
    <p:spTree>
      <p:nvGrpSpPr>
        <p:cNvPr id="11866" name="Shape 1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67" name="Google Shape;11867;p31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1868" name="Google Shape;11868;p31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11869" name="Google Shape;11869;p31"/>
          <p:cNvSpPr/>
          <p:nvPr/>
        </p:nvSpPr>
        <p:spPr>
          <a:xfrm>
            <a:off x="4708950" y="1193850"/>
            <a:ext cx="3976500" cy="3591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0" name="Google Shape;11870;p31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grpSp>
        <p:nvGrpSpPr>
          <p:cNvPr id="11871" name="Google Shape;11871;p31"/>
          <p:cNvGrpSpPr/>
          <p:nvPr/>
        </p:nvGrpSpPr>
        <p:grpSpPr>
          <a:xfrm>
            <a:off x="525668" y="1402980"/>
            <a:ext cx="8011874" cy="3149150"/>
            <a:chOff x="525668" y="1402980"/>
            <a:chExt cx="8011874" cy="3149150"/>
          </a:xfrm>
        </p:grpSpPr>
        <p:grpSp>
          <p:nvGrpSpPr>
            <p:cNvPr id="11872" name="Google Shape;11872;p31"/>
            <p:cNvGrpSpPr/>
            <p:nvPr/>
          </p:nvGrpSpPr>
          <p:grpSpPr>
            <a:xfrm flipH="1" rot="-652735">
              <a:off x="1244185" y="3068883"/>
              <a:ext cx="483137" cy="458078"/>
              <a:chOff x="1776103" y="8970138"/>
              <a:chExt cx="351656" cy="333398"/>
            </a:xfrm>
          </p:grpSpPr>
          <p:sp>
            <p:nvSpPr>
              <p:cNvPr id="11873" name="Google Shape;11873;p31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4" name="Google Shape;11874;p31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5" name="Google Shape;11875;p31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6" name="Google Shape;11876;p31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7" name="Google Shape;11877;p31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8" name="Google Shape;11878;p31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9" name="Google Shape;11879;p31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0" name="Google Shape;11880;p31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1" name="Google Shape;11881;p31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82" name="Google Shape;11882;p31"/>
            <p:cNvGrpSpPr/>
            <p:nvPr/>
          </p:nvGrpSpPr>
          <p:grpSpPr>
            <a:xfrm flipH="1" rot="292372">
              <a:off x="3592503" y="2343427"/>
              <a:ext cx="490744" cy="334961"/>
              <a:chOff x="527553" y="10096667"/>
              <a:chExt cx="285914" cy="195141"/>
            </a:xfrm>
          </p:grpSpPr>
          <p:sp>
            <p:nvSpPr>
              <p:cNvPr id="11883" name="Google Shape;11883;p31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4" name="Google Shape;11884;p31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5" name="Google Shape;11885;p31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86" name="Google Shape;11886;p31"/>
            <p:cNvGrpSpPr/>
            <p:nvPr/>
          </p:nvGrpSpPr>
          <p:grpSpPr>
            <a:xfrm flipH="1" rot="-293467">
              <a:off x="2863286" y="3107539"/>
              <a:ext cx="495542" cy="277091"/>
              <a:chOff x="306183" y="11167138"/>
              <a:chExt cx="361739" cy="202244"/>
            </a:xfrm>
          </p:grpSpPr>
          <p:sp>
            <p:nvSpPr>
              <p:cNvPr id="11887" name="Google Shape;11887;p31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8" name="Google Shape;11888;p31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9" name="Google Shape;11889;p31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0" name="Google Shape;11890;p31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91" name="Google Shape;11891;p31"/>
            <p:cNvSpPr/>
            <p:nvPr/>
          </p:nvSpPr>
          <p:spPr>
            <a:xfrm flipH="1" rot="1585849">
              <a:off x="2682051" y="1437319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92" name="Google Shape;11892;p31"/>
            <p:cNvGrpSpPr/>
            <p:nvPr/>
          </p:nvGrpSpPr>
          <p:grpSpPr>
            <a:xfrm flipH="1" rot="-892445">
              <a:off x="935712" y="2490257"/>
              <a:ext cx="343036" cy="339026"/>
              <a:chOff x="1496103" y="9977164"/>
              <a:chExt cx="198862" cy="196562"/>
            </a:xfrm>
          </p:grpSpPr>
          <p:sp>
            <p:nvSpPr>
              <p:cNvPr id="11893" name="Google Shape;11893;p31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4" name="Google Shape;11894;p31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5" name="Google Shape;11895;p31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6" name="Google Shape;11896;p31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97" name="Google Shape;11897;p31"/>
            <p:cNvGrpSpPr/>
            <p:nvPr/>
          </p:nvGrpSpPr>
          <p:grpSpPr>
            <a:xfrm flipH="1">
              <a:off x="5843176" y="1755747"/>
              <a:ext cx="463627" cy="377568"/>
              <a:chOff x="315319" y="11122465"/>
              <a:chExt cx="299153" cy="243639"/>
            </a:xfrm>
          </p:grpSpPr>
          <p:sp>
            <p:nvSpPr>
              <p:cNvPr id="11898" name="Google Shape;11898;p31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9" name="Google Shape;11899;p31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00" name="Google Shape;11900;p31"/>
            <p:cNvGrpSpPr/>
            <p:nvPr/>
          </p:nvGrpSpPr>
          <p:grpSpPr>
            <a:xfrm flipH="1" rot="-1398537">
              <a:off x="4104604" y="1499266"/>
              <a:ext cx="278766" cy="476967"/>
              <a:chOff x="316587" y="9755293"/>
              <a:chExt cx="193789" cy="331571"/>
            </a:xfrm>
          </p:grpSpPr>
          <p:sp>
            <p:nvSpPr>
              <p:cNvPr id="11901" name="Google Shape;11901;p31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2" name="Google Shape;11902;p31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3" name="Google Shape;11903;p31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4" name="Google Shape;11904;p31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5" name="Google Shape;11905;p31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6" name="Google Shape;11906;p31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7" name="Google Shape;11907;p31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08" name="Google Shape;11908;p31"/>
            <p:cNvGrpSpPr/>
            <p:nvPr/>
          </p:nvGrpSpPr>
          <p:grpSpPr>
            <a:xfrm flipH="1">
              <a:off x="2127075" y="4166991"/>
              <a:ext cx="417006" cy="385139"/>
              <a:chOff x="-2286385" y="11533873"/>
              <a:chExt cx="417800" cy="385873"/>
            </a:xfrm>
          </p:grpSpPr>
          <p:sp>
            <p:nvSpPr>
              <p:cNvPr id="11909" name="Google Shape;11909;p31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0" name="Google Shape;11910;p31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1" name="Google Shape;11911;p31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2" name="Google Shape;11912;p31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13" name="Google Shape;11913;p31"/>
            <p:cNvSpPr/>
            <p:nvPr/>
          </p:nvSpPr>
          <p:spPr>
            <a:xfrm flipH="1" rot="-705357">
              <a:off x="566840" y="3540446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31"/>
            <p:cNvSpPr/>
            <p:nvPr/>
          </p:nvSpPr>
          <p:spPr>
            <a:xfrm flipH="1" rot="-524861">
              <a:off x="1148189" y="3963335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31"/>
            <p:cNvSpPr/>
            <p:nvPr/>
          </p:nvSpPr>
          <p:spPr>
            <a:xfrm flipH="1">
              <a:off x="6840213" y="1808198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31"/>
            <p:cNvSpPr/>
            <p:nvPr/>
          </p:nvSpPr>
          <p:spPr>
            <a:xfrm flipH="1" rot="-906625">
              <a:off x="816363" y="1624911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31"/>
            <p:cNvSpPr/>
            <p:nvPr/>
          </p:nvSpPr>
          <p:spPr>
            <a:xfrm flipH="1" rot="-1118803">
              <a:off x="1911483" y="2334908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31"/>
            <p:cNvSpPr/>
            <p:nvPr/>
          </p:nvSpPr>
          <p:spPr>
            <a:xfrm rot="1277494">
              <a:off x="4103423" y="3197254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31"/>
            <p:cNvSpPr/>
            <p:nvPr/>
          </p:nvSpPr>
          <p:spPr>
            <a:xfrm flipH="1" rot="627847">
              <a:off x="3081155" y="4135605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20" name="Google Shape;11920;p31"/>
            <p:cNvGrpSpPr/>
            <p:nvPr/>
          </p:nvGrpSpPr>
          <p:grpSpPr>
            <a:xfrm flipH="1">
              <a:off x="4016380" y="4163502"/>
              <a:ext cx="417006" cy="385139"/>
              <a:chOff x="-2378259" y="11402361"/>
              <a:chExt cx="417800" cy="385873"/>
            </a:xfrm>
          </p:grpSpPr>
          <p:sp>
            <p:nvSpPr>
              <p:cNvPr id="11921" name="Google Shape;11921;p31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2" name="Google Shape;11922;p31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3" name="Google Shape;11923;p31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4" name="Google Shape;11924;p31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25" name="Google Shape;11925;p31"/>
            <p:cNvGrpSpPr/>
            <p:nvPr/>
          </p:nvGrpSpPr>
          <p:grpSpPr>
            <a:xfrm flipH="1" rot="-652735">
              <a:off x="5124082" y="3980619"/>
              <a:ext cx="483137" cy="458078"/>
              <a:chOff x="1905969" y="9058125"/>
              <a:chExt cx="351656" cy="333398"/>
            </a:xfrm>
          </p:grpSpPr>
          <p:sp>
            <p:nvSpPr>
              <p:cNvPr id="11926" name="Google Shape;11926;p31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7" name="Google Shape;11927;p31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8" name="Google Shape;11928;p31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9" name="Google Shape;11929;p31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0" name="Google Shape;11930;p31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1" name="Google Shape;11931;p31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2" name="Google Shape;11932;p31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3" name="Google Shape;11933;p31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4" name="Google Shape;11934;p31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35" name="Google Shape;11935;p31"/>
            <p:cNvGrpSpPr/>
            <p:nvPr/>
          </p:nvGrpSpPr>
          <p:grpSpPr>
            <a:xfrm flipH="1" rot="-892445">
              <a:off x="4979239" y="2787654"/>
              <a:ext cx="343036" cy="339026"/>
              <a:chOff x="1740934" y="9866422"/>
              <a:chExt cx="198862" cy="196562"/>
            </a:xfrm>
          </p:grpSpPr>
          <p:sp>
            <p:nvSpPr>
              <p:cNvPr id="11936" name="Google Shape;11936;p31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7" name="Google Shape;11937;p31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8" name="Google Shape;11938;p31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9" name="Google Shape;11939;p31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40" name="Google Shape;11940;p31"/>
            <p:cNvSpPr/>
            <p:nvPr/>
          </p:nvSpPr>
          <p:spPr>
            <a:xfrm flipH="1" rot="992800">
              <a:off x="5878036" y="2613171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31"/>
            <p:cNvSpPr/>
            <p:nvPr/>
          </p:nvSpPr>
          <p:spPr>
            <a:xfrm flipH="1" rot="597260">
              <a:off x="7368352" y="2266841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31"/>
            <p:cNvSpPr/>
            <p:nvPr/>
          </p:nvSpPr>
          <p:spPr>
            <a:xfrm flipH="1" rot="-3469497">
              <a:off x="6755123" y="4075564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43" name="Google Shape;11943;p31"/>
            <p:cNvGrpSpPr/>
            <p:nvPr/>
          </p:nvGrpSpPr>
          <p:grpSpPr>
            <a:xfrm flipH="1" rot="-293467">
              <a:off x="6721276" y="3425874"/>
              <a:ext cx="495542" cy="277091"/>
              <a:chOff x="306183" y="11167138"/>
              <a:chExt cx="361739" cy="202244"/>
            </a:xfrm>
          </p:grpSpPr>
          <p:sp>
            <p:nvSpPr>
              <p:cNvPr id="11944" name="Google Shape;11944;p31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5" name="Google Shape;11945;p31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6" name="Google Shape;11946;p31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7" name="Google Shape;11947;p31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48" name="Google Shape;11948;p31"/>
            <p:cNvGrpSpPr/>
            <p:nvPr/>
          </p:nvGrpSpPr>
          <p:grpSpPr>
            <a:xfrm flipH="1" rot="645224">
              <a:off x="8074228" y="1445223"/>
              <a:ext cx="278758" cy="476953"/>
              <a:chOff x="524756" y="9794821"/>
              <a:chExt cx="193789" cy="331571"/>
            </a:xfrm>
          </p:grpSpPr>
          <p:sp>
            <p:nvSpPr>
              <p:cNvPr id="11949" name="Google Shape;11949;p31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0" name="Google Shape;11950;p31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1" name="Google Shape;11951;p31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2" name="Google Shape;11952;p31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3" name="Google Shape;11953;p31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4" name="Google Shape;11954;p31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5" name="Google Shape;11955;p31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56" name="Google Shape;11956;p31"/>
            <p:cNvGrpSpPr/>
            <p:nvPr/>
          </p:nvGrpSpPr>
          <p:grpSpPr>
            <a:xfrm flipH="1" rot="-784931">
              <a:off x="7725279" y="3978734"/>
              <a:ext cx="425397" cy="460479"/>
              <a:chOff x="597900" y="10971024"/>
              <a:chExt cx="274481" cy="297136"/>
            </a:xfrm>
          </p:grpSpPr>
          <p:sp>
            <p:nvSpPr>
              <p:cNvPr id="11957" name="Google Shape;11957;p31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8" name="Google Shape;11958;p31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59" name="Google Shape;11959;p31"/>
            <p:cNvGrpSpPr/>
            <p:nvPr/>
          </p:nvGrpSpPr>
          <p:grpSpPr>
            <a:xfrm flipH="1" rot="292372">
              <a:off x="7818664" y="3130463"/>
              <a:ext cx="490744" cy="334961"/>
              <a:chOff x="527553" y="10096667"/>
              <a:chExt cx="285914" cy="195141"/>
            </a:xfrm>
          </p:grpSpPr>
          <p:sp>
            <p:nvSpPr>
              <p:cNvPr id="11960" name="Google Shape;11960;p31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1" name="Google Shape;11961;p31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2" name="Google Shape;11962;p31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63" name="Google Shape;11963;p31"/>
            <p:cNvSpPr/>
            <p:nvPr/>
          </p:nvSpPr>
          <p:spPr>
            <a:xfrm rot="1118803">
              <a:off x="4980321" y="1612095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31"/>
            <p:cNvSpPr/>
            <p:nvPr/>
          </p:nvSpPr>
          <p:spPr>
            <a:xfrm flipH="1">
              <a:off x="8252229" y="2620529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65" name="Google Shape;11965;p31"/>
          <p:cNvSpPr/>
          <p:nvPr/>
        </p:nvSpPr>
        <p:spPr>
          <a:xfrm flipH="1" rot="-5400000">
            <a:off x="1086100" y="5062891"/>
            <a:ext cx="53097" cy="108841"/>
          </a:xfrm>
          <a:custGeom>
            <a:rect b="b" l="l" r="r" t="t"/>
            <a:pathLst>
              <a:path extrusionOk="0" h="2507" w="1223">
                <a:moveTo>
                  <a:pt x="634" y="1"/>
                </a:moveTo>
                <a:cubicBezTo>
                  <a:pt x="467" y="1"/>
                  <a:pt x="477" y="201"/>
                  <a:pt x="413" y="330"/>
                </a:cubicBezTo>
                <a:cubicBezTo>
                  <a:pt x="264" y="628"/>
                  <a:pt x="288" y="949"/>
                  <a:pt x="298" y="1260"/>
                </a:cubicBezTo>
                <a:cubicBezTo>
                  <a:pt x="312" y="1605"/>
                  <a:pt x="307" y="1936"/>
                  <a:pt x="1" y="2185"/>
                </a:cubicBezTo>
                <a:cubicBezTo>
                  <a:pt x="212" y="2379"/>
                  <a:pt x="403" y="2484"/>
                  <a:pt x="636" y="2484"/>
                </a:cubicBezTo>
                <a:cubicBezTo>
                  <a:pt x="651" y="2484"/>
                  <a:pt x="666" y="2483"/>
                  <a:pt x="681" y="2482"/>
                </a:cubicBezTo>
                <a:cubicBezTo>
                  <a:pt x="806" y="2473"/>
                  <a:pt x="954" y="2506"/>
                  <a:pt x="1007" y="2339"/>
                </a:cubicBezTo>
                <a:cubicBezTo>
                  <a:pt x="1045" y="2219"/>
                  <a:pt x="964" y="2142"/>
                  <a:pt x="878" y="2080"/>
                </a:cubicBezTo>
                <a:cubicBezTo>
                  <a:pt x="724" y="1970"/>
                  <a:pt x="494" y="1763"/>
                  <a:pt x="681" y="1663"/>
                </a:cubicBezTo>
                <a:cubicBezTo>
                  <a:pt x="1223" y="1370"/>
                  <a:pt x="686" y="810"/>
                  <a:pt x="1060" y="465"/>
                </a:cubicBezTo>
                <a:cubicBezTo>
                  <a:pt x="1213" y="321"/>
                  <a:pt x="964" y="96"/>
                  <a:pt x="748" y="24"/>
                </a:cubicBezTo>
                <a:cubicBezTo>
                  <a:pt x="703" y="8"/>
                  <a:pt x="665" y="1"/>
                  <a:pt x="63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6" name="Google Shape;11966;p31"/>
          <p:cNvSpPr/>
          <p:nvPr/>
        </p:nvSpPr>
        <p:spPr>
          <a:xfrm flipH="1" rot="-5400000">
            <a:off x="852961" y="5083557"/>
            <a:ext cx="55788" cy="52749"/>
          </a:xfrm>
          <a:custGeom>
            <a:rect b="b" l="l" r="r" t="t"/>
            <a:pathLst>
              <a:path extrusionOk="0" h="1215" w="1285">
                <a:moveTo>
                  <a:pt x="336" y="1"/>
                </a:moveTo>
                <a:cubicBezTo>
                  <a:pt x="130" y="68"/>
                  <a:pt x="0" y="264"/>
                  <a:pt x="15" y="480"/>
                </a:cubicBezTo>
                <a:lnTo>
                  <a:pt x="173" y="633"/>
                </a:lnTo>
                <a:cubicBezTo>
                  <a:pt x="326" y="863"/>
                  <a:pt x="681" y="792"/>
                  <a:pt x="805" y="1070"/>
                </a:cubicBezTo>
                <a:cubicBezTo>
                  <a:pt x="843" y="1160"/>
                  <a:pt x="909" y="1214"/>
                  <a:pt x="989" y="1214"/>
                </a:cubicBezTo>
                <a:cubicBezTo>
                  <a:pt x="1032" y="1214"/>
                  <a:pt x="1078" y="1199"/>
                  <a:pt x="1127" y="1165"/>
                </a:cubicBezTo>
                <a:cubicBezTo>
                  <a:pt x="1213" y="1108"/>
                  <a:pt x="1270" y="1007"/>
                  <a:pt x="1270" y="902"/>
                </a:cubicBezTo>
                <a:cubicBezTo>
                  <a:pt x="1285" y="696"/>
                  <a:pt x="1150" y="518"/>
                  <a:pt x="1208" y="284"/>
                </a:cubicBezTo>
                <a:cubicBezTo>
                  <a:pt x="1276" y="16"/>
                  <a:pt x="1103" y="9"/>
                  <a:pt x="936" y="9"/>
                </a:cubicBezTo>
                <a:cubicBezTo>
                  <a:pt x="927" y="9"/>
                  <a:pt x="918" y="9"/>
                  <a:pt x="910" y="9"/>
                </a:cubicBezTo>
                <a:cubicBezTo>
                  <a:pt x="873" y="9"/>
                  <a:pt x="838" y="9"/>
                  <a:pt x="805" y="6"/>
                </a:cubicBezTo>
                <a:cubicBezTo>
                  <a:pt x="786" y="135"/>
                  <a:pt x="772" y="269"/>
                  <a:pt x="604" y="288"/>
                </a:cubicBezTo>
                <a:cubicBezTo>
                  <a:pt x="589" y="290"/>
                  <a:pt x="575" y="291"/>
                  <a:pt x="562" y="291"/>
                </a:cubicBezTo>
                <a:cubicBezTo>
                  <a:pt x="389" y="291"/>
                  <a:pt x="358" y="148"/>
                  <a:pt x="3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7" name="Google Shape;11967;p31"/>
          <p:cNvSpPr/>
          <p:nvPr/>
        </p:nvSpPr>
        <p:spPr>
          <a:xfrm flipH="1" rot="-5400000">
            <a:off x="913742" y="5031198"/>
            <a:ext cx="47062" cy="76324"/>
          </a:xfrm>
          <a:custGeom>
            <a:rect b="b" l="l" r="r" t="t"/>
            <a:pathLst>
              <a:path extrusionOk="0" h="1758" w="1084">
                <a:moveTo>
                  <a:pt x="349" y="1"/>
                </a:moveTo>
                <a:cubicBezTo>
                  <a:pt x="334" y="1"/>
                  <a:pt x="318" y="3"/>
                  <a:pt x="302" y="8"/>
                </a:cubicBezTo>
                <a:cubicBezTo>
                  <a:pt x="197" y="32"/>
                  <a:pt x="115" y="113"/>
                  <a:pt x="91" y="219"/>
                </a:cubicBezTo>
                <a:cubicBezTo>
                  <a:pt x="0" y="564"/>
                  <a:pt x="72" y="890"/>
                  <a:pt x="187" y="1216"/>
                </a:cubicBezTo>
                <a:cubicBezTo>
                  <a:pt x="341" y="1633"/>
                  <a:pt x="772" y="1566"/>
                  <a:pt x="1083" y="1757"/>
                </a:cubicBezTo>
                <a:cubicBezTo>
                  <a:pt x="796" y="1244"/>
                  <a:pt x="389" y="818"/>
                  <a:pt x="508" y="181"/>
                </a:cubicBezTo>
                <a:cubicBezTo>
                  <a:pt x="521" y="82"/>
                  <a:pt x="441" y="1"/>
                  <a:pt x="34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8" name="Google Shape;11968;p31"/>
          <p:cNvSpPr/>
          <p:nvPr/>
        </p:nvSpPr>
        <p:spPr>
          <a:xfrm flipH="1" rot="-5400000">
            <a:off x="821290" y="5042638"/>
            <a:ext cx="58697" cy="49276"/>
          </a:xfrm>
          <a:custGeom>
            <a:rect b="b" l="l" r="r" t="t"/>
            <a:pathLst>
              <a:path extrusionOk="0" h="1135" w="1352">
                <a:moveTo>
                  <a:pt x="408" y="0"/>
                </a:moveTo>
                <a:cubicBezTo>
                  <a:pt x="130" y="379"/>
                  <a:pt x="0" y="671"/>
                  <a:pt x="398" y="968"/>
                </a:cubicBezTo>
                <a:cubicBezTo>
                  <a:pt x="563" y="1074"/>
                  <a:pt x="757" y="1135"/>
                  <a:pt x="951" y="1135"/>
                </a:cubicBezTo>
                <a:cubicBezTo>
                  <a:pt x="978" y="1135"/>
                  <a:pt x="1004" y="1134"/>
                  <a:pt x="1031" y="1131"/>
                </a:cubicBezTo>
                <a:cubicBezTo>
                  <a:pt x="1016" y="920"/>
                  <a:pt x="1150" y="724"/>
                  <a:pt x="1352" y="652"/>
                </a:cubicBezTo>
                <a:cubicBezTo>
                  <a:pt x="1011" y="494"/>
                  <a:pt x="666" y="350"/>
                  <a:pt x="40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9" name="Google Shape;11969;p31"/>
          <p:cNvSpPr/>
          <p:nvPr/>
        </p:nvSpPr>
        <p:spPr>
          <a:xfrm flipH="1" rot="-5400000">
            <a:off x="1026187" y="4989867"/>
            <a:ext cx="48104" cy="53053"/>
          </a:xfrm>
          <a:custGeom>
            <a:rect b="b" l="l" r="r" t="t"/>
            <a:pathLst>
              <a:path extrusionOk="0" h="1222" w="1108">
                <a:moveTo>
                  <a:pt x="641" y="0"/>
                </a:moveTo>
                <a:cubicBezTo>
                  <a:pt x="469" y="0"/>
                  <a:pt x="364" y="268"/>
                  <a:pt x="178" y="292"/>
                </a:cubicBezTo>
                <a:cubicBezTo>
                  <a:pt x="29" y="311"/>
                  <a:pt x="1" y="478"/>
                  <a:pt x="44" y="613"/>
                </a:cubicBezTo>
                <a:cubicBezTo>
                  <a:pt x="125" y="804"/>
                  <a:pt x="168" y="1010"/>
                  <a:pt x="168" y="1221"/>
                </a:cubicBezTo>
                <a:lnTo>
                  <a:pt x="489" y="1212"/>
                </a:lnTo>
                <a:cubicBezTo>
                  <a:pt x="700" y="1063"/>
                  <a:pt x="628" y="838"/>
                  <a:pt x="662" y="637"/>
                </a:cubicBezTo>
                <a:cubicBezTo>
                  <a:pt x="691" y="435"/>
                  <a:pt x="1108" y="287"/>
                  <a:pt x="777" y="52"/>
                </a:cubicBezTo>
                <a:cubicBezTo>
                  <a:pt x="727" y="15"/>
                  <a:pt x="682" y="0"/>
                  <a:pt x="6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0" name="Google Shape;11970;p31"/>
          <p:cNvSpPr/>
          <p:nvPr/>
        </p:nvSpPr>
        <p:spPr>
          <a:xfrm flipH="1" rot="-5400000">
            <a:off x="893576" y="5004259"/>
            <a:ext cx="37684" cy="30521"/>
          </a:xfrm>
          <a:custGeom>
            <a:rect b="b" l="l" r="r" t="t"/>
            <a:pathLst>
              <a:path extrusionOk="0" h="703" w="868">
                <a:moveTo>
                  <a:pt x="585" y="0"/>
                </a:moveTo>
                <a:cubicBezTo>
                  <a:pt x="456" y="149"/>
                  <a:pt x="120" y="24"/>
                  <a:pt x="48" y="302"/>
                </a:cubicBezTo>
                <a:cubicBezTo>
                  <a:pt x="0" y="499"/>
                  <a:pt x="197" y="662"/>
                  <a:pt x="369" y="695"/>
                </a:cubicBezTo>
                <a:cubicBezTo>
                  <a:pt x="394" y="700"/>
                  <a:pt x="416" y="702"/>
                  <a:pt x="436" y="702"/>
                </a:cubicBezTo>
                <a:cubicBezTo>
                  <a:pt x="694" y="702"/>
                  <a:pt x="605" y="327"/>
                  <a:pt x="801" y="221"/>
                </a:cubicBezTo>
                <a:cubicBezTo>
                  <a:pt x="868" y="182"/>
                  <a:pt x="748" y="53"/>
                  <a:pt x="5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1" name="Google Shape;11971;p31"/>
          <p:cNvSpPr/>
          <p:nvPr/>
        </p:nvSpPr>
        <p:spPr>
          <a:xfrm flipH="1" rot="-5400000">
            <a:off x="548340" y="5102160"/>
            <a:ext cx="29479" cy="28133"/>
          </a:xfrm>
          <a:custGeom>
            <a:rect b="b" l="l" r="r" t="t"/>
            <a:pathLst>
              <a:path extrusionOk="0" h="648" w="679">
                <a:moveTo>
                  <a:pt x="418" y="0"/>
                </a:moveTo>
                <a:cubicBezTo>
                  <a:pt x="0" y="0"/>
                  <a:pt x="46" y="340"/>
                  <a:pt x="46" y="643"/>
                </a:cubicBezTo>
                <a:cubicBezTo>
                  <a:pt x="71" y="641"/>
                  <a:pt x="97" y="640"/>
                  <a:pt x="123" y="640"/>
                </a:cubicBezTo>
                <a:cubicBezTo>
                  <a:pt x="194" y="640"/>
                  <a:pt x="269" y="647"/>
                  <a:pt x="340" y="647"/>
                </a:cubicBezTo>
                <a:cubicBezTo>
                  <a:pt x="508" y="647"/>
                  <a:pt x="654" y="606"/>
                  <a:pt x="679" y="327"/>
                </a:cubicBezTo>
                <a:cubicBezTo>
                  <a:pt x="549" y="255"/>
                  <a:pt x="520" y="135"/>
                  <a:pt x="520" y="6"/>
                </a:cubicBezTo>
                <a:cubicBezTo>
                  <a:pt x="483" y="2"/>
                  <a:pt x="449" y="0"/>
                  <a:pt x="41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2" name="Google Shape;11972;p31"/>
          <p:cNvSpPr/>
          <p:nvPr/>
        </p:nvSpPr>
        <p:spPr>
          <a:xfrm flipH="1" rot="-5400000">
            <a:off x="960935" y="4985829"/>
            <a:ext cx="22532" cy="13068"/>
          </a:xfrm>
          <a:custGeom>
            <a:rect b="b" l="l" r="r" t="t"/>
            <a:pathLst>
              <a:path extrusionOk="0" h="301" w="519">
                <a:moveTo>
                  <a:pt x="296" y="1"/>
                </a:moveTo>
                <a:cubicBezTo>
                  <a:pt x="253" y="1"/>
                  <a:pt x="209" y="8"/>
                  <a:pt x="164" y="18"/>
                </a:cubicBezTo>
                <a:cubicBezTo>
                  <a:pt x="87" y="37"/>
                  <a:pt x="1" y="81"/>
                  <a:pt x="39" y="176"/>
                </a:cubicBezTo>
                <a:cubicBezTo>
                  <a:pt x="83" y="272"/>
                  <a:pt x="156" y="300"/>
                  <a:pt x="236" y="300"/>
                </a:cubicBezTo>
                <a:cubicBezTo>
                  <a:pt x="280" y="300"/>
                  <a:pt x="326" y="292"/>
                  <a:pt x="370" y="282"/>
                </a:cubicBezTo>
                <a:cubicBezTo>
                  <a:pt x="447" y="267"/>
                  <a:pt x="518" y="229"/>
                  <a:pt x="494" y="119"/>
                </a:cubicBezTo>
                <a:cubicBezTo>
                  <a:pt x="447" y="28"/>
                  <a:pt x="376" y="1"/>
                  <a:pt x="29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3" name="Google Shape;11973;p31"/>
          <p:cNvSpPr/>
          <p:nvPr/>
        </p:nvSpPr>
        <p:spPr>
          <a:xfrm flipH="1" rot="-5400000">
            <a:off x="850574" y="5100488"/>
            <a:ext cx="20448" cy="12634"/>
          </a:xfrm>
          <a:custGeom>
            <a:rect b="b" l="l" r="r" t="t"/>
            <a:pathLst>
              <a:path extrusionOk="0" h="291" w="471">
                <a:moveTo>
                  <a:pt x="1" y="1"/>
                </a:moveTo>
                <a:cubicBezTo>
                  <a:pt x="23" y="148"/>
                  <a:pt x="54" y="291"/>
                  <a:pt x="231" y="291"/>
                </a:cubicBezTo>
                <a:cubicBezTo>
                  <a:pt x="245" y="291"/>
                  <a:pt x="259" y="290"/>
                  <a:pt x="274" y="288"/>
                </a:cubicBezTo>
                <a:cubicBezTo>
                  <a:pt x="437" y="269"/>
                  <a:pt x="451" y="135"/>
                  <a:pt x="470" y="6"/>
                </a:cubicBezTo>
                <a:lnTo>
                  <a:pt x="1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4" name="Google Shape;11974;p31"/>
          <p:cNvSpPr/>
          <p:nvPr/>
        </p:nvSpPr>
        <p:spPr>
          <a:xfrm flipH="1" rot="-5400000">
            <a:off x="933540" y="5092934"/>
            <a:ext cx="8379" cy="7771"/>
          </a:xfrm>
          <a:custGeom>
            <a:rect b="b" l="l" r="r" t="t"/>
            <a:pathLst>
              <a:path extrusionOk="0" h="179" w="193">
                <a:moveTo>
                  <a:pt x="120" y="1"/>
                </a:moveTo>
                <a:cubicBezTo>
                  <a:pt x="87" y="1"/>
                  <a:pt x="42" y="34"/>
                  <a:pt x="1" y="47"/>
                </a:cubicBezTo>
                <a:cubicBezTo>
                  <a:pt x="20" y="95"/>
                  <a:pt x="29" y="162"/>
                  <a:pt x="58" y="176"/>
                </a:cubicBezTo>
                <a:cubicBezTo>
                  <a:pt x="63" y="178"/>
                  <a:pt x="68" y="179"/>
                  <a:pt x="73" y="179"/>
                </a:cubicBezTo>
                <a:cubicBezTo>
                  <a:pt x="106" y="179"/>
                  <a:pt x="151" y="145"/>
                  <a:pt x="192" y="133"/>
                </a:cubicBezTo>
                <a:cubicBezTo>
                  <a:pt x="173" y="85"/>
                  <a:pt x="168" y="18"/>
                  <a:pt x="135" y="4"/>
                </a:cubicBezTo>
                <a:cubicBezTo>
                  <a:pt x="130" y="2"/>
                  <a:pt x="125" y="1"/>
                  <a:pt x="1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5" name="Google Shape;11975;p31"/>
          <p:cNvSpPr/>
          <p:nvPr/>
        </p:nvSpPr>
        <p:spPr>
          <a:xfrm flipH="1" rot="-5400000">
            <a:off x="988894" y="5002327"/>
            <a:ext cx="8813" cy="8379"/>
          </a:xfrm>
          <a:custGeom>
            <a:rect b="b" l="l" r="r" t="t"/>
            <a:pathLst>
              <a:path extrusionOk="0" h="193" w="203">
                <a:moveTo>
                  <a:pt x="63" y="1"/>
                </a:moveTo>
                <a:cubicBezTo>
                  <a:pt x="44" y="49"/>
                  <a:pt x="1" y="101"/>
                  <a:pt x="15" y="135"/>
                </a:cubicBezTo>
                <a:cubicBezTo>
                  <a:pt x="25" y="164"/>
                  <a:pt x="97" y="173"/>
                  <a:pt x="140" y="192"/>
                </a:cubicBezTo>
                <a:cubicBezTo>
                  <a:pt x="159" y="149"/>
                  <a:pt x="202" y="96"/>
                  <a:pt x="188" y="63"/>
                </a:cubicBezTo>
                <a:cubicBezTo>
                  <a:pt x="178" y="29"/>
                  <a:pt x="106" y="20"/>
                  <a:pt x="6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6" name="Google Shape;11976;p31"/>
          <p:cNvSpPr/>
          <p:nvPr/>
        </p:nvSpPr>
        <p:spPr>
          <a:xfrm flipH="1" rot="-5400000">
            <a:off x="701573" y="5124497"/>
            <a:ext cx="11071" cy="10637"/>
          </a:xfrm>
          <a:custGeom>
            <a:rect b="b" l="l" r="r" t="t"/>
            <a:pathLst>
              <a:path extrusionOk="0" h="245" w="255">
                <a:moveTo>
                  <a:pt x="0" y="0"/>
                </a:moveTo>
                <a:lnTo>
                  <a:pt x="0" y="5"/>
                </a:lnTo>
                <a:cubicBezTo>
                  <a:pt x="19" y="111"/>
                  <a:pt x="15" y="245"/>
                  <a:pt x="175" y="245"/>
                </a:cubicBezTo>
                <a:cubicBezTo>
                  <a:pt x="180" y="245"/>
                  <a:pt x="186" y="245"/>
                  <a:pt x="192" y="244"/>
                </a:cubicBezTo>
                <a:cubicBezTo>
                  <a:pt x="216" y="235"/>
                  <a:pt x="235" y="216"/>
                  <a:pt x="240" y="192"/>
                </a:cubicBezTo>
                <a:cubicBezTo>
                  <a:pt x="254" y="19"/>
                  <a:pt x="115" y="19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7" name="Google Shape;11977;p31"/>
          <p:cNvSpPr/>
          <p:nvPr/>
        </p:nvSpPr>
        <p:spPr>
          <a:xfrm flipH="1" rot="-5400000">
            <a:off x="547298" y="5126038"/>
            <a:ext cx="17930" cy="13980"/>
          </a:xfrm>
          <a:custGeom>
            <a:rect b="b" l="l" r="r" t="t"/>
            <a:pathLst>
              <a:path extrusionOk="0" h="322" w="413">
                <a:moveTo>
                  <a:pt x="0" y="0"/>
                </a:moveTo>
                <a:lnTo>
                  <a:pt x="0" y="0"/>
                </a:lnTo>
                <a:cubicBezTo>
                  <a:pt x="5" y="134"/>
                  <a:pt x="34" y="254"/>
                  <a:pt x="159" y="321"/>
                </a:cubicBezTo>
                <a:cubicBezTo>
                  <a:pt x="413" y="62"/>
                  <a:pt x="206" y="34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8" name="Google Shape;11978;p31"/>
          <p:cNvSpPr/>
          <p:nvPr/>
        </p:nvSpPr>
        <p:spPr>
          <a:xfrm flipH="1" rot="-5400000">
            <a:off x="840306" y="5014766"/>
            <a:ext cx="9812" cy="6208"/>
          </a:xfrm>
          <a:custGeom>
            <a:rect b="b" l="l" r="r" t="t"/>
            <a:pathLst>
              <a:path extrusionOk="0" h="143" w="226">
                <a:moveTo>
                  <a:pt x="146" y="1"/>
                </a:moveTo>
                <a:cubicBezTo>
                  <a:pt x="79" y="1"/>
                  <a:pt x="39" y="67"/>
                  <a:pt x="0" y="128"/>
                </a:cubicBezTo>
                <a:lnTo>
                  <a:pt x="168" y="142"/>
                </a:lnTo>
                <a:lnTo>
                  <a:pt x="225" y="27"/>
                </a:lnTo>
                <a:cubicBezTo>
                  <a:pt x="195" y="9"/>
                  <a:pt x="169" y="1"/>
                  <a:pt x="14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9" name="Google Shape;11979;p31"/>
          <p:cNvSpPr/>
          <p:nvPr/>
        </p:nvSpPr>
        <p:spPr>
          <a:xfrm flipH="1" rot="-5400000">
            <a:off x="857216" y="4995468"/>
            <a:ext cx="7728" cy="14414"/>
          </a:xfrm>
          <a:custGeom>
            <a:rect b="b" l="l" r="r" t="t"/>
            <a:pathLst>
              <a:path extrusionOk="0" h="332" w="178">
                <a:moveTo>
                  <a:pt x="178" y="0"/>
                </a:moveTo>
                <a:cubicBezTo>
                  <a:pt x="63" y="72"/>
                  <a:pt x="0" y="197"/>
                  <a:pt x="15" y="331"/>
                </a:cubicBezTo>
                <a:cubicBezTo>
                  <a:pt x="149" y="259"/>
                  <a:pt x="178" y="135"/>
                  <a:pt x="1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0" name="Google Shape;11980;p31"/>
          <p:cNvSpPr/>
          <p:nvPr/>
        </p:nvSpPr>
        <p:spPr>
          <a:xfrm flipH="1" rot="-5400000">
            <a:off x="874886" y="5082862"/>
            <a:ext cx="7120" cy="6686"/>
          </a:xfrm>
          <a:custGeom>
            <a:rect b="b" l="l" r="r" t="t"/>
            <a:pathLst>
              <a:path extrusionOk="0" h="154" w="164">
                <a:moveTo>
                  <a:pt x="1" y="0"/>
                </a:moveTo>
                <a:lnTo>
                  <a:pt x="164" y="15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1" name="Google Shape;11981;p31"/>
          <p:cNvSpPr/>
          <p:nvPr/>
        </p:nvSpPr>
        <p:spPr>
          <a:xfrm flipH="1" rot="-5400000">
            <a:off x="512848" y="4998376"/>
            <a:ext cx="99073" cy="110361"/>
          </a:xfrm>
          <a:custGeom>
            <a:rect b="b" l="l" r="r" t="t"/>
            <a:pathLst>
              <a:path extrusionOk="0" h="2542" w="2282">
                <a:moveTo>
                  <a:pt x="1982" y="85"/>
                </a:moveTo>
                <a:cubicBezTo>
                  <a:pt x="1964" y="85"/>
                  <a:pt x="1946" y="87"/>
                  <a:pt x="1927" y="92"/>
                </a:cubicBezTo>
                <a:cubicBezTo>
                  <a:pt x="1697" y="150"/>
                  <a:pt x="1256" y="1"/>
                  <a:pt x="1241" y="418"/>
                </a:cubicBezTo>
                <a:cubicBezTo>
                  <a:pt x="1222" y="979"/>
                  <a:pt x="949" y="1132"/>
                  <a:pt x="446" y="1142"/>
                </a:cubicBezTo>
                <a:cubicBezTo>
                  <a:pt x="91" y="1151"/>
                  <a:pt x="0" y="1343"/>
                  <a:pt x="105" y="1674"/>
                </a:cubicBezTo>
                <a:cubicBezTo>
                  <a:pt x="192" y="1947"/>
                  <a:pt x="374" y="2167"/>
                  <a:pt x="647" y="2196"/>
                </a:cubicBezTo>
                <a:cubicBezTo>
                  <a:pt x="968" y="2225"/>
                  <a:pt x="1217" y="2402"/>
                  <a:pt x="1524" y="2541"/>
                </a:cubicBezTo>
                <a:cubicBezTo>
                  <a:pt x="1543" y="2292"/>
                  <a:pt x="1457" y="2043"/>
                  <a:pt x="1280" y="1860"/>
                </a:cubicBezTo>
                <a:cubicBezTo>
                  <a:pt x="1088" y="1640"/>
                  <a:pt x="1160" y="1410"/>
                  <a:pt x="1495" y="1381"/>
                </a:cubicBezTo>
                <a:cubicBezTo>
                  <a:pt x="1644" y="1372"/>
                  <a:pt x="1812" y="1357"/>
                  <a:pt x="1692" y="1194"/>
                </a:cubicBezTo>
                <a:cubicBezTo>
                  <a:pt x="1399" y="801"/>
                  <a:pt x="1692" y="825"/>
                  <a:pt x="1941" y="801"/>
                </a:cubicBezTo>
                <a:cubicBezTo>
                  <a:pt x="2109" y="782"/>
                  <a:pt x="2281" y="744"/>
                  <a:pt x="2257" y="543"/>
                </a:cubicBezTo>
                <a:cubicBezTo>
                  <a:pt x="2235" y="354"/>
                  <a:pt x="2169" y="85"/>
                  <a:pt x="1982" y="8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2" name="Google Shape;11982;p31"/>
          <p:cNvSpPr/>
          <p:nvPr/>
        </p:nvSpPr>
        <p:spPr>
          <a:xfrm flipH="1" rot="-5400000">
            <a:off x="787709" y="5004411"/>
            <a:ext cx="31650" cy="58306"/>
          </a:xfrm>
          <a:custGeom>
            <a:rect b="b" l="l" r="r" t="t"/>
            <a:pathLst>
              <a:path extrusionOk="0" h="1343" w="729">
                <a:moveTo>
                  <a:pt x="120" y="1"/>
                </a:moveTo>
                <a:lnTo>
                  <a:pt x="120" y="1"/>
                </a:lnTo>
                <a:cubicBezTo>
                  <a:pt x="0" y="528"/>
                  <a:pt x="82" y="935"/>
                  <a:pt x="379" y="1343"/>
                </a:cubicBezTo>
                <a:cubicBezTo>
                  <a:pt x="729" y="624"/>
                  <a:pt x="729" y="624"/>
                  <a:pt x="1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3" name="Google Shape;11983;p31"/>
          <p:cNvSpPr/>
          <p:nvPr/>
        </p:nvSpPr>
        <p:spPr>
          <a:xfrm flipH="1" rot="-5400000">
            <a:off x="626422" y="5012964"/>
            <a:ext cx="48538" cy="19363"/>
          </a:xfrm>
          <a:custGeom>
            <a:rect b="b" l="l" r="r" t="t"/>
            <a:pathLst>
              <a:path extrusionOk="0" h="446" w="1118">
                <a:moveTo>
                  <a:pt x="597" y="1"/>
                </a:moveTo>
                <a:cubicBezTo>
                  <a:pt x="412" y="1"/>
                  <a:pt x="221" y="113"/>
                  <a:pt x="1" y="350"/>
                </a:cubicBezTo>
                <a:cubicBezTo>
                  <a:pt x="235" y="398"/>
                  <a:pt x="435" y="445"/>
                  <a:pt x="621" y="445"/>
                </a:cubicBezTo>
                <a:cubicBezTo>
                  <a:pt x="792" y="445"/>
                  <a:pt x="952" y="405"/>
                  <a:pt x="1117" y="288"/>
                </a:cubicBezTo>
                <a:cubicBezTo>
                  <a:pt x="939" y="100"/>
                  <a:pt x="771" y="1"/>
                  <a:pt x="59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4" name="Google Shape;11984;p31"/>
          <p:cNvSpPr/>
          <p:nvPr/>
        </p:nvSpPr>
        <p:spPr>
          <a:xfrm flipH="1" rot="-5400000">
            <a:off x="582964" y="5075091"/>
            <a:ext cx="11505" cy="13763"/>
          </a:xfrm>
          <a:custGeom>
            <a:rect b="b" l="l" r="r" t="t"/>
            <a:pathLst>
              <a:path extrusionOk="0" h="317" w="265">
                <a:moveTo>
                  <a:pt x="86" y="0"/>
                </a:moveTo>
                <a:cubicBezTo>
                  <a:pt x="37" y="0"/>
                  <a:pt x="22" y="59"/>
                  <a:pt x="14" y="84"/>
                </a:cubicBezTo>
                <a:cubicBezTo>
                  <a:pt x="0" y="204"/>
                  <a:pt x="34" y="276"/>
                  <a:pt x="105" y="304"/>
                </a:cubicBezTo>
                <a:cubicBezTo>
                  <a:pt x="121" y="312"/>
                  <a:pt x="138" y="316"/>
                  <a:pt x="154" y="316"/>
                </a:cubicBezTo>
                <a:cubicBezTo>
                  <a:pt x="214" y="316"/>
                  <a:pt x="264" y="264"/>
                  <a:pt x="249" y="199"/>
                </a:cubicBezTo>
                <a:cubicBezTo>
                  <a:pt x="240" y="127"/>
                  <a:pt x="201" y="65"/>
                  <a:pt x="144" y="22"/>
                </a:cubicBezTo>
                <a:cubicBezTo>
                  <a:pt x="120" y="6"/>
                  <a:pt x="101" y="0"/>
                  <a:pt x="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5" name="Google Shape;11985;p31"/>
          <p:cNvSpPr/>
          <p:nvPr/>
        </p:nvSpPr>
        <p:spPr>
          <a:xfrm flipH="1" rot="-5400000">
            <a:off x="752174" y="5001784"/>
            <a:ext cx="9985" cy="8292"/>
          </a:xfrm>
          <a:custGeom>
            <a:rect b="b" l="l" r="r" t="t"/>
            <a:pathLst>
              <a:path extrusionOk="0" h="191" w="230">
                <a:moveTo>
                  <a:pt x="136" y="1"/>
                </a:moveTo>
                <a:cubicBezTo>
                  <a:pt x="102" y="1"/>
                  <a:pt x="69" y="15"/>
                  <a:pt x="42" y="42"/>
                </a:cubicBezTo>
                <a:cubicBezTo>
                  <a:pt x="0" y="103"/>
                  <a:pt x="45" y="191"/>
                  <a:pt x="118" y="191"/>
                </a:cubicBezTo>
                <a:cubicBezTo>
                  <a:pt x="120" y="191"/>
                  <a:pt x="122" y="191"/>
                  <a:pt x="124" y="191"/>
                </a:cubicBezTo>
                <a:cubicBezTo>
                  <a:pt x="157" y="191"/>
                  <a:pt x="191" y="148"/>
                  <a:pt x="229" y="119"/>
                </a:cubicBezTo>
                <a:cubicBezTo>
                  <a:pt x="205" y="80"/>
                  <a:pt x="200" y="18"/>
                  <a:pt x="162" y="4"/>
                </a:cubicBezTo>
                <a:cubicBezTo>
                  <a:pt x="153" y="2"/>
                  <a:pt x="144" y="1"/>
                  <a:pt x="1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6" name="Google Shape;11986;p31"/>
          <p:cNvSpPr/>
          <p:nvPr/>
        </p:nvSpPr>
        <p:spPr>
          <a:xfrm flipH="1" rot="-5400000">
            <a:off x="510439" y="4995359"/>
            <a:ext cx="8596" cy="8379"/>
          </a:xfrm>
          <a:custGeom>
            <a:rect b="b" l="l" r="r" t="t"/>
            <a:pathLst>
              <a:path extrusionOk="0" h="193" w="198">
                <a:moveTo>
                  <a:pt x="63" y="1"/>
                </a:moveTo>
                <a:cubicBezTo>
                  <a:pt x="44" y="49"/>
                  <a:pt x="1" y="101"/>
                  <a:pt x="10" y="135"/>
                </a:cubicBezTo>
                <a:cubicBezTo>
                  <a:pt x="25" y="164"/>
                  <a:pt x="92" y="173"/>
                  <a:pt x="140" y="192"/>
                </a:cubicBezTo>
                <a:cubicBezTo>
                  <a:pt x="159" y="149"/>
                  <a:pt x="197" y="92"/>
                  <a:pt x="188" y="63"/>
                </a:cubicBezTo>
                <a:cubicBezTo>
                  <a:pt x="173" y="29"/>
                  <a:pt x="106" y="20"/>
                  <a:pt x="6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87" name="Google Shape;11987;p31"/>
          <p:cNvGrpSpPr/>
          <p:nvPr/>
        </p:nvGrpSpPr>
        <p:grpSpPr>
          <a:xfrm>
            <a:off x="-373035" y="2731245"/>
            <a:ext cx="1567151" cy="2293745"/>
            <a:chOff x="-373035" y="2731245"/>
            <a:chExt cx="1567151" cy="2293745"/>
          </a:xfrm>
        </p:grpSpPr>
        <p:sp>
          <p:nvSpPr>
            <p:cNvPr id="11988" name="Google Shape;11988;p31"/>
            <p:cNvSpPr/>
            <p:nvPr/>
          </p:nvSpPr>
          <p:spPr>
            <a:xfrm flipH="1" rot="-5400000">
              <a:off x="970616" y="4765368"/>
              <a:ext cx="196236" cy="181648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31"/>
            <p:cNvSpPr/>
            <p:nvPr/>
          </p:nvSpPr>
          <p:spPr>
            <a:xfrm flipH="1" rot="-5400000">
              <a:off x="633499" y="4356182"/>
              <a:ext cx="186467" cy="178740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31"/>
            <p:cNvSpPr/>
            <p:nvPr/>
          </p:nvSpPr>
          <p:spPr>
            <a:xfrm flipH="1" rot="-5400000">
              <a:off x="749091" y="4497259"/>
              <a:ext cx="202922" cy="132372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31"/>
            <p:cNvSpPr/>
            <p:nvPr/>
          </p:nvSpPr>
          <p:spPr>
            <a:xfrm flipH="1" rot="-5400000">
              <a:off x="499498" y="4722366"/>
              <a:ext cx="188551" cy="145093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31"/>
            <p:cNvSpPr/>
            <p:nvPr/>
          </p:nvSpPr>
          <p:spPr>
            <a:xfrm flipH="1" rot="-5400000">
              <a:off x="627746" y="4560514"/>
              <a:ext cx="132372" cy="147524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31"/>
            <p:cNvSpPr/>
            <p:nvPr/>
          </p:nvSpPr>
          <p:spPr>
            <a:xfrm flipH="1" rot="-5400000">
              <a:off x="888497" y="4416941"/>
              <a:ext cx="172531" cy="11613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31"/>
            <p:cNvSpPr/>
            <p:nvPr/>
          </p:nvSpPr>
          <p:spPr>
            <a:xfrm flipH="1" rot="-5400000">
              <a:off x="841891" y="4662475"/>
              <a:ext cx="103849" cy="112358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31"/>
            <p:cNvSpPr/>
            <p:nvPr/>
          </p:nvSpPr>
          <p:spPr>
            <a:xfrm flipH="1" rot="-5400000">
              <a:off x="956224" y="4631324"/>
              <a:ext cx="138624" cy="12573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31"/>
            <p:cNvSpPr/>
            <p:nvPr/>
          </p:nvSpPr>
          <p:spPr>
            <a:xfrm flipH="1" rot="-5400000">
              <a:off x="785885" y="4819507"/>
              <a:ext cx="136974" cy="125600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31"/>
            <p:cNvSpPr/>
            <p:nvPr/>
          </p:nvSpPr>
          <p:spPr>
            <a:xfrm flipH="1" rot="-5400000">
              <a:off x="407220" y="2828278"/>
              <a:ext cx="146091" cy="118914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31"/>
            <p:cNvSpPr/>
            <p:nvPr/>
          </p:nvSpPr>
          <p:spPr>
            <a:xfrm flipH="1" rot="-5400000">
              <a:off x="645698" y="4220206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31"/>
            <p:cNvSpPr/>
            <p:nvPr/>
          </p:nvSpPr>
          <p:spPr>
            <a:xfrm flipH="1" rot="-5400000">
              <a:off x="1073835" y="4862162"/>
              <a:ext cx="108060" cy="91258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31"/>
            <p:cNvSpPr/>
            <p:nvPr/>
          </p:nvSpPr>
          <p:spPr>
            <a:xfrm flipH="1" rot="-5400000">
              <a:off x="885588" y="4864723"/>
              <a:ext cx="68075" cy="87394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31"/>
            <p:cNvSpPr/>
            <p:nvPr/>
          </p:nvSpPr>
          <p:spPr>
            <a:xfrm flipH="1" rot="-5400000">
              <a:off x="436503" y="3513214"/>
              <a:ext cx="121171" cy="63212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31"/>
            <p:cNvSpPr/>
            <p:nvPr/>
          </p:nvSpPr>
          <p:spPr>
            <a:xfrm flipH="1" rot="-5400000">
              <a:off x="464810" y="3785904"/>
              <a:ext cx="112401" cy="96642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31"/>
            <p:cNvSpPr/>
            <p:nvPr/>
          </p:nvSpPr>
          <p:spPr>
            <a:xfrm flipH="1" rot="-5400000">
              <a:off x="927831" y="3714052"/>
              <a:ext cx="87655" cy="80405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31"/>
            <p:cNvSpPr/>
            <p:nvPr/>
          </p:nvSpPr>
          <p:spPr>
            <a:xfrm flipH="1" rot="-5400000">
              <a:off x="840436" y="4030938"/>
              <a:ext cx="102199" cy="88263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31"/>
            <p:cNvSpPr/>
            <p:nvPr/>
          </p:nvSpPr>
          <p:spPr>
            <a:xfrm flipH="1" rot="-5400000">
              <a:off x="466655" y="4133202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31"/>
            <p:cNvSpPr/>
            <p:nvPr/>
          </p:nvSpPr>
          <p:spPr>
            <a:xfrm flipH="1" rot="-5400000">
              <a:off x="1015941" y="4364040"/>
              <a:ext cx="110100" cy="93342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31"/>
            <p:cNvSpPr/>
            <p:nvPr/>
          </p:nvSpPr>
          <p:spPr>
            <a:xfrm flipH="1" rot="-5400000">
              <a:off x="708824" y="3729790"/>
              <a:ext cx="68075" cy="91779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31"/>
            <p:cNvSpPr/>
            <p:nvPr/>
          </p:nvSpPr>
          <p:spPr>
            <a:xfrm flipH="1" rot="-5400000">
              <a:off x="877165" y="3519466"/>
              <a:ext cx="105108" cy="5340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31"/>
            <p:cNvSpPr/>
            <p:nvPr/>
          </p:nvSpPr>
          <p:spPr>
            <a:xfrm flipH="1" rot="-5400000">
              <a:off x="931369" y="4702199"/>
              <a:ext cx="83661" cy="67250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31"/>
            <p:cNvSpPr/>
            <p:nvPr/>
          </p:nvSpPr>
          <p:spPr>
            <a:xfrm flipH="1" rot="-5400000">
              <a:off x="1124262" y="4832661"/>
              <a:ext cx="70376" cy="69334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31"/>
            <p:cNvSpPr/>
            <p:nvPr/>
          </p:nvSpPr>
          <p:spPr>
            <a:xfrm flipH="1" rot="-5400000">
              <a:off x="1083278" y="4558105"/>
              <a:ext cx="73892" cy="70593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31"/>
            <p:cNvSpPr/>
            <p:nvPr/>
          </p:nvSpPr>
          <p:spPr>
            <a:xfrm flipH="1" rot="-5400000">
              <a:off x="747875" y="4192225"/>
              <a:ext cx="84703" cy="745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31"/>
            <p:cNvSpPr/>
            <p:nvPr/>
          </p:nvSpPr>
          <p:spPr>
            <a:xfrm flipH="1" rot="-5400000">
              <a:off x="371511" y="3867437"/>
              <a:ext cx="47062" cy="94688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31"/>
            <p:cNvSpPr/>
            <p:nvPr/>
          </p:nvSpPr>
          <p:spPr>
            <a:xfrm flipH="1" rot="-5400000">
              <a:off x="487472" y="4599501"/>
              <a:ext cx="70376" cy="80752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31"/>
            <p:cNvSpPr/>
            <p:nvPr/>
          </p:nvSpPr>
          <p:spPr>
            <a:xfrm flipH="1" rot="-5400000">
              <a:off x="671248" y="3973066"/>
              <a:ext cx="46454" cy="109970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31"/>
            <p:cNvSpPr/>
            <p:nvPr/>
          </p:nvSpPr>
          <p:spPr>
            <a:xfrm flipH="1" rot="-5400000">
              <a:off x="757231" y="4059831"/>
              <a:ext cx="81012" cy="59218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31"/>
            <p:cNvSpPr/>
            <p:nvPr/>
          </p:nvSpPr>
          <p:spPr>
            <a:xfrm flipH="1" rot="-5400000">
              <a:off x="1055145" y="4951271"/>
              <a:ext cx="83487" cy="41201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31"/>
            <p:cNvSpPr/>
            <p:nvPr/>
          </p:nvSpPr>
          <p:spPr>
            <a:xfrm flipH="1" rot="-5400000">
              <a:off x="798693" y="3616607"/>
              <a:ext cx="84703" cy="49710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31"/>
            <p:cNvSpPr/>
            <p:nvPr/>
          </p:nvSpPr>
          <p:spPr>
            <a:xfrm flipH="1" rot="-5400000">
              <a:off x="511155" y="4069773"/>
              <a:ext cx="67250" cy="59696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31"/>
            <p:cNvSpPr/>
            <p:nvPr/>
          </p:nvSpPr>
          <p:spPr>
            <a:xfrm flipH="1" rot="-5400000">
              <a:off x="531104" y="4587519"/>
              <a:ext cx="48277" cy="54399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31"/>
            <p:cNvSpPr/>
            <p:nvPr/>
          </p:nvSpPr>
          <p:spPr>
            <a:xfrm flipH="1" rot="-5400000">
              <a:off x="649910" y="4206096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31"/>
            <p:cNvSpPr/>
            <p:nvPr/>
          </p:nvSpPr>
          <p:spPr>
            <a:xfrm flipH="1" rot="-5400000">
              <a:off x="959524" y="4208245"/>
              <a:ext cx="53314" cy="53878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31"/>
            <p:cNvSpPr/>
            <p:nvPr/>
          </p:nvSpPr>
          <p:spPr>
            <a:xfrm flipH="1" rot="-5400000">
              <a:off x="761117" y="4777980"/>
              <a:ext cx="51230" cy="59261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31"/>
            <p:cNvSpPr/>
            <p:nvPr/>
          </p:nvSpPr>
          <p:spPr>
            <a:xfrm flipH="1" rot="-5400000">
              <a:off x="846883" y="4943543"/>
              <a:ext cx="38943" cy="60390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31"/>
            <p:cNvSpPr/>
            <p:nvPr/>
          </p:nvSpPr>
          <p:spPr>
            <a:xfrm flipH="1" rot="-5400000">
              <a:off x="373530" y="2916150"/>
              <a:ext cx="67423" cy="33039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31"/>
            <p:cNvSpPr/>
            <p:nvPr/>
          </p:nvSpPr>
          <p:spPr>
            <a:xfrm flipH="1" rot="-5400000">
              <a:off x="1067128" y="4482563"/>
              <a:ext cx="43328" cy="52532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31"/>
            <p:cNvSpPr/>
            <p:nvPr/>
          </p:nvSpPr>
          <p:spPr>
            <a:xfrm flipH="1" rot="-5400000">
              <a:off x="878381" y="3643893"/>
              <a:ext cx="58914" cy="51751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31"/>
            <p:cNvSpPr/>
            <p:nvPr/>
          </p:nvSpPr>
          <p:spPr>
            <a:xfrm flipH="1" rot="-5400000">
              <a:off x="711863" y="4053623"/>
              <a:ext cx="51447" cy="76193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31"/>
            <p:cNvSpPr/>
            <p:nvPr/>
          </p:nvSpPr>
          <p:spPr>
            <a:xfrm flipH="1" rot="-5400000">
              <a:off x="930132" y="4296464"/>
              <a:ext cx="51447" cy="50796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31"/>
            <p:cNvSpPr/>
            <p:nvPr/>
          </p:nvSpPr>
          <p:spPr>
            <a:xfrm flipH="1" rot="-5400000">
              <a:off x="675959" y="4122783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31"/>
            <p:cNvSpPr/>
            <p:nvPr/>
          </p:nvSpPr>
          <p:spPr>
            <a:xfrm flipH="1" rot="-5400000">
              <a:off x="723563" y="4153759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31"/>
            <p:cNvSpPr/>
            <p:nvPr/>
          </p:nvSpPr>
          <p:spPr>
            <a:xfrm flipH="1" rot="-5400000">
              <a:off x="681081" y="4519118"/>
              <a:ext cx="42503" cy="54312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31"/>
            <p:cNvSpPr/>
            <p:nvPr/>
          </p:nvSpPr>
          <p:spPr>
            <a:xfrm flipH="1" rot="-5400000">
              <a:off x="908359" y="4976365"/>
              <a:ext cx="67163" cy="30087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31"/>
            <p:cNvSpPr/>
            <p:nvPr/>
          </p:nvSpPr>
          <p:spPr>
            <a:xfrm flipH="1" rot="-5400000">
              <a:off x="800082" y="4036778"/>
              <a:ext cx="53921" cy="41678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31"/>
            <p:cNvSpPr/>
            <p:nvPr/>
          </p:nvSpPr>
          <p:spPr>
            <a:xfrm flipH="1" rot="-5400000">
              <a:off x="362263" y="3592794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31"/>
            <p:cNvSpPr/>
            <p:nvPr/>
          </p:nvSpPr>
          <p:spPr>
            <a:xfrm flipH="1" rot="-5400000">
              <a:off x="858605" y="4235314"/>
              <a:ext cx="33343" cy="50101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31"/>
            <p:cNvSpPr/>
            <p:nvPr/>
          </p:nvSpPr>
          <p:spPr>
            <a:xfrm flipH="1" rot="-5400000">
              <a:off x="416424" y="3002241"/>
              <a:ext cx="35383" cy="47279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31"/>
            <p:cNvSpPr/>
            <p:nvPr/>
          </p:nvSpPr>
          <p:spPr>
            <a:xfrm flipH="1" rot="-5400000">
              <a:off x="691327" y="4361826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31"/>
            <p:cNvSpPr/>
            <p:nvPr/>
          </p:nvSpPr>
          <p:spPr>
            <a:xfrm flipH="1" rot="-5400000">
              <a:off x="798845" y="4676302"/>
              <a:ext cx="47496" cy="32084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31"/>
            <p:cNvSpPr/>
            <p:nvPr/>
          </p:nvSpPr>
          <p:spPr>
            <a:xfrm flipH="1" rot="-5400000">
              <a:off x="809720" y="4408584"/>
              <a:ext cx="34124" cy="36555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31"/>
            <p:cNvSpPr/>
            <p:nvPr/>
          </p:nvSpPr>
          <p:spPr>
            <a:xfrm flipH="1" rot="-5400000">
              <a:off x="762354" y="4750650"/>
              <a:ext cx="28437" cy="53444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31"/>
            <p:cNvSpPr/>
            <p:nvPr/>
          </p:nvSpPr>
          <p:spPr>
            <a:xfrm flipH="1" rot="-5400000">
              <a:off x="531886" y="3473707"/>
              <a:ext cx="35210" cy="36295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31"/>
            <p:cNvSpPr/>
            <p:nvPr/>
          </p:nvSpPr>
          <p:spPr>
            <a:xfrm flipH="1" rot="-5400000">
              <a:off x="921297" y="4352014"/>
              <a:ext cx="34602" cy="39377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31"/>
            <p:cNvSpPr/>
            <p:nvPr/>
          </p:nvSpPr>
          <p:spPr>
            <a:xfrm flipH="1" rot="-5400000">
              <a:off x="829431" y="4142233"/>
              <a:ext cx="31085" cy="45065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31"/>
            <p:cNvSpPr/>
            <p:nvPr/>
          </p:nvSpPr>
          <p:spPr>
            <a:xfrm flipH="1" rot="-5400000">
              <a:off x="421807" y="4032827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31"/>
            <p:cNvSpPr/>
            <p:nvPr/>
          </p:nvSpPr>
          <p:spPr>
            <a:xfrm flipH="1" rot="-5400000">
              <a:off x="352756" y="3549943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31"/>
            <p:cNvSpPr/>
            <p:nvPr/>
          </p:nvSpPr>
          <p:spPr>
            <a:xfrm flipH="1" rot="-5400000">
              <a:off x="514281" y="4133246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31"/>
            <p:cNvSpPr/>
            <p:nvPr/>
          </p:nvSpPr>
          <p:spPr>
            <a:xfrm flipH="1" rot="-5400000">
              <a:off x="498109" y="3942155"/>
              <a:ext cx="28350" cy="31346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31"/>
            <p:cNvSpPr/>
            <p:nvPr/>
          </p:nvSpPr>
          <p:spPr>
            <a:xfrm flipH="1" rot="-5400000">
              <a:off x="810502" y="3204034"/>
              <a:ext cx="30434" cy="37380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31"/>
            <p:cNvSpPr/>
            <p:nvPr/>
          </p:nvSpPr>
          <p:spPr>
            <a:xfrm flipH="1" rot="-5400000">
              <a:off x="1012512" y="4462809"/>
              <a:ext cx="30434" cy="25832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31"/>
            <p:cNvSpPr/>
            <p:nvPr/>
          </p:nvSpPr>
          <p:spPr>
            <a:xfrm flipH="1" rot="-5400000">
              <a:off x="564990" y="2893009"/>
              <a:ext cx="32084" cy="45629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31"/>
            <p:cNvSpPr/>
            <p:nvPr/>
          </p:nvSpPr>
          <p:spPr>
            <a:xfrm flipH="1" rot="-5400000">
              <a:off x="457559" y="3821374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31"/>
            <p:cNvSpPr/>
            <p:nvPr/>
          </p:nvSpPr>
          <p:spPr>
            <a:xfrm flipH="1" rot="-5400000">
              <a:off x="912049" y="4602692"/>
              <a:ext cx="22706" cy="35904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31"/>
            <p:cNvSpPr/>
            <p:nvPr/>
          </p:nvSpPr>
          <p:spPr>
            <a:xfrm flipH="1" rot="-5400000">
              <a:off x="953663" y="4761917"/>
              <a:ext cx="32691" cy="22923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31"/>
            <p:cNvSpPr/>
            <p:nvPr/>
          </p:nvSpPr>
          <p:spPr>
            <a:xfrm flipH="1" rot="-5400000">
              <a:off x="482653" y="3446746"/>
              <a:ext cx="31867" cy="186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31"/>
            <p:cNvSpPr/>
            <p:nvPr/>
          </p:nvSpPr>
          <p:spPr>
            <a:xfrm flipH="1" rot="-5400000">
              <a:off x="361569" y="4249967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31"/>
            <p:cNvSpPr/>
            <p:nvPr/>
          </p:nvSpPr>
          <p:spPr>
            <a:xfrm flipH="1" rot="-5400000">
              <a:off x="355491" y="2867069"/>
              <a:ext cx="27265" cy="22793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31"/>
            <p:cNvSpPr/>
            <p:nvPr/>
          </p:nvSpPr>
          <p:spPr>
            <a:xfrm flipH="1" rot="-5400000">
              <a:off x="380975" y="2978732"/>
              <a:ext cx="25007" cy="19407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31"/>
            <p:cNvSpPr/>
            <p:nvPr/>
          </p:nvSpPr>
          <p:spPr>
            <a:xfrm flipH="1" rot="-5400000">
              <a:off x="902042" y="4284178"/>
              <a:ext cx="23748" cy="33516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31"/>
            <p:cNvSpPr/>
            <p:nvPr/>
          </p:nvSpPr>
          <p:spPr>
            <a:xfrm flipH="1" rot="-5400000">
              <a:off x="948518" y="4047892"/>
              <a:ext cx="21273" cy="23357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31"/>
            <p:cNvSpPr/>
            <p:nvPr/>
          </p:nvSpPr>
          <p:spPr>
            <a:xfrm flipH="1" rot="-5400000">
              <a:off x="421807" y="2738843"/>
              <a:ext cx="25658" cy="33733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31"/>
            <p:cNvSpPr/>
            <p:nvPr/>
          </p:nvSpPr>
          <p:spPr>
            <a:xfrm flipH="1" rot="-5400000">
              <a:off x="912028" y="4806981"/>
              <a:ext cx="23878" cy="2383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31"/>
            <p:cNvSpPr/>
            <p:nvPr/>
          </p:nvSpPr>
          <p:spPr>
            <a:xfrm flipH="1" rot="-5400000">
              <a:off x="926181" y="4337622"/>
              <a:ext cx="22923" cy="27742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31"/>
            <p:cNvSpPr/>
            <p:nvPr/>
          </p:nvSpPr>
          <p:spPr>
            <a:xfrm flipH="1" rot="-5400000">
              <a:off x="407849" y="3500711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31"/>
            <p:cNvSpPr/>
            <p:nvPr/>
          </p:nvSpPr>
          <p:spPr>
            <a:xfrm flipH="1" rot="-5400000">
              <a:off x="519404" y="3980989"/>
              <a:ext cx="22185" cy="2409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31"/>
            <p:cNvSpPr/>
            <p:nvPr/>
          </p:nvSpPr>
          <p:spPr>
            <a:xfrm flipH="1" rot="-5400000">
              <a:off x="509310" y="4140735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31"/>
            <p:cNvSpPr/>
            <p:nvPr/>
          </p:nvSpPr>
          <p:spPr>
            <a:xfrm flipH="1" rot="-5400000">
              <a:off x="1078850" y="4854195"/>
              <a:ext cx="22706" cy="1315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31"/>
            <p:cNvSpPr/>
            <p:nvPr/>
          </p:nvSpPr>
          <p:spPr>
            <a:xfrm flipH="1" rot="-5400000">
              <a:off x="733505" y="4320039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31"/>
            <p:cNvSpPr/>
            <p:nvPr/>
          </p:nvSpPr>
          <p:spPr>
            <a:xfrm flipH="1" rot="-5400000">
              <a:off x="1099515" y="4408584"/>
              <a:ext cx="20231" cy="24226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31"/>
            <p:cNvSpPr/>
            <p:nvPr/>
          </p:nvSpPr>
          <p:spPr>
            <a:xfrm flipH="1" rot="-5400000">
              <a:off x="662435" y="4283874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31"/>
            <p:cNvSpPr/>
            <p:nvPr/>
          </p:nvSpPr>
          <p:spPr>
            <a:xfrm flipH="1" rot="-5400000">
              <a:off x="461163" y="4126625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31"/>
            <p:cNvSpPr/>
            <p:nvPr/>
          </p:nvSpPr>
          <p:spPr>
            <a:xfrm flipH="1" rot="-5400000">
              <a:off x="-359033" y="3254721"/>
              <a:ext cx="18538" cy="16932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31"/>
            <p:cNvSpPr/>
            <p:nvPr/>
          </p:nvSpPr>
          <p:spPr>
            <a:xfrm flipH="1" rot="-5400000">
              <a:off x="417053" y="3553503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31"/>
            <p:cNvSpPr/>
            <p:nvPr/>
          </p:nvSpPr>
          <p:spPr>
            <a:xfrm flipH="1" rot="-5400000">
              <a:off x="775531" y="4499907"/>
              <a:ext cx="12113" cy="14501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31"/>
            <p:cNvSpPr/>
            <p:nvPr/>
          </p:nvSpPr>
          <p:spPr>
            <a:xfrm flipH="1" rot="-5400000">
              <a:off x="788989" y="4832509"/>
              <a:ext cx="12330" cy="14457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31"/>
            <p:cNvSpPr/>
            <p:nvPr/>
          </p:nvSpPr>
          <p:spPr>
            <a:xfrm flipH="1" rot="-5400000">
              <a:off x="1081585" y="4463938"/>
              <a:ext cx="13980" cy="17106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31"/>
            <p:cNvSpPr/>
            <p:nvPr/>
          </p:nvSpPr>
          <p:spPr>
            <a:xfrm flipH="1" rot="-5400000">
              <a:off x="881116" y="4434915"/>
              <a:ext cx="16064" cy="11939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31"/>
            <p:cNvSpPr/>
            <p:nvPr/>
          </p:nvSpPr>
          <p:spPr>
            <a:xfrm flipH="1" rot="-5400000">
              <a:off x="-376899" y="2735109"/>
              <a:ext cx="21273" cy="13545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31"/>
            <p:cNvSpPr/>
            <p:nvPr/>
          </p:nvSpPr>
          <p:spPr>
            <a:xfrm flipH="1" rot="-5400000">
              <a:off x="1005913" y="4975323"/>
              <a:ext cx="15629" cy="11809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31"/>
            <p:cNvSpPr/>
            <p:nvPr/>
          </p:nvSpPr>
          <p:spPr>
            <a:xfrm flipH="1" rot="-5400000">
              <a:off x="839611" y="4192833"/>
              <a:ext cx="16411" cy="11244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31"/>
            <p:cNvSpPr/>
            <p:nvPr/>
          </p:nvSpPr>
          <p:spPr>
            <a:xfrm flipH="1" rot="-5400000">
              <a:off x="629613" y="4669877"/>
              <a:ext cx="20448" cy="14501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31"/>
            <p:cNvSpPr/>
            <p:nvPr/>
          </p:nvSpPr>
          <p:spPr>
            <a:xfrm flipH="1" rot="-5400000">
              <a:off x="753194" y="4969245"/>
              <a:ext cx="14978" cy="20448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31"/>
            <p:cNvSpPr/>
            <p:nvPr/>
          </p:nvSpPr>
          <p:spPr>
            <a:xfrm flipH="1" rot="-5400000">
              <a:off x="765589" y="4027812"/>
              <a:ext cx="12764" cy="10897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31"/>
            <p:cNvSpPr/>
            <p:nvPr/>
          </p:nvSpPr>
          <p:spPr>
            <a:xfrm flipH="1" rot="-5400000">
              <a:off x="1069515" y="4416702"/>
              <a:ext cx="14414" cy="13806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31"/>
            <p:cNvSpPr/>
            <p:nvPr/>
          </p:nvSpPr>
          <p:spPr>
            <a:xfrm flipH="1" rot="-5400000">
              <a:off x="1044465" y="4960736"/>
              <a:ext cx="8770" cy="8336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31"/>
            <p:cNvSpPr/>
            <p:nvPr/>
          </p:nvSpPr>
          <p:spPr>
            <a:xfrm flipH="1" rot="-5400000">
              <a:off x="1044769" y="4614371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31"/>
            <p:cNvSpPr/>
            <p:nvPr/>
          </p:nvSpPr>
          <p:spPr>
            <a:xfrm flipH="1" rot="-5400000">
              <a:off x="940660" y="4835831"/>
              <a:ext cx="8379" cy="8032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31"/>
            <p:cNvSpPr/>
            <p:nvPr/>
          </p:nvSpPr>
          <p:spPr>
            <a:xfrm flipH="1" rot="-5400000">
              <a:off x="881767" y="4586390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31"/>
            <p:cNvSpPr/>
            <p:nvPr/>
          </p:nvSpPr>
          <p:spPr>
            <a:xfrm flipH="1" rot="-5400000">
              <a:off x="877599" y="4218317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31"/>
            <p:cNvSpPr/>
            <p:nvPr/>
          </p:nvSpPr>
          <p:spPr>
            <a:xfrm flipH="1" rot="-5400000">
              <a:off x="836247" y="4635080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31"/>
            <p:cNvSpPr/>
            <p:nvPr/>
          </p:nvSpPr>
          <p:spPr>
            <a:xfrm flipH="1" rot="-5400000">
              <a:off x="780741" y="4156538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31"/>
            <p:cNvSpPr/>
            <p:nvPr/>
          </p:nvSpPr>
          <p:spPr>
            <a:xfrm flipH="1" rot="-5400000">
              <a:off x="718549" y="4212087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31"/>
            <p:cNvSpPr/>
            <p:nvPr/>
          </p:nvSpPr>
          <p:spPr>
            <a:xfrm flipH="1" rot="-5400000">
              <a:off x="649041" y="4100424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31"/>
            <p:cNvSpPr/>
            <p:nvPr/>
          </p:nvSpPr>
          <p:spPr>
            <a:xfrm flipH="1" rot="-5400000">
              <a:off x="628462" y="2886888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31"/>
            <p:cNvSpPr/>
            <p:nvPr/>
          </p:nvSpPr>
          <p:spPr>
            <a:xfrm flipH="1" rot="-5400000">
              <a:off x="611292" y="3872083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31"/>
            <p:cNvSpPr/>
            <p:nvPr/>
          </p:nvSpPr>
          <p:spPr>
            <a:xfrm flipH="1" rot="-5400000">
              <a:off x="586567" y="4316110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31"/>
            <p:cNvSpPr/>
            <p:nvPr/>
          </p:nvSpPr>
          <p:spPr>
            <a:xfrm flipH="1" rot="-5400000">
              <a:off x="562580" y="2842539"/>
              <a:ext cx="11288" cy="10897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31"/>
            <p:cNvSpPr/>
            <p:nvPr/>
          </p:nvSpPr>
          <p:spPr>
            <a:xfrm flipH="1" rot="-5400000">
              <a:off x="540656" y="3999332"/>
              <a:ext cx="14501" cy="10376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31"/>
            <p:cNvSpPr/>
            <p:nvPr/>
          </p:nvSpPr>
          <p:spPr>
            <a:xfrm flipH="1" rot="-5400000">
              <a:off x="528456" y="4215799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31"/>
            <p:cNvSpPr/>
            <p:nvPr/>
          </p:nvSpPr>
          <p:spPr>
            <a:xfrm flipH="1" rot="-5400000">
              <a:off x="530757" y="2851917"/>
              <a:ext cx="8770" cy="8379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31"/>
            <p:cNvSpPr/>
            <p:nvPr/>
          </p:nvSpPr>
          <p:spPr>
            <a:xfrm flipH="1" rot="-5400000">
              <a:off x="493507" y="3605558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31"/>
            <p:cNvSpPr/>
            <p:nvPr/>
          </p:nvSpPr>
          <p:spPr>
            <a:xfrm flipH="1" rot="-5400000">
              <a:off x="447444" y="3379236"/>
              <a:ext cx="8596" cy="8032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31"/>
            <p:cNvSpPr/>
            <p:nvPr/>
          </p:nvSpPr>
          <p:spPr>
            <a:xfrm flipH="1" rot="-5400000">
              <a:off x="357509" y="2970028"/>
              <a:ext cx="8379" cy="8119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31"/>
            <p:cNvSpPr/>
            <p:nvPr/>
          </p:nvSpPr>
          <p:spPr>
            <a:xfrm flipH="1" rot="-5400000">
              <a:off x="441344" y="3855346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31"/>
            <p:cNvSpPr/>
            <p:nvPr/>
          </p:nvSpPr>
          <p:spPr>
            <a:xfrm flipH="1" rot="-5400000">
              <a:off x="392155" y="3538547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31"/>
            <p:cNvSpPr/>
            <p:nvPr/>
          </p:nvSpPr>
          <p:spPr>
            <a:xfrm flipH="1" rot="-5400000">
              <a:off x="446054" y="2778285"/>
              <a:ext cx="5253" cy="356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31"/>
            <p:cNvSpPr/>
            <p:nvPr/>
          </p:nvSpPr>
          <p:spPr>
            <a:xfrm flipH="1" rot="-5400000">
              <a:off x="555221" y="2836092"/>
              <a:ext cx="8249" cy="7815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31"/>
            <p:cNvSpPr/>
            <p:nvPr/>
          </p:nvSpPr>
          <p:spPr>
            <a:xfrm flipH="1" rot="-5400000">
              <a:off x="1074638" y="4890143"/>
              <a:ext cx="3560" cy="3647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31"/>
            <p:cNvSpPr/>
            <p:nvPr/>
          </p:nvSpPr>
          <p:spPr>
            <a:xfrm flipH="1" rot="-5400000">
              <a:off x="963648" y="4279359"/>
              <a:ext cx="3994" cy="464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31"/>
            <p:cNvSpPr/>
            <p:nvPr/>
          </p:nvSpPr>
          <p:spPr>
            <a:xfrm flipH="1" rot="-5400000">
              <a:off x="956550" y="4709927"/>
              <a:ext cx="7511" cy="3517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31"/>
            <p:cNvSpPr/>
            <p:nvPr/>
          </p:nvSpPr>
          <p:spPr>
            <a:xfrm flipH="1" rot="-5400000">
              <a:off x="976217" y="4212912"/>
              <a:ext cx="2952" cy="2952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31"/>
            <p:cNvSpPr/>
            <p:nvPr/>
          </p:nvSpPr>
          <p:spPr>
            <a:xfrm flipH="1" rot="-5400000">
              <a:off x="361786" y="3931605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31"/>
            <p:cNvSpPr/>
            <p:nvPr/>
          </p:nvSpPr>
          <p:spPr>
            <a:xfrm flipH="1" rot="-5400000">
              <a:off x="363870" y="3936380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31"/>
            <p:cNvSpPr/>
            <p:nvPr/>
          </p:nvSpPr>
          <p:spPr>
            <a:xfrm flipH="1" rot="-5400000">
              <a:off x="382169" y="3699182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31"/>
            <p:cNvSpPr/>
            <p:nvPr/>
          </p:nvSpPr>
          <p:spPr>
            <a:xfrm flipH="1" rot="-5400000">
              <a:off x="354688" y="4243303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31"/>
            <p:cNvSpPr/>
            <p:nvPr/>
          </p:nvSpPr>
          <p:spPr>
            <a:xfrm flipH="1" rot="-5400000">
              <a:off x="442125" y="4473142"/>
              <a:ext cx="84312" cy="95687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31"/>
            <p:cNvSpPr/>
            <p:nvPr/>
          </p:nvSpPr>
          <p:spPr>
            <a:xfrm flipH="1" rot="-5400000">
              <a:off x="523442" y="4935121"/>
              <a:ext cx="79970" cy="51664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31"/>
            <p:cNvSpPr/>
            <p:nvPr/>
          </p:nvSpPr>
          <p:spPr>
            <a:xfrm flipH="1" rot="-5400000">
              <a:off x="387574" y="4302586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31"/>
            <p:cNvSpPr/>
            <p:nvPr/>
          </p:nvSpPr>
          <p:spPr>
            <a:xfrm flipH="1" rot="-5400000">
              <a:off x="389940" y="4570652"/>
              <a:ext cx="57699" cy="52141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31"/>
            <p:cNvSpPr/>
            <p:nvPr/>
          </p:nvSpPr>
          <p:spPr>
            <a:xfrm flipH="1" rot="-5400000">
              <a:off x="703527" y="4951011"/>
              <a:ext cx="53270" cy="40246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31"/>
            <p:cNvSpPr/>
            <p:nvPr/>
          </p:nvSpPr>
          <p:spPr>
            <a:xfrm flipH="1" rot="-5400000">
              <a:off x="505511" y="4768841"/>
              <a:ext cx="14414" cy="1780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31"/>
            <p:cNvSpPr/>
            <p:nvPr/>
          </p:nvSpPr>
          <p:spPr>
            <a:xfrm flipH="1" rot="-5400000">
              <a:off x="531756" y="4514191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31"/>
            <p:cNvSpPr/>
            <p:nvPr/>
          </p:nvSpPr>
          <p:spPr>
            <a:xfrm flipH="1" rot="-5400000">
              <a:off x="541676" y="4510783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31"/>
            <p:cNvSpPr/>
            <p:nvPr/>
          </p:nvSpPr>
          <p:spPr>
            <a:xfrm flipH="1" rot="-5400000">
              <a:off x="-375227" y="4036712"/>
              <a:ext cx="51013" cy="20145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31"/>
            <p:cNvSpPr/>
            <p:nvPr/>
          </p:nvSpPr>
          <p:spPr>
            <a:xfrm flipH="1" rot="-5400000">
              <a:off x="-351653" y="4192746"/>
              <a:ext cx="5253" cy="356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31"/>
            <p:cNvSpPr/>
            <p:nvPr/>
          </p:nvSpPr>
          <p:spPr>
            <a:xfrm flipH="1" rot="-5400000">
              <a:off x="453717" y="4403895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7" name="Google Shape;12127;p31"/>
          <p:cNvGrpSpPr/>
          <p:nvPr/>
        </p:nvGrpSpPr>
        <p:grpSpPr>
          <a:xfrm rot="5400000">
            <a:off x="7336230" y="3179144"/>
            <a:ext cx="2569337" cy="1244998"/>
            <a:chOff x="3103025" y="1092425"/>
            <a:chExt cx="1105900" cy="535875"/>
          </a:xfrm>
        </p:grpSpPr>
        <p:sp>
          <p:nvSpPr>
            <p:cNvPr id="12128" name="Google Shape;12128;p31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31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31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31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31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31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31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31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31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31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31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31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31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31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31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31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31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31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31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31"/>
            <p:cNvSpPr/>
            <p:nvPr/>
          </p:nvSpPr>
          <p:spPr>
            <a:xfrm>
              <a:off x="3298925" y="1598150"/>
              <a:ext cx="38125" cy="30150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31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31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31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31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31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31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31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31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31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31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31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31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31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31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31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31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31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31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31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31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31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31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31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31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31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31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31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31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6" name="Google Shape;12176;p31"/>
          <p:cNvGrpSpPr/>
          <p:nvPr/>
        </p:nvGrpSpPr>
        <p:grpSpPr>
          <a:xfrm rot="-5400000">
            <a:off x="7213862" y="-311271"/>
            <a:ext cx="1621552" cy="2238742"/>
            <a:chOff x="9966008" y="2955775"/>
            <a:chExt cx="1621552" cy="2238742"/>
          </a:xfrm>
        </p:grpSpPr>
        <p:sp>
          <p:nvSpPr>
            <p:cNvPr id="12177" name="Google Shape;12177;p31"/>
            <p:cNvSpPr/>
            <p:nvPr/>
          </p:nvSpPr>
          <p:spPr>
            <a:xfrm flipH="1" rot="-5400000">
              <a:off x="10846764" y="4450581"/>
              <a:ext cx="827568" cy="654024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31"/>
            <p:cNvSpPr/>
            <p:nvPr/>
          </p:nvSpPr>
          <p:spPr>
            <a:xfrm flipH="1" rot="-5400000">
              <a:off x="11372144" y="3798347"/>
              <a:ext cx="256010" cy="174822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31"/>
            <p:cNvSpPr/>
            <p:nvPr/>
          </p:nvSpPr>
          <p:spPr>
            <a:xfrm flipH="1" rot="-5400000">
              <a:off x="11532036" y="3486083"/>
              <a:ext cx="53991" cy="57057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31"/>
            <p:cNvSpPr/>
            <p:nvPr/>
          </p:nvSpPr>
          <p:spPr>
            <a:xfrm flipH="1" rot="-5400000">
              <a:off x="11540596" y="4281362"/>
              <a:ext cx="61985" cy="31942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31"/>
            <p:cNvSpPr/>
            <p:nvPr/>
          </p:nvSpPr>
          <p:spPr>
            <a:xfrm flipH="1" rot="-5400000">
              <a:off x="11536416" y="3888514"/>
              <a:ext cx="57495" cy="44792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31"/>
            <p:cNvSpPr/>
            <p:nvPr/>
          </p:nvSpPr>
          <p:spPr>
            <a:xfrm flipH="1" rot="-5400000">
              <a:off x="11550744" y="3631573"/>
              <a:ext cx="49902" cy="23728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31"/>
            <p:cNvSpPr/>
            <p:nvPr/>
          </p:nvSpPr>
          <p:spPr>
            <a:xfrm flipH="1" rot="-5400000">
              <a:off x="11577302" y="4748608"/>
              <a:ext cx="11572" cy="8944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31"/>
            <p:cNvSpPr/>
            <p:nvPr/>
          </p:nvSpPr>
          <p:spPr>
            <a:xfrm flipH="1" rot="-5400000">
              <a:off x="10933810" y="3369979"/>
              <a:ext cx="560425" cy="502126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31"/>
            <p:cNvSpPr/>
            <p:nvPr/>
          </p:nvSpPr>
          <p:spPr>
            <a:xfrm flipH="1" rot="-5400000">
              <a:off x="11267009" y="3008780"/>
              <a:ext cx="215745" cy="109734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31"/>
            <p:cNvSpPr/>
            <p:nvPr/>
          </p:nvSpPr>
          <p:spPr>
            <a:xfrm flipH="1" rot="-5400000">
              <a:off x="10854138" y="4290799"/>
              <a:ext cx="216292" cy="207604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31"/>
            <p:cNvSpPr/>
            <p:nvPr/>
          </p:nvSpPr>
          <p:spPr>
            <a:xfrm flipH="1" rot="-5400000">
              <a:off x="10835192" y="3577747"/>
              <a:ext cx="122182" cy="117218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31"/>
            <p:cNvSpPr/>
            <p:nvPr/>
          </p:nvSpPr>
          <p:spPr>
            <a:xfrm flipH="1" rot="-5400000">
              <a:off x="11235396" y="3344845"/>
              <a:ext cx="167485" cy="128644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31"/>
            <p:cNvSpPr/>
            <p:nvPr/>
          </p:nvSpPr>
          <p:spPr>
            <a:xfrm flipH="1" rot="-5400000">
              <a:off x="10768296" y="5052859"/>
              <a:ext cx="151715" cy="123204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31"/>
            <p:cNvSpPr/>
            <p:nvPr/>
          </p:nvSpPr>
          <p:spPr>
            <a:xfrm flipH="1" rot="-5400000">
              <a:off x="11326458" y="3570975"/>
              <a:ext cx="106960" cy="108529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31"/>
            <p:cNvSpPr/>
            <p:nvPr/>
          </p:nvSpPr>
          <p:spPr>
            <a:xfrm flipH="1" rot="-5400000">
              <a:off x="10217691" y="5100279"/>
              <a:ext cx="81041" cy="105682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31"/>
            <p:cNvSpPr/>
            <p:nvPr/>
          </p:nvSpPr>
          <p:spPr>
            <a:xfrm flipH="1" rot="-5400000">
              <a:off x="11453167" y="3223630"/>
              <a:ext cx="64066" cy="118276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31"/>
            <p:cNvSpPr/>
            <p:nvPr/>
          </p:nvSpPr>
          <p:spPr>
            <a:xfrm flipH="1" rot="-5400000">
              <a:off x="11263085" y="3337781"/>
              <a:ext cx="56546" cy="68264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31"/>
            <p:cNvSpPr/>
            <p:nvPr/>
          </p:nvSpPr>
          <p:spPr>
            <a:xfrm flipH="1" rot="-5400000">
              <a:off x="11484543" y="3608411"/>
              <a:ext cx="52166" cy="63263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31"/>
            <p:cNvSpPr/>
            <p:nvPr/>
          </p:nvSpPr>
          <p:spPr>
            <a:xfrm flipH="1" rot="-5400000">
              <a:off x="10043800" y="4812930"/>
              <a:ext cx="44828" cy="43368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31"/>
            <p:cNvSpPr/>
            <p:nvPr/>
          </p:nvSpPr>
          <p:spPr>
            <a:xfrm flipH="1" rot="-5400000">
              <a:off x="10577357" y="5148301"/>
              <a:ext cx="55305" cy="37126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31"/>
            <p:cNvSpPr/>
            <p:nvPr/>
          </p:nvSpPr>
          <p:spPr>
            <a:xfrm flipH="1" rot="-5400000">
              <a:off x="11386673" y="3498348"/>
              <a:ext cx="21136" cy="25371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31"/>
            <p:cNvSpPr/>
            <p:nvPr/>
          </p:nvSpPr>
          <p:spPr>
            <a:xfrm flipH="1" rot="-5400000">
              <a:off x="10925341" y="3846807"/>
              <a:ext cx="23838" cy="17157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31"/>
            <p:cNvSpPr/>
            <p:nvPr/>
          </p:nvSpPr>
          <p:spPr>
            <a:xfrm flipH="1" rot="-5400000">
              <a:off x="11038598" y="5173563"/>
              <a:ext cx="18581" cy="1770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31"/>
            <p:cNvSpPr/>
            <p:nvPr/>
          </p:nvSpPr>
          <p:spPr>
            <a:xfrm flipH="1" rot="-5400000">
              <a:off x="10099141" y="4795882"/>
              <a:ext cx="15953" cy="11499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31"/>
            <p:cNvSpPr/>
            <p:nvPr/>
          </p:nvSpPr>
          <p:spPr>
            <a:xfrm flipH="1" rot="-5400000">
              <a:off x="10941859" y="3870517"/>
              <a:ext cx="14054" cy="17340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31"/>
            <p:cNvSpPr/>
            <p:nvPr/>
          </p:nvSpPr>
          <p:spPr>
            <a:xfrm flipH="1" rot="-5400000">
              <a:off x="11554650" y="3553745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31"/>
            <p:cNvSpPr/>
            <p:nvPr/>
          </p:nvSpPr>
          <p:spPr>
            <a:xfrm flipH="1" rot="-5400000">
              <a:off x="10009175" y="4808166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31"/>
            <p:cNvSpPr/>
            <p:nvPr/>
          </p:nvSpPr>
          <p:spPr>
            <a:xfrm flipH="1" rot="-5400000">
              <a:off x="11316273" y="3149196"/>
              <a:ext cx="8944" cy="8761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31"/>
            <p:cNvSpPr/>
            <p:nvPr/>
          </p:nvSpPr>
          <p:spPr>
            <a:xfrm flipH="1" rot="-5400000">
              <a:off x="10038470" y="4808440"/>
              <a:ext cx="7045" cy="6534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31"/>
            <p:cNvSpPr/>
            <p:nvPr/>
          </p:nvSpPr>
          <p:spPr>
            <a:xfrm flipH="1" rot="-5400000">
              <a:off x="10131905" y="4627503"/>
              <a:ext cx="7045" cy="6571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31"/>
            <p:cNvSpPr/>
            <p:nvPr/>
          </p:nvSpPr>
          <p:spPr>
            <a:xfrm flipH="1" rot="-5400000">
              <a:off x="10196482" y="5105791"/>
              <a:ext cx="5987" cy="11937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31"/>
            <p:cNvSpPr/>
            <p:nvPr/>
          </p:nvSpPr>
          <p:spPr>
            <a:xfrm flipH="1" rot="-5400000">
              <a:off x="10489526" y="4977896"/>
              <a:ext cx="146969" cy="174275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31"/>
            <p:cNvSpPr/>
            <p:nvPr/>
          </p:nvSpPr>
          <p:spPr>
            <a:xfrm flipH="1" rot="-5400000">
              <a:off x="10961426" y="3849344"/>
              <a:ext cx="141420" cy="14821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31"/>
            <p:cNvSpPr/>
            <p:nvPr/>
          </p:nvSpPr>
          <p:spPr>
            <a:xfrm flipH="1" rot="-5400000">
              <a:off x="11274967" y="3881176"/>
              <a:ext cx="144195" cy="108347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31"/>
            <p:cNvSpPr/>
            <p:nvPr/>
          </p:nvSpPr>
          <p:spPr>
            <a:xfrm flipH="1" rot="-5400000">
              <a:off x="10810806" y="4980926"/>
              <a:ext cx="144122" cy="83231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31"/>
            <p:cNvSpPr/>
            <p:nvPr/>
          </p:nvSpPr>
          <p:spPr>
            <a:xfrm flipH="1" rot="-5400000">
              <a:off x="10951223" y="4706025"/>
              <a:ext cx="96446" cy="91518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31"/>
            <p:cNvSpPr/>
            <p:nvPr/>
          </p:nvSpPr>
          <p:spPr>
            <a:xfrm flipH="1" rot="-5400000">
              <a:off x="11176842" y="4702758"/>
              <a:ext cx="67206" cy="104879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31"/>
            <p:cNvSpPr/>
            <p:nvPr/>
          </p:nvSpPr>
          <p:spPr>
            <a:xfrm flipH="1" rot="-5400000">
              <a:off x="11017552" y="4318488"/>
              <a:ext cx="88890" cy="81917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31"/>
            <p:cNvSpPr/>
            <p:nvPr/>
          </p:nvSpPr>
          <p:spPr>
            <a:xfrm flipH="1" rot="-5400000">
              <a:off x="11097535" y="4652326"/>
              <a:ext cx="104660" cy="69944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31"/>
            <p:cNvSpPr/>
            <p:nvPr/>
          </p:nvSpPr>
          <p:spPr>
            <a:xfrm flipH="1" rot="-5400000">
              <a:off x="11140282" y="4267308"/>
              <a:ext cx="85568" cy="97651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31"/>
            <p:cNvSpPr/>
            <p:nvPr/>
          </p:nvSpPr>
          <p:spPr>
            <a:xfrm flipH="1" rot="-5400000">
              <a:off x="10618498" y="4802745"/>
              <a:ext cx="72097" cy="69688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31"/>
            <p:cNvSpPr/>
            <p:nvPr/>
          </p:nvSpPr>
          <p:spPr>
            <a:xfrm flipH="1" rot="-5400000">
              <a:off x="10581555" y="4917480"/>
              <a:ext cx="69652" cy="41762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31"/>
            <p:cNvSpPr/>
            <p:nvPr/>
          </p:nvSpPr>
          <p:spPr>
            <a:xfrm flipH="1" rot="-5400000">
              <a:off x="10353764" y="4835235"/>
              <a:ext cx="54611" cy="45631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31"/>
            <p:cNvSpPr/>
            <p:nvPr/>
          </p:nvSpPr>
          <p:spPr>
            <a:xfrm flipH="1" rot="-5400000">
              <a:off x="10873011" y="5102269"/>
              <a:ext cx="42017" cy="4413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31"/>
            <p:cNvSpPr/>
            <p:nvPr/>
          </p:nvSpPr>
          <p:spPr>
            <a:xfrm flipH="1" rot="-5400000">
              <a:off x="11025346" y="3771150"/>
              <a:ext cx="53224" cy="56145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31"/>
            <p:cNvSpPr/>
            <p:nvPr/>
          </p:nvSpPr>
          <p:spPr>
            <a:xfrm flipH="1" rot="-5400000">
              <a:off x="10895717" y="4848230"/>
              <a:ext cx="37126" cy="6063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31"/>
            <p:cNvSpPr/>
            <p:nvPr/>
          </p:nvSpPr>
          <p:spPr>
            <a:xfrm flipH="1" rot="-5400000">
              <a:off x="10931784" y="4324676"/>
              <a:ext cx="48844" cy="2913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31"/>
            <p:cNvSpPr/>
            <p:nvPr/>
          </p:nvSpPr>
          <p:spPr>
            <a:xfrm flipH="1" rot="-5400000">
              <a:off x="11444953" y="4442167"/>
              <a:ext cx="36578" cy="58664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31"/>
            <p:cNvSpPr/>
            <p:nvPr/>
          </p:nvSpPr>
          <p:spPr>
            <a:xfrm flipH="1" rot="-5400000">
              <a:off x="10684919" y="4753226"/>
              <a:ext cx="26430" cy="4924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31"/>
            <p:cNvSpPr/>
            <p:nvPr/>
          </p:nvSpPr>
          <p:spPr>
            <a:xfrm flipH="1" rot="-5400000">
              <a:off x="10559506" y="4751200"/>
              <a:ext cx="32928" cy="28985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31"/>
            <p:cNvSpPr/>
            <p:nvPr/>
          </p:nvSpPr>
          <p:spPr>
            <a:xfrm flipH="1" rot="-5400000">
              <a:off x="10896411" y="4435578"/>
              <a:ext cx="34351" cy="36322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31"/>
            <p:cNvSpPr/>
            <p:nvPr/>
          </p:nvSpPr>
          <p:spPr>
            <a:xfrm flipH="1" rot="-5400000">
              <a:off x="11167168" y="4243233"/>
              <a:ext cx="34315" cy="32635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31"/>
            <p:cNvSpPr/>
            <p:nvPr/>
          </p:nvSpPr>
          <p:spPr>
            <a:xfrm flipH="1" rot="-5400000">
              <a:off x="10824569" y="5064230"/>
              <a:ext cx="40082" cy="28036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31"/>
            <p:cNvSpPr/>
            <p:nvPr/>
          </p:nvSpPr>
          <p:spPr>
            <a:xfrm flipH="1" rot="-5400000">
              <a:off x="9955932" y="5049555"/>
              <a:ext cx="42528" cy="22378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31"/>
            <p:cNvSpPr/>
            <p:nvPr/>
          </p:nvSpPr>
          <p:spPr>
            <a:xfrm flipH="1" rot="-5400000">
              <a:off x="10180657" y="4792524"/>
              <a:ext cx="44463" cy="26795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31"/>
            <p:cNvSpPr/>
            <p:nvPr/>
          </p:nvSpPr>
          <p:spPr>
            <a:xfrm flipH="1" rot="-5400000">
              <a:off x="11239120" y="4664501"/>
              <a:ext cx="36103" cy="25663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31"/>
            <p:cNvSpPr/>
            <p:nvPr/>
          </p:nvSpPr>
          <p:spPr>
            <a:xfrm flipH="1" rot="-5400000">
              <a:off x="10607656" y="4780988"/>
              <a:ext cx="25079" cy="32891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31"/>
            <p:cNvSpPr/>
            <p:nvPr/>
          </p:nvSpPr>
          <p:spPr>
            <a:xfrm flipH="1" rot="-5400000">
              <a:off x="11395781" y="4436582"/>
              <a:ext cx="34862" cy="21538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31"/>
            <p:cNvSpPr/>
            <p:nvPr/>
          </p:nvSpPr>
          <p:spPr>
            <a:xfrm flipH="1" rot="-5400000">
              <a:off x="10757801" y="5014365"/>
              <a:ext cx="27160" cy="24166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31"/>
            <p:cNvSpPr/>
            <p:nvPr/>
          </p:nvSpPr>
          <p:spPr>
            <a:xfrm flipH="1" rot="-5400000">
              <a:off x="10874690" y="4434410"/>
              <a:ext cx="10878" cy="25042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31"/>
            <p:cNvSpPr/>
            <p:nvPr/>
          </p:nvSpPr>
          <p:spPr>
            <a:xfrm flipH="1" rot="-5400000">
              <a:off x="10460212" y="4824539"/>
              <a:ext cx="12631" cy="27525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31"/>
            <p:cNvSpPr/>
            <p:nvPr/>
          </p:nvSpPr>
          <p:spPr>
            <a:xfrm flipH="1" rot="-5400000">
              <a:off x="10632881" y="4520561"/>
              <a:ext cx="15077" cy="14712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31"/>
            <p:cNvSpPr/>
            <p:nvPr/>
          </p:nvSpPr>
          <p:spPr>
            <a:xfrm flipH="1" rot="-5400000">
              <a:off x="10929703" y="3900342"/>
              <a:ext cx="26649" cy="17522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31"/>
            <p:cNvSpPr/>
            <p:nvPr/>
          </p:nvSpPr>
          <p:spPr>
            <a:xfrm flipH="1" rot="-5400000">
              <a:off x="11500441" y="4486521"/>
              <a:ext cx="17194" cy="13507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31"/>
            <p:cNvSpPr/>
            <p:nvPr/>
          </p:nvSpPr>
          <p:spPr>
            <a:xfrm flipH="1" rot="-5400000">
              <a:off x="11429858" y="4499790"/>
              <a:ext cx="24166" cy="1044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31"/>
            <p:cNvSpPr/>
            <p:nvPr/>
          </p:nvSpPr>
          <p:spPr>
            <a:xfrm flipH="1" rot="-5400000">
              <a:off x="10968307" y="4693869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31"/>
            <p:cNvSpPr/>
            <p:nvPr/>
          </p:nvSpPr>
          <p:spPr>
            <a:xfrm flipH="1" rot="-5400000">
              <a:off x="11141542" y="4919634"/>
              <a:ext cx="12959" cy="11572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31"/>
            <p:cNvSpPr/>
            <p:nvPr/>
          </p:nvSpPr>
          <p:spPr>
            <a:xfrm flipH="1" rot="-5400000">
              <a:off x="11063987" y="4477577"/>
              <a:ext cx="11937" cy="14602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31"/>
            <p:cNvSpPr/>
            <p:nvPr/>
          </p:nvSpPr>
          <p:spPr>
            <a:xfrm flipH="1" rot="-5400000">
              <a:off x="11478903" y="3828518"/>
              <a:ext cx="7045" cy="6498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31"/>
            <p:cNvSpPr/>
            <p:nvPr/>
          </p:nvSpPr>
          <p:spPr>
            <a:xfrm flipH="1" rot="-5400000">
              <a:off x="11432414" y="4440944"/>
              <a:ext cx="6863" cy="6498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31"/>
            <p:cNvSpPr/>
            <p:nvPr/>
          </p:nvSpPr>
          <p:spPr>
            <a:xfrm flipH="1" rot="-5400000">
              <a:off x="11420513" y="4598244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31"/>
            <p:cNvSpPr/>
            <p:nvPr/>
          </p:nvSpPr>
          <p:spPr>
            <a:xfrm flipH="1" rot="-5400000">
              <a:off x="11420312" y="3804753"/>
              <a:ext cx="7045" cy="679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31"/>
            <p:cNvSpPr/>
            <p:nvPr/>
          </p:nvSpPr>
          <p:spPr>
            <a:xfrm flipH="1" rot="-5400000">
              <a:off x="11414161" y="3857120"/>
              <a:ext cx="8214" cy="6899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31"/>
            <p:cNvSpPr/>
            <p:nvPr/>
          </p:nvSpPr>
          <p:spPr>
            <a:xfrm flipH="1" rot="-5400000">
              <a:off x="11237459" y="4310092"/>
              <a:ext cx="9309" cy="89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31"/>
            <p:cNvSpPr/>
            <p:nvPr/>
          </p:nvSpPr>
          <p:spPr>
            <a:xfrm flipH="1" rot="-5400000">
              <a:off x="11044913" y="4799861"/>
              <a:ext cx="9309" cy="8798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31"/>
            <p:cNvSpPr/>
            <p:nvPr/>
          </p:nvSpPr>
          <p:spPr>
            <a:xfrm flipH="1" rot="-5400000">
              <a:off x="11041865" y="3548123"/>
              <a:ext cx="7009" cy="6753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31"/>
            <p:cNvSpPr/>
            <p:nvPr/>
          </p:nvSpPr>
          <p:spPr>
            <a:xfrm flipH="1" rot="-5400000">
              <a:off x="11000997" y="4458430"/>
              <a:ext cx="6863" cy="6571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31"/>
            <p:cNvSpPr/>
            <p:nvPr/>
          </p:nvSpPr>
          <p:spPr>
            <a:xfrm flipH="1" rot="-5400000">
              <a:off x="10417392" y="4851881"/>
              <a:ext cx="10550" cy="9893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31"/>
            <p:cNvSpPr/>
            <p:nvPr/>
          </p:nvSpPr>
          <p:spPr>
            <a:xfrm flipH="1" rot="-5400000">
              <a:off x="10425952" y="4842700"/>
              <a:ext cx="10550" cy="971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31"/>
            <p:cNvSpPr/>
            <p:nvPr/>
          </p:nvSpPr>
          <p:spPr>
            <a:xfrm flipH="1" rot="-5400000">
              <a:off x="10463845" y="4860770"/>
              <a:ext cx="8177" cy="6899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31"/>
            <p:cNvSpPr/>
            <p:nvPr/>
          </p:nvSpPr>
          <p:spPr>
            <a:xfrm flipH="1" rot="-5400000">
              <a:off x="10750172" y="5027543"/>
              <a:ext cx="9674" cy="9017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31"/>
            <p:cNvSpPr/>
            <p:nvPr/>
          </p:nvSpPr>
          <p:spPr>
            <a:xfrm flipH="1" rot="-5400000">
              <a:off x="11077293" y="4416413"/>
              <a:ext cx="6680" cy="6753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31"/>
            <p:cNvSpPr/>
            <p:nvPr/>
          </p:nvSpPr>
          <p:spPr>
            <a:xfrm flipH="1" rot="-5400000">
              <a:off x="11082440" y="3618340"/>
              <a:ext cx="10367" cy="7885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31"/>
            <p:cNvSpPr/>
            <p:nvPr/>
          </p:nvSpPr>
          <p:spPr>
            <a:xfrm flipH="1" rot="-5400000">
              <a:off x="10643650" y="4772482"/>
              <a:ext cx="7885" cy="6863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31"/>
            <p:cNvSpPr/>
            <p:nvPr/>
          </p:nvSpPr>
          <p:spPr>
            <a:xfrm flipH="1" rot="-5400000">
              <a:off x="10650513" y="4860094"/>
              <a:ext cx="12193" cy="8104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31"/>
            <p:cNvSpPr/>
            <p:nvPr/>
          </p:nvSpPr>
          <p:spPr>
            <a:xfrm flipH="1" rot="-5400000">
              <a:off x="10666739" y="4745122"/>
              <a:ext cx="4563" cy="2993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31"/>
            <p:cNvSpPr/>
            <p:nvPr/>
          </p:nvSpPr>
          <p:spPr>
            <a:xfrm flipH="1" rot="-5400000">
              <a:off x="11416570" y="3786190"/>
              <a:ext cx="3358" cy="387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31"/>
            <p:cNvSpPr/>
            <p:nvPr/>
          </p:nvSpPr>
          <p:spPr>
            <a:xfrm flipH="1" rot="-5400000">
              <a:off x="11230687" y="4304269"/>
              <a:ext cx="7264" cy="6680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31"/>
            <p:cNvSpPr/>
            <p:nvPr/>
          </p:nvSpPr>
          <p:spPr>
            <a:xfrm flipH="1" rot="-5400000">
              <a:off x="11061176" y="3553051"/>
              <a:ext cx="2993" cy="3030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31"/>
            <p:cNvSpPr/>
            <p:nvPr/>
          </p:nvSpPr>
          <p:spPr>
            <a:xfrm flipH="1" rot="-5400000">
              <a:off x="11075011" y="3929491"/>
              <a:ext cx="4746" cy="631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31"/>
            <p:cNvSpPr/>
            <p:nvPr/>
          </p:nvSpPr>
          <p:spPr>
            <a:xfrm flipH="1" rot="-5400000">
              <a:off x="11033505" y="3528337"/>
              <a:ext cx="2300" cy="2409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31"/>
            <p:cNvSpPr/>
            <p:nvPr/>
          </p:nvSpPr>
          <p:spPr>
            <a:xfrm flipH="1" rot="-5400000">
              <a:off x="11310925" y="4534725"/>
              <a:ext cx="2847" cy="2847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31"/>
            <p:cNvSpPr/>
            <p:nvPr/>
          </p:nvSpPr>
          <p:spPr>
            <a:xfrm flipH="1" rot="-5400000">
              <a:off x="11299316" y="4877580"/>
              <a:ext cx="187928" cy="152372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31"/>
            <p:cNvSpPr/>
            <p:nvPr/>
          </p:nvSpPr>
          <p:spPr>
            <a:xfrm flipH="1" rot="-5400000">
              <a:off x="11230377" y="5041652"/>
              <a:ext cx="39024" cy="45193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31"/>
            <p:cNvSpPr/>
            <p:nvPr/>
          </p:nvSpPr>
          <p:spPr>
            <a:xfrm flipH="1" rot="-5400000">
              <a:off x="11192776" y="5033986"/>
              <a:ext cx="26284" cy="22524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31"/>
            <p:cNvSpPr/>
            <p:nvPr/>
          </p:nvSpPr>
          <p:spPr>
            <a:xfrm flipH="1" rot="-5400000">
              <a:off x="11354110" y="4666837"/>
              <a:ext cx="16500" cy="16427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31"/>
            <p:cNvSpPr/>
            <p:nvPr/>
          </p:nvSpPr>
          <p:spPr>
            <a:xfrm flipH="1" rot="-5400000">
              <a:off x="11265750" y="4629657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31"/>
            <p:cNvSpPr/>
            <p:nvPr/>
          </p:nvSpPr>
          <p:spPr>
            <a:xfrm flipH="1" rot="-5400000">
              <a:off x="11016914" y="5082848"/>
              <a:ext cx="11025" cy="898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31"/>
            <p:cNvSpPr/>
            <p:nvPr/>
          </p:nvSpPr>
          <p:spPr>
            <a:xfrm flipH="1" rot="-5400000">
              <a:off x="11286704" y="4621662"/>
              <a:ext cx="6863" cy="6534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31"/>
            <p:cNvSpPr/>
            <p:nvPr/>
          </p:nvSpPr>
          <p:spPr>
            <a:xfrm flipH="1" rot="-5400000">
              <a:off x="11228424" y="4860277"/>
              <a:ext cx="6096" cy="5220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31"/>
            <p:cNvSpPr/>
            <p:nvPr/>
          </p:nvSpPr>
          <p:spPr>
            <a:xfrm flipH="1" rot="-5400000">
              <a:off x="11441704" y="4652764"/>
              <a:ext cx="6607" cy="6425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31"/>
            <p:cNvSpPr/>
            <p:nvPr/>
          </p:nvSpPr>
          <p:spPr>
            <a:xfrm flipH="1" rot="-5400000">
              <a:off x="11077293" y="3628379"/>
              <a:ext cx="74215" cy="111158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31"/>
            <p:cNvSpPr/>
            <p:nvPr/>
          </p:nvSpPr>
          <p:spPr>
            <a:xfrm flipH="1" rot="-5400000">
              <a:off x="11174250" y="3560662"/>
              <a:ext cx="32051" cy="1891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31"/>
            <p:cNvSpPr/>
            <p:nvPr/>
          </p:nvSpPr>
          <p:spPr>
            <a:xfrm flipH="1" rot="-5400000">
              <a:off x="11362561" y="3739884"/>
              <a:ext cx="19530" cy="20297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31"/>
            <p:cNvSpPr/>
            <p:nvPr/>
          </p:nvSpPr>
          <p:spPr>
            <a:xfrm flipH="1" rot="-5400000">
              <a:off x="11068185" y="3796686"/>
              <a:ext cx="17887" cy="1770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31"/>
            <p:cNvSpPr/>
            <p:nvPr/>
          </p:nvSpPr>
          <p:spPr>
            <a:xfrm flipH="1" rot="-5400000">
              <a:off x="11263067" y="3758447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31"/>
            <p:cNvSpPr/>
            <p:nvPr/>
          </p:nvSpPr>
          <p:spPr>
            <a:xfrm flipH="1" rot="-5400000">
              <a:off x="10510863" y="5064687"/>
              <a:ext cx="7045" cy="7009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31"/>
            <p:cNvSpPr/>
            <p:nvPr/>
          </p:nvSpPr>
          <p:spPr>
            <a:xfrm flipH="1" rot="-5400000">
              <a:off x="11392550" y="5030463"/>
              <a:ext cx="2482" cy="2628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5" name="Google Shape;12285;p31"/>
          <p:cNvGrpSpPr/>
          <p:nvPr/>
        </p:nvGrpSpPr>
        <p:grpSpPr>
          <a:xfrm rot="5400000">
            <a:off x="5728664" y="3283648"/>
            <a:ext cx="829681" cy="2870012"/>
            <a:chOff x="6892900" y="1975875"/>
            <a:chExt cx="491750" cy="1701050"/>
          </a:xfrm>
        </p:grpSpPr>
        <p:sp>
          <p:nvSpPr>
            <p:cNvPr id="12286" name="Google Shape;12286;p31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31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31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31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31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31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31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31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31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31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31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31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31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31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31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31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31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31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31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31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31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31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31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31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31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31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31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31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31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31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31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31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31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31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31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31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31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31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31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31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31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31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31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31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31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31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31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31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31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31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31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31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31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31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31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31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31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31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4" name="Google Shape;12344;p31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2_1_1_2">
    <p:spTree>
      <p:nvGrpSpPr>
        <p:cNvPr id="12345" name="Shape 1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46" name="Google Shape;12346;p32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347" name="Google Shape;12347;p32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12348" name="Google Shape;12348;p32"/>
          <p:cNvSpPr/>
          <p:nvPr/>
        </p:nvSpPr>
        <p:spPr>
          <a:xfrm>
            <a:off x="459050" y="1193850"/>
            <a:ext cx="3976500" cy="3591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9" name="Google Shape;12349;p32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grpSp>
        <p:nvGrpSpPr>
          <p:cNvPr id="12350" name="Google Shape;12350;p32"/>
          <p:cNvGrpSpPr/>
          <p:nvPr/>
        </p:nvGrpSpPr>
        <p:grpSpPr>
          <a:xfrm>
            <a:off x="673131" y="1365609"/>
            <a:ext cx="8011874" cy="3149150"/>
            <a:chOff x="566068" y="5277834"/>
            <a:chExt cx="8011874" cy="3149150"/>
          </a:xfrm>
        </p:grpSpPr>
        <p:grpSp>
          <p:nvGrpSpPr>
            <p:cNvPr id="12351" name="Google Shape;12351;p32"/>
            <p:cNvGrpSpPr/>
            <p:nvPr/>
          </p:nvGrpSpPr>
          <p:grpSpPr>
            <a:xfrm rot="652735">
              <a:off x="7376288" y="6943737"/>
              <a:ext cx="483137" cy="458078"/>
              <a:chOff x="1776103" y="8970138"/>
              <a:chExt cx="351656" cy="333398"/>
            </a:xfrm>
          </p:grpSpPr>
          <p:sp>
            <p:nvSpPr>
              <p:cNvPr id="12352" name="Google Shape;12352;p32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3" name="Google Shape;12353;p32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4" name="Google Shape;12354;p32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5" name="Google Shape;12355;p32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6" name="Google Shape;12356;p32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7" name="Google Shape;12357;p32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8" name="Google Shape;12358;p32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9" name="Google Shape;12359;p32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0" name="Google Shape;12360;p32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61" name="Google Shape;12361;p32"/>
            <p:cNvGrpSpPr/>
            <p:nvPr/>
          </p:nvGrpSpPr>
          <p:grpSpPr>
            <a:xfrm rot="-292372">
              <a:off x="5161163" y="6381706"/>
              <a:ext cx="490744" cy="334961"/>
              <a:chOff x="527553" y="10096667"/>
              <a:chExt cx="285914" cy="195141"/>
            </a:xfrm>
          </p:grpSpPr>
          <p:sp>
            <p:nvSpPr>
              <p:cNvPr id="12362" name="Google Shape;12362;p32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3" name="Google Shape;12363;p32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4" name="Google Shape;12364;p32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65" name="Google Shape;12365;p32"/>
            <p:cNvGrpSpPr/>
            <p:nvPr/>
          </p:nvGrpSpPr>
          <p:grpSpPr>
            <a:xfrm rot="293467">
              <a:off x="5744782" y="6982393"/>
              <a:ext cx="495542" cy="277091"/>
              <a:chOff x="306183" y="11167138"/>
              <a:chExt cx="361739" cy="202244"/>
            </a:xfrm>
          </p:grpSpPr>
          <p:sp>
            <p:nvSpPr>
              <p:cNvPr id="12366" name="Google Shape;12366;p32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7" name="Google Shape;12367;p32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8" name="Google Shape;12368;p32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9" name="Google Shape;12369;p32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70" name="Google Shape;12370;p32"/>
            <p:cNvSpPr/>
            <p:nvPr/>
          </p:nvSpPr>
          <p:spPr>
            <a:xfrm rot="-1585849">
              <a:off x="6151348" y="5312173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71" name="Google Shape;12371;p32"/>
            <p:cNvGrpSpPr/>
            <p:nvPr/>
          </p:nvGrpSpPr>
          <p:grpSpPr>
            <a:xfrm rot="892445">
              <a:off x="7926362" y="6451123"/>
              <a:ext cx="343036" cy="339026"/>
              <a:chOff x="1496103" y="9977164"/>
              <a:chExt cx="198862" cy="196562"/>
            </a:xfrm>
          </p:grpSpPr>
          <p:sp>
            <p:nvSpPr>
              <p:cNvPr id="12372" name="Google Shape;12372;p32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3" name="Google Shape;12373;p32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4" name="Google Shape;12374;p32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5" name="Google Shape;12375;p32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76" name="Google Shape;12376;p32"/>
            <p:cNvGrpSpPr/>
            <p:nvPr/>
          </p:nvGrpSpPr>
          <p:grpSpPr>
            <a:xfrm>
              <a:off x="2796807" y="5630600"/>
              <a:ext cx="463627" cy="377568"/>
              <a:chOff x="315319" y="11122465"/>
              <a:chExt cx="299153" cy="243639"/>
            </a:xfrm>
          </p:grpSpPr>
          <p:sp>
            <p:nvSpPr>
              <p:cNvPr id="12377" name="Google Shape;12377;p32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8" name="Google Shape;12378;p32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79" name="Google Shape;12379;p32"/>
            <p:cNvGrpSpPr/>
            <p:nvPr/>
          </p:nvGrpSpPr>
          <p:grpSpPr>
            <a:xfrm rot="1398537">
              <a:off x="4928353" y="5425970"/>
              <a:ext cx="278766" cy="476967"/>
              <a:chOff x="316587" y="9755293"/>
              <a:chExt cx="193789" cy="331571"/>
            </a:xfrm>
          </p:grpSpPr>
          <p:sp>
            <p:nvSpPr>
              <p:cNvPr id="12380" name="Google Shape;12380;p32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1" name="Google Shape;12381;p32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2" name="Google Shape;12382;p32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3" name="Google Shape;12383;p32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4" name="Google Shape;12384;p32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5" name="Google Shape;12385;p32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6" name="Google Shape;12386;p32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87" name="Google Shape;12387;p32"/>
            <p:cNvGrpSpPr/>
            <p:nvPr/>
          </p:nvGrpSpPr>
          <p:grpSpPr>
            <a:xfrm>
              <a:off x="6559530" y="8041845"/>
              <a:ext cx="417006" cy="385139"/>
              <a:chOff x="-2286385" y="11533873"/>
              <a:chExt cx="417800" cy="385873"/>
            </a:xfrm>
          </p:grpSpPr>
          <p:sp>
            <p:nvSpPr>
              <p:cNvPr id="12388" name="Google Shape;12388;p32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9" name="Google Shape;12389;p32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0" name="Google Shape;12390;p32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1" name="Google Shape;12391;p32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92" name="Google Shape;12392;p32"/>
            <p:cNvSpPr/>
            <p:nvPr/>
          </p:nvSpPr>
          <p:spPr>
            <a:xfrm rot="705357">
              <a:off x="8269294" y="7415300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32"/>
            <p:cNvSpPr/>
            <p:nvPr/>
          </p:nvSpPr>
          <p:spPr>
            <a:xfrm rot="524861">
              <a:off x="7571840" y="7981614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32"/>
            <p:cNvSpPr/>
            <p:nvPr/>
          </p:nvSpPr>
          <p:spPr>
            <a:xfrm>
              <a:off x="1978083" y="5683052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32"/>
            <p:cNvSpPr/>
            <p:nvPr/>
          </p:nvSpPr>
          <p:spPr>
            <a:xfrm rot="906625">
              <a:off x="7479632" y="5499765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32"/>
            <p:cNvSpPr/>
            <p:nvPr/>
          </p:nvSpPr>
          <p:spPr>
            <a:xfrm rot="1118803">
              <a:off x="6851986" y="6209762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32"/>
            <p:cNvSpPr/>
            <p:nvPr/>
          </p:nvSpPr>
          <p:spPr>
            <a:xfrm flipH="1" rot="-1277494">
              <a:off x="5086661" y="7191958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32"/>
            <p:cNvSpPr/>
            <p:nvPr/>
          </p:nvSpPr>
          <p:spPr>
            <a:xfrm rot="-627847">
              <a:off x="5644403" y="8010458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99" name="Google Shape;12399;p32"/>
            <p:cNvGrpSpPr/>
            <p:nvPr/>
          </p:nvGrpSpPr>
          <p:grpSpPr>
            <a:xfrm>
              <a:off x="3635325" y="7988618"/>
              <a:ext cx="417006" cy="385139"/>
              <a:chOff x="-2378259" y="11402361"/>
              <a:chExt cx="417800" cy="385873"/>
            </a:xfrm>
          </p:grpSpPr>
          <p:sp>
            <p:nvSpPr>
              <p:cNvPr id="12400" name="Google Shape;12400;p32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1" name="Google Shape;12401;p32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2" name="Google Shape;12402;p32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3" name="Google Shape;12403;p32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04" name="Google Shape;12404;p32"/>
            <p:cNvGrpSpPr/>
            <p:nvPr/>
          </p:nvGrpSpPr>
          <p:grpSpPr>
            <a:xfrm rot="652735">
              <a:off x="2985591" y="7402110"/>
              <a:ext cx="483137" cy="458078"/>
              <a:chOff x="1905969" y="9058125"/>
              <a:chExt cx="351656" cy="333398"/>
            </a:xfrm>
          </p:grpSpPr>
          <p:sp>
            <p:nvSpPr>
              <p:cNvPr id="12405" name="Google Shape;12405;p32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6" name="Google Shape;12406;p32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7" name="Google Shape;12407;p32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8" name="Google Shape;12408;p32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9" name="Google Shape;12409;p32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0" name="Google Shape;12410;p32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1" name="Google Shape;12411;p32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2" name="Google Shape;12412;p32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3" name="Google Shape;12413;p32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14" name="Google Shape;12414;p32"/>
            <p:cNvGrpSpPr/>
            <p:nvPr/>
          </p:nvGrpSpPr>
          <p:grpSpPr>
            <a:xfrm rot="892445">
              <a:off x="3799835" y="6464545"/>
              <a:ext cx="343036" cy="339026"/>
              <a:chOff x="1740934" y="9866422"/>
              <a:chExt cx="198862" cy="196562"/>
            </a:xfrm>
          </p:grpSpPr>
          <p:sp>
            <p:nvSpPr>
              <p:cNvPr id="12415" name="Google Shape;12415;p32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6" name="Google Shape;12416;p32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7" name="Google Shape;12417;p32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8" name="Google Shape;12418;p32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19" name="Google Shape;12419;p32"/>
            <p:cNvSpPr/>
            <p:nvPr/>
          </p:nvSpPr>
          <p:spPr>
            <a:xfrm rot="-992800">
              <a:off x="2417957" y="6488025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32"/>
            <p:cNvSpPr/>
            <p:nvPr/>
          </p:nvSpPr>
          <p:spPr>
            <a:xfrm rot="-597260">
              <a:off x="1465039" y="6141695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32"/>
            <p:cNvSpPr/>
            <p:nvPr/>
          </p:nvSpPr>
          <p:spPr>
            <a:xfrm rot="3469497">
              <a:off x="2081010" y="7950418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22" name="Google Shape;12422;p32"/>
            <p:cNvGrpSpPr/>
            <p:nvPr/>
          </p:nvGrpSpPr>
          <p:grpSpPr>
            <a:xfrm rot="293467">
              <a:off x="1886792" y="7300728"/>
              <a:ext cx="495542" cy="277091"/>
              <a:chOff x="306183" y="11167138"/>
              <a:chExt cx="361739" cy="202244"/>
            </a:xfrm>
          </p:grpSpPr>
          <p:sp>
            <p:nvSpPr>
              <p:cNvPr id="12423" name="Google Shape;12423;p32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4" name="Google Shape;12424;p32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5" name="Google Shape;12425;p32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6" name="Google Shape;12426;p32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27" name="Google Shape;12427;p32"/>
            <p:cNvGrpSpPr/>
            <p:nvPr/>
          </p:nvGrpSpPr>
          <p:grpSpPr>
            <a:xfrm rot="-645224">
              <a:off x="1205700" y="5399252"/>
              <a:ext cx="278758" cy="476953"/>
              <a:chOff x="524756" y="9794821"/>
              <a:chExt cx="193789" cy="331571"/>
            </a:xfrm>
          </p:grpSpPr>
          <p:sp>
            <p:nvSpPr>
              <p:cNvPr id="12428" name="Google Shape;12428;p32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9" name="Google Shape;12429;p32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0" name="Google Shape;12430;p32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1" name="Google Shape;12431;p32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2" name="Google Shape;12432;p32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3" name="Google Shape;12433;p32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4" name="Google Shape;12434;p32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35" name="Google Shape;12435;p32"/>
            <p:cNvGrpSpPr/>
            <p:nvPr/>
          </p:nvGrpSpPr>
          <p:grpSpPr>
            <a:xfrm rot="784931">
              <a:off x="1118084" y="7723900"/>
              <a:ext cx="425397" cy="460479"/>
              <a:chOff x="597900" y="10971024"/>
              <a:chExt cx="274481" cy="297136"/>
            </a:xfrm>
          </p:grpSpPr>
          <p:sp>
            <p:nvSpPr>
              <p:cNvPr id="12436" name="Google Shape;12436;p32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7" name="Google Shape;12437;p32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38" name="Google Shape;12438;p32"/>
            <p:cNvGrpSpPr/>
            <p:nvPr/>
          </p:nvGrpSpPr>
          <p:grpSpPr>
            <a:xfrm rot="-292372">
              <a:off x="794202" y="7005317"/>
              <a:ext cx="490744" cy="334961"/>
              <a:chOff x="527553" y="10096667"/>
              <a:chExt cx="285914" cy="195141"/>
            </a:xfrm>
          </p:grpSpPr>
          <p:sp>
            <p:nvSpPr>
              <p:cNvPr id="12439" name="Google Shape;12439;p32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0" name="Google Shape;12440;p32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1" name="Google Shape;12441;p32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42" name="Google Shape;12442;p32"/>
            <p:cNvSpPr/>
            <p:nvPr/>
          </p:nvSpPr>
          <p:spPr>
            <a:xfrm rot="1118803">
              <a:off x="3549348" y="5386011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32"/>
            <p:cNvSpPr/>
            <p:nvPr/>
          </p:nvSpPr>
          <p:spPr>
            <a:xfrm>
              <a:off x="566068" y="6495383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4" name="Google Shape;12444;p32"/>
          <p:cNvGrpSpPr/>
          <p:nvPr/>
        </p:nvGrpSpPr>
        <p:grpSpPr>
          <a:xfrm rot="-5400000">
            <a:off x="-904945" y="2027769"/>
            <a:ext cx="2569337" cy="1244998"/>
            <a:chOff x="3103025" y="1092425"/>
            <a:chExt cx="1105900" cy="535875"/>
          </a:xfrm>
        </p:grpSpPr>
        <p:sp>
          <p:nvSpPr>
            <p:cNvPr id="12445" name="Google Shape;12445;p32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32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32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32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32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32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32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32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32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32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32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32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32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32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32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32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32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32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32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32"/>
            <p:cNvSpPr/>
            <p:nvPr/>
          </p:nvSpPr>
          <p:spPr>
            <a:xfrm>
              <a:off x="3298925" y="1598150"/>
              <a:ext cx="38125" cy="30150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32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32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32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32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32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32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32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32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32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32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32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32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32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32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32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32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32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32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32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32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32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32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32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32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32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32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32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32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3" name="Google Shape;12493;p32"/>
          <p:cNvGrpSpPr/>
          <p:nvPr/>
        </p:nvGrpSpPr>
        <p:grpSpPr>
          <a:xfrm>
            <a:off x="7617675" y="2904754"/>
            <a:ext cx="1621552" cy="2238742"/>
            <a:chOff x="9966008" y="2955775"/>
            <a:chExt cx="1621552" cy="2238742"/>
          </a:xfrm>
        </p:grpSpPr>
        <p:sp>
          <p:nvSpPr>
            <p:cNvPr id="12494" name="Google Shape;12494;p32"/>
            <p:cNvSpPr/>
            <p:nvPr/>
          </p:nvSpPr>
          <p:spPr>
            <a:xfrm flipH="1" rot="-5400000">
              <a:off x="10846764" y="4450581"/>
              <a:ext cx="827568" cy="654024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32"/>
            <p:cNvSpPr/>
            <p:nvPr/>
          </p:nvSpPr>
          <p:spPr>
            <a:xfrm flipH="1" rot="-5400000">
              <a:off x="11372144" y="3798347"/>
              <a:ext cx="256010" cy="174822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32"/>
            <p:cNvSpPr/>
            <p:nvPr/>
          </p:nvSpPr>
          <p:spPr>
            <a:xfrm flipH="1" rot="-5400000">
              <a:off x="11532036" y="3486083"/>
              <a:ext cx="53991" cy="57057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32"/>
            <p:cNvSpPr/>
            <p:nvPr/>
          </p:nvSpPr>
          <p:spPr>
            <a:xfrm flipH="1" rot="-5400000">
              <a:off x="11540596" y="4281362"/>
              <a:ext cx="61985" cy="31942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32"/>
            <p:cNvSpPr/>
            <p:nvPr/>
          </p:nvSpPr>
          <p:spPr>
            <a:xfrm flipH="1" rot="-5400000">
              <a:off x="11536416" y="3888514"/>
              <a:ext cx="57495" cy="44792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32"/>
            <p:cNvSpPr/>
            <p:nvPr/>
          </p:nvSpPr>
          <p:spPr>
            <a:xfrm flipH="1" rot="-5400000">
              <a:off x="11550744" y="3631573"/>
              <a:ext cx="49902" cy="23728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32"/>
            <p:cNvSpPr/>
            <p:nvPr/>
          </p:nvSpPr>
          <p:spPr>
            <a:xfrm flipH="1" rot="-5400000">
              <a:off x="11577302" y="4748608"/>
              <a:ext cx="11572" cy="8944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32"/>
            <p:cNvSpPr/>
            <p:nvPr/>
          </p:nvSpPr>
          <p:spPr>
            <a:xfrm flipH="1" rot="-5400000">
              <a:off x="10933810" y="3369979"/>
              <a:ext cx="560425" cy="502126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32"/>
            <p:cNvSpPr/>
            <p:nvPr/>
          </p:nvSpPr>
          <p:spPr>
            <a:xfrm flipH="1" rot="-5400000">
              <a:off x="11267009" y="3008780"/>
              <a:ext cx="215745" cy="109734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32"/>
            <p:cNvSpPr/>
            <p:nvPr/>
          </p:nvSpPr>
          <p:spPr>
            <a:xfrm flipH="1" rot="-5400000">
              <a:off x="10854138" y="4290799"/>
              <a:ext cx="216292" cy="207604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32"/>
            <p:cNvSpPr/>
            <p:nvPr/>
          </p:nvSpPr>
          <p:spPr>
            <a:xfrm flipH="1" rot="-5400000">
              <a:off x="10835192" y="3577747"/>
              <a:ext cx="122182" cy="117218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32"/>
            <p:cNvSpPr/>
            <p:nvPr/>
          </p:nvSpPr>
          <p:spPr>
            <a:xfrm flipH="1" rot="-5400000">
              <a:off x="11235396" y="3344845"/>
              <a:ext cx="167485" cy="128644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32"/>
            <p:cNvSpPr/>
            <p:nvPr/>
          </p:nvSpPr>
          <p:spPr>
            <a:xfrm flipH="1" rot="-5400000">
              <a:off x="10768296" y="5052859"/>
              <a:ext cx="151715" cy="123204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32"/>
            <p:cNvSpPr/>
            <p:nvPr/>
          </p:nvSpPr>
          <p:spPr>
            <a:xfrm flipH="1" rot="-5400000">
              <a:off x="11326458" y="3570975"/>
              <a:ext cx="106960" cy="108529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32"/>
            <p:cNvSpPr/>
            <p:nvPr/>
          </p:nvSpPr>
          <p:spPr>
            <a:xfrm flipH="1" rot="-5400000">
              <a:off x="10217691" y="5100279"/>
              <a:ext cx="81041" cy="105682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32"/>
            <p:cNvSpPr/>
            <p:nvPr/>
          </p:nvSpPr>
          <p:spPr>
            <a:xfrm flipH="1" rot="-5400000">
              <a:off x="11453167" y="3223630"/>
              <a:ext cx="64066" cy="118276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32"/>
            <p:cNvSpPr/>
            <p:nvPr/>
          </p:nvSpPr>
          <p:spPr>
            <a:xfrm flipH="1" rot="-5400000">
              <a:off x="11263085" y="3337781"/>
              <a:ext cx="56546" cy="68264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32"/>
            <p:cNvSpPr/>
            <p:nvPr/>
          </p:nvSpPr>
          <p:spPr>
            <a:xfrm flipH="1" rot="-5400000">
              <a:off x="11484543" y="3608411"/>
              <a:ext cx="52166" cy="63263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32"/>
            <p:cNvSpPr/>
            <p:nvPr/>
          </p:nvSpPr>
          <p:spPr>
            <a:xfrm flipH="1" rot="-5400000">
              <a:off x="10043800" y="4812930"/>
              <a:ext cx="44828" cy="43368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32"/>
            <p:cNvSpPr/>
            <p:nvPr/>
          </p:nvSpPr>
          <p:spPr>
            <a:xfrm flipH="1" rot="-5400000">
              <a:off x="10577357" y="5148301"/>
              <a:ext cx="55305" cy="37126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32"/>
            <p:cNvSpPr/>
            <p:nvPr/>
          </p:nvSpPr>
          <p:spPr>
            <a:xfrm flipH="1" rot="-5400000">
              <a:off x="11386673" y="3498348"/>
              <a:ext cx="21136" cy="25371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32"/>
            <p:cNvSpPr/>
            <p:nvPr/>
          </p:nvSpPr>
          <p:spPr>
            <a:xfrm flipH="1" rot="-5400000">
              <a:off x="10925341" y="3846807"/>
              <a:ext cx="23838" cy="17157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32"/>
            <p:cNvSpPr/>
            <p:nvPr/>
          </p:nvSpPr>
          <p:spPr>
            <a:xfrm flipH="1" rot="-5400000">
              <a:off x="11038598" y="5173563"/>
              <a:ext cx="18581" cy="1770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32"/>
            <p:cNvSpPr/>
            <p:nvPr/>
          </p:nvSpPr>
          <p:spPr>
            <a:xfrm flipH="1" rot="-5400000">
              <a:off x="10099141" y="4795882"/>
              <a:ext cx="15953" cy="11499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32"/>
            <p:cNvSpPr/>
            <p:nvPr/>
          </p:nvSpPr>
          <p:spPr>
            <a:xfrm flipH="1" rot="-5400000">
              <a:off x="10941859" y="3870517"/>
              <a:ext cx="14054" cy="17340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32"/>
            <p:cNvSpPr/>
            <p:nvPr/>
          </p:nvSpPr>
          <p:spPr>
            <a:xfrm flipH="1" rot="-5400000">
              <a:off x="11554650" y="3553745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32"/>
            <p:cNvSpPr/>
            <p:nvPr/>
          </p:nvSpPr>
          <p:spPr>
            <a:xfrm flipH="1" rot="-5400000">
              <a:off x="10009175" y="4808166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32"/>
            <p:cNvSpPr/>
            <p:nvPr/>
          </p:nvSpPr>
          <p:spPr>
            <a:xfrm flipH="1" rot="-5400000">
              <a:off x="11316273" y="3149196"/>
              <a:ext cx="8944" cy="8761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32"/>
            <p:cNvSpPr/>
            <p:nvPr/>
          </p:nvSpPr>
          <p:spPr>
            <a:xfrm flipH="1" rot="-5400000">
              <a:off x="10038470" y="4808440"/>
              <a:ext cx="7045" cy="6534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32"/>
            <p:cNvSpPr/>
            <p:nvPr/>
          </p:nvSpPr>
          <p:spPr>
            <a:xfrm flipH="1" rot="-5400000">
              <a:off x="10131905" y="4627503"/>
              <a:ext cx="7045" cy="6571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32"/>
            <p:cNvSpPr/>
            <p:nvPr/>
          </p:nvSpPr>
          <p:spPr>
            <a:xfrm flipH="1" rot="-5400000">
              <a:off x="10196482" y="5105791"/>
              <a:ext cx="5987" cy="11937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32"/>
            <p:cNvSpPr/>
            <p:nvPr/>
          </p:nvSpPr>
          <p:spPr>
            <a:xfrm flipH="1" rot="-5400000">
              <a:off x="10489526" y="4977896"/>
              <a:ext cx="146969" cy="174275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32"/>
            <p:cNvSpPr/>
            <p:nvPr/>
          </p:nvSpPr>
          <p:spPr>
            <a:xfrm flipH="1" rot="-5400000">
              <a:off x="10961426" y="3849344"/>
              <a:ext cx="141420" cy="14821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32"/>
            <p:cNvSpPr/>
            <p:nvPr/>
          </p:nvSpPr>
          <p:spPr>
            <a:xfrm flipH="1" rot="-5400000">
              <a:off x="11274967" y="3881176"/>
              <a:ext cx="144195" cy="108347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32"/>
            <p:cNvSpPr/>
            <p:nvPr/>
          </p:nvSpPr>
          <p:spPr>
            <a:xfrm flipH="1" rot="-5400000">
              <a:off x="10810806" y="4980926"/>
              <a:ext cx="144122" cy="83231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32"/>
            <p:cNvSpPr/>
            <p:nvPr/>
          </p:nvSpPr>
          <p:spPr>
            <a:xfrm flipH="1" rot="-5400000">
              <a:off x="10951223" y="4706025"/>
              <a:ext cx="96446" cy="91518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32"/>
            <p:cNvSpPr/>
            <p:nvPr/>
          </p:nvSpPr>
          <p:spPr>
            <a:xfrm flipH="1" rot="-5400000">
              <a:off x="11176842" y="4702758"/>
              <a:ext cx="67206" cy="104879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32"/>
            <p:cNvSpPr/>
            <p:nvPr/>
          </p:nvSpPr>
          <p:spPr>
            <a:xfrm flipH="1" rot="-5400000">
              <a:off x="11017552" y="4318488"/>
              <a:ext cx="88890" cy="81917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32"/>
            <p:cNvSpPr/>
            <p:nvPr/>
          </p:nvSpPr>
          <p:spPr>
            <a:xfrm flipH="1" rot="-5400000">
              <a:off x="11097535" y="4652326"/>
              <a:ext cx="104660" cy="69944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32"/>
            <p:cNvSpPr/>
            <p:nvPr/>
          </p:nvSpPr>
          <p:spPr>
            <a:xfrm flipH="1" rot="-5400000">
              <a:off x="11140282" y="4267308"/>
              <a:ext cx="85568" cy="97651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32"/>
            <p:cNvSpPr/>
            <p:nvPr/>
          </p:nvSpPr>
          <p:spPr>
            <a:xfrm flipH="1" rot="-5400000">
              <a:off x="10618498" y="4802745"/>
              <a:ext cx="72097" cy="69688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32"/>
            <p:cNvSpPr/>
            <p:nvPr/>
          </p:nvSpPr>
          <p:spPr>
            <a:xfrm flipH="1" rot="-5400000">
              <a:off x="10581555" y="4917480"/>
              <a:ext cx="69652" cy="41762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32"/>
            <p:cNvSpPr/>
            <p:nvPr/>
          </p:nvSpPr>
          <p:spPr>
            <a:xfrm flipH="1" rot="-5400000">
              <a:off x="10353764" y="4835235"/>
              <a:ext cx="54611" cy="45631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32"/>
            <p:cNvSpPr/>
            <p:nvPr/>
          </p:nvSpPr>
          <p:spPr>
            <a:xfrm flipH="1" rot="-5400000">
              <a:off x="10873011" y="5102269"/>
              <a:ext cx="42017" cy="4413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32"/>
            <p:cNvSpPr/>
            <p:nvPr/>
          </p:nvSpPr>
          <p:spPr>
            <a:xfrm flipH="1" rot="-5400000">
              <a:off x="11025346" y="3771150"/>
              <a:ext cx="53224" cy="56145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32"/>
            <p:cNvSpPr/>
            <p:nvPr/>
          </p:nvSpPr>
          <p:spPr>
            <a:xfrm flipH="1" rot="-5400000">
              <a:off x="10895717" y="4848230"/>
              <a:ext cx="37126" cy="6063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32"/>
            <p:cNvSpPr/>
            <p:nvPr/>
          </p:nvSpPr>
          <p:spPr>
            <a:xfrm flipH="1" rot="-5400000">
              <a:off x="10931784" y="4324676"/>
              <a:ext cx="48844" cy="2913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32"/>
            <p:cNvSpPr/>
            <p:nvPr/>
          </p:nvSpPr>
          <p:spPr>
            <a:xfrm flipH="1" rot="-5400000">
              <a:off x="11444953" y="4442167"/>
              <a:ext cx="36578" cy="58664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32"/>
            <p:cNvSpPr/>
            <p:nvPr/>
          </p:nvSpPr>
          <p:spPr>
            <a:xfrm flipH="1" rot="-5400000">
              <a:off x="10684919" y="4753226"/>
              <a:ext cx="26430" cy="4924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32"/>
            <p:cNvSpPr/>
            <p:nvPr/>
          </p:nvSpPr>
          <p:spPr>
            <a:xfrm flipH="1" rot="-5400000">
              <a:off x="10559506" y="4751200"/>
              <a:ext cx="32928" cy="28985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32"/>
            <p:cNvSpPr/>
            <p:nvPr/>
          </p:nvSpPr>
          <p:spPr>
            <a:xfrm flipH="1" rot="-5400000">
              <a:off x="10896411" y="4435578"/>
              <a:ext cx="34351" cy="36322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32"/>
            <p:cNvSpPr/>
            <p:nvPr/>
          </p:nvSpPr>
          <p:spPr>
            <a:xfrm flipH="1" rot="-5400000">
              <a:off x="11167168" y="4243233"/>
              <a:ext cx="34315" cy="32635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32"/>
            <p:cNvSpPr/>
            <p:nvPr/>
          </p:nvSpPr>
          <p:spPr>
            <a:xfrm flipH="1" rot="-5400000">
              <a:off x="10824569" y="5064230"/>
              <a:ext cx="40082" cy="28036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32"/>
            <p:cNvSpPr/>
            <p:nvPr/>
          </p:nvSpPr>
          <p:spPr>
            <a:xfrm flipH="1" rot="-5400000">
              <a:off x="9955932" y="5049555"/>
              <a:ext cx="42528" cy="22378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32"/>
            <p:cNvSpPr/>
            <p:nvPr/>
          </p:nvSpPr>
          <p:spPr>
            <a:xfrm flipH="1" rot="-5400000">
              <a:off x="10180657" y="4792524"/>
              <a:ext cx="44463" cy="26795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32"/>
            <p:cNvSpPr/>
            <p:nvPr/>
          </p:nvSpPr>
          <p:spPr>
            <a:xfrm flipH="1" rot="-5400000">
              <a:off x="11239120" y="4664501"/>
              <a:ext cx="36103" cy="25663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32"/>
            <p:cNvSpPr/>
            <p:nvPr/>
          </p:nvSpPr>
          <p:spPr>
            <a:xfrm flipH="1" rot="-5400000">
              <a:off x="10607656" y="4780988"/>
              <a:ext cx="25079" cy="32891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32"/>
            <p:cNvSpPr/>
            <p:nvPr/>
          </p:nvSpPr>
          <p:spPr>
            <a:xfrm flipH="1" rot="-5400000">
              <a:off x="11395781" y="4436582"/>
              <a:ext cx="34862" cy="21538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32"/>
            <p:cNvSpPr/>
            <p:nvPr/>
          </p:nvSpPr>
          <p:spPr>
            <a:xfrm flipH="1" rot="-5400000">
              <a:off x="10757801" y="5014365"/>
              <a:ext cx="27160" cy="24166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32"/>
            <p:cNvSpPr/>
            <p:nvPr/>
          </p:nvSpPr>
          <p:spPr>
            <a:xfrm flipH="1" rot="-5400000">
              <a:off x="10874690" y="4434410"/>
              <a:ext cx="10878" cy="25042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32"/>
            <p:cNvSpPr/>
            <p:nvPr/>
          </p:nvSpPr>
          <p:spPr>
            <a:xfrm flipH="1" rot="-5400000">
              <a:off x="10460212" y="4824539"/>
              <a:ext cx="12631" cy="27525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32"/>
            <p:cNvSpPr/>
            <p:nvPr/>
          </p:nvSpPr>
          <p:spPr>
            <a:xfrm flipH="1" rot="-5400000">
              <a:off x="10632881" y="4520561"/>
              <a:ext cx="15077" cy="14712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32"/>
            <p:cNvSpPr/>
            <p:nvPr/>
          </p:nvSpPr>
          <p:spPr>
            <a:xfrm flipH="1" rot="-5400000">
              <a:off x="10929703" y="3900342"/>
              <a:ext cx="26649" cy="17522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32"/>
            <p:cNvSpPr/>
            <p:nvPr/>
          </p:nvSpPr>
          <p:spPr>
            <a:xfrm flipH="1" rot="-5400000">
              <a:off x="11500441" y="4486521"/>
              <a:ext cx="17194" cy="13507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32"/>
            <p:cNvSpPr/>
            <p:nvPr/>
          </p:nvSpPr>
          <p:spPr>
            <a:xfrm flipH="1" rot="-5400000">
              <a:off x="11429858" y="4499790"/>
              <a:ext cx="24166" cy="1044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32"/>
            <p:cNvSpPr/>
            <p:nvPr/>
          </p:nvSpPr>
          <p:spPr>
            <a:xfrm flipH="1" rot="-5400000">
              <a:off x="10968307" y="4693869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32"/>
            <p:cNvSpPr/>
            <p:nvPr/>
          </p:nvSpPr>
          <p:spPr>
            <a:xfrm flipH="1" rot="-5400000">
              <a:off x="11141542" y="4919634"/>
              <a:ext cx="12959" cy="11572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32"/>
            <p:cNvSpPr/>
            <p:nvPr/>
          </p:nvSpPr>
          <p:spPr>
            <a:xfrm flipH="1" rot="-5400000">
              <a:off x="11063987" y="4477577"/>
              <a:ext cx="11937" cy="14602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32"/>
            <p:cNvSpPr/>
            <p:nvPr/>
          </p:nvSpPr>
          <p:spPr>
            <a:xfrm flipH="1" rot="-5400000">
              <a:off x="11478903" y="3828518"/>
              <a:ext cx="7045" cy="6498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32"/>
            <p:cNvSpPr/>
            <p:nvPr/>
          </p:nvSpPr>
          <p:spPr>
            <a:xfrm flipH="1" rot="-5400000">
              <a:off x="11432414" y="4440944"/>
              <a:ext cx="6863" cy="6498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32"/>
            <p:cNvSpPr/>
            <p:nvPr/>
          </p:nvSpPr>
          <p:spPr>
            <a:xfrm flipH="1" rot="-5400000">
              <a:off x="11420513" y="4598244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32"/>
            <p:cNvSpPr/>
            <p:nvPr/>
          </p:nvSpPr>
          <p:spPr>
            <a:xfrm flipH="1" rot="-5400000">
              <a:off x="11420312" y="3804753"/>
              <a:ext cx="7045" cy="679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32"/>
            <p:cNvSpPr/>
            <p:nvPr/>
          </p:nvSpPr>
          <p:spPr>
            <a:xfrm flipH="1" rot="-5400000">
              <a:off x="11414161" y="3857120"/>
              <a:ext cx="8214" cy="6899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32"/>
            <p:cNvSpPr/>
            <p:nvPr/>
          </p:nvSpPr>
          <p:spPr>
            <a:xfrm flipH="1" rot="-5400000">
              <a:off x="11237459" y="4310092"/>
              <a:ext cx="9309" cy="89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32"/>
            <p:cNvSpPr/>
            <p:nvPr/>
          </p:nvSpPr>
          <p:spPr>
            <a:xfrm flipH="1" rot="-5400000">
              <a:off x="11044913" y="4799861"/>
              <a:ext cx="9309" cy="8798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32"/>
            <p:cNvSpPr/>
            <p:nvPr/>
          </p:nvSpPr>
          <p:spPr>
            <a:xfrm flipH="1" rot="-5400000">
              <a:off x="11041865" y="3548123"/>
              <a:ext cx="7009" cy="6753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32"/>
            <p:cNvSpPr/>
            <p:nvPr/>
          </p:nvSpPr>
          <p:spPr>
            <a:xfrm flipH="1" rot="-5400000">
              <a:off x="11000997" y="4458430"/>
              <a:ext cx="6863" cy="6571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32"/>
            <p:cNvSpPr/>
            <p:nvPr/>
          </p:nvSpPr>
          <p:spPr>
            <a:xfrm flipH="1" rot="-5400000">
              <a:off x="10417392" y="4851881"/>
              <a:ext cx="10550" cy="9893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32"/>
            <p:cNvSpPr/>
            <p:nvPr/>
          </p:nvSpPr>
          <p:spPr>
            <a:xfrm flipH="1" rot="-5400000">
              <a:off x="10425952" y="4842700"/>
              <a:ext cx="10550" cy="971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32"/>
            <p:cNvSpPr/>
            <p:nvPr/>
          </p:nvSpPr>
          <p:spPr>
            <a:xfrm flipH="1" rot="-5400000">
              <a:off x="10463845" y="4860770"/>
              <a:ext cx="8177" cy="6899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32"/>
            <p:cNvSpPr/>
            <p:nvPr/>
          </p:nvSpPr>
          <p:spPr>
            <a:xfrm flipH="1" rot="-5400000">
              <a:off x="10750172" y="5027543"/>
              <a:ext cx="9674" cy="9017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32"/>
            <p:cNvSpPr/>
            <p:nvPr/>
          </p:nvSpPr>
          <p:spPr>
            <a:xfrm flipH="1" rot="-5400000">
              <a:off x="11077293" y="4416413"/>
              <a:ext cx="6680" cy="6753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32"/>
            <p:cNvSpPr/>
            <p:nvPr/>
          </p:nvSpPr>
          <p:spPr>
            <a:xfrm flipH="1" rot="-5400000">
              <a:off x="11082440" y="3618340"/>
              <a:ext cx="10367" cy="7885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32"/>
            <p:cNvSpPr/>
            <p:nvPr/>
          </p:nvSpPr>
          <p:spPr>
            <a:xfrm flipH="1" rot="-5400000">
              <a:off x="10643650" y="4772482"/>
              <a:ext cx="7885" cy="6863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32"/>
            <p:cNvSpPr/>
            <p:nvPr/>
          </p:nvSpPr>
          <p:spPr>
            <a:xfrm flipH="1" rot="-5400000">
              <a:off x="10650513" y="4860094"/>
              <a:ext cx="12193" cy="8104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32"/>
            <p:cNvSpPr/>
            <p:nvPr/>
          </p:nvSpPr>
          <p:spPr>
            <a:xfrm flipH="1" rot="-5400000">
              <a:off x="10666739" y="4745122"/>
              <a:ext cx="4563" cy="2993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32"/>
            <p:cNvSpPr/>
            <p:nvPr/>
          </p:nvSpPr>
          <p:spPr>
            <a:xfrm flipH="1" rot="-5400000">
              <a:off x="11416570" y="3786190"/>
              <a:ext cx="3358" cy="387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32"/>
            <p:cNvSpPr/>
            <p:nvPr/>
          </p:nvSpPr>
          <p:spPr>
            <a:xfrm flipH="1" rot="-5400000">
              <a:off x="11230687" y="4304269"/>
              <a:ext cx="7264" cy="6680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32"/>
            <p:cNvSpPr/>
            <p:nvPr/>
          </p:nvSpPr>
          <p:spPr>
            <a:xfrm flipH="1" rot="-5400000">
              <a:off x="11061176" y="3553051"/>
              <a:ext cx="2993" cy="3030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32"/>
            <p:cNvSpPr/>
            <p:nvPr/>
          </p:nvSpPr>
          <p:spPr>
            <a:xfrm flipH="1" rot="-5400000">
              <a:off x="11075011" y="3929491"/>
              <a:ext cx="4746" cy="631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32"/>
            <p:cNvSpPr/>
            <p:nvPr/>
          </p:nvSpPr>
          <p:spPr>
            <a:xfrm flipH="1" rot="-5400000">
              <a:off x="11033505" y="3528337"/>
              <a:ext cx="2300" cy="2409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32"/>
            <p:cNvSpPr/>
            <p:nvPr/>
          </p:nvSpPr>
          <p:spPr>
            <a:xfrm flipH="1" rot="-5400000">
              <a:off x="11310925" y="4534725"/>
              <a:ext cx="2847" cy="2847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32"/>
            <p:cNvSpPr/>
            <p:nvPr/>
          </p:nvSpPr>
          <p:spPr>
            <a:xfrm flipH="1" rot="-5400000">
              <a:off x="11299316" y="4877580"/>
              <a:ext cx="187928" cy="152372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32"/>
            <p:cNvSpPr/>
            <p:nvPr/>
          </p:nvSpPr>
          <p:spPr>
            <a:xfrm flipH="1" rot="-5400000">
              <a:off x="11230377" y="5041652"/>
              <a:ext cx="39024" cy="45193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32"/>
            <p:cNvSpPr/>
            <p:nvPr/>
          </p:nvSpPr>
          <p:spPr>
            <a:xfrm flipH="1" rot="-5400000">
              <a:off x="11192776" y="5033986"/>
              <a:ext cx="26284" cy="22524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32"/>
            <p:cNvSpPr/>
            <p:nvPr/>
          </p:nvSpPr>
          <p:spPr>
            <a:xfrm flipH="1" rot="-5400000">
              <a:off x="11354110" y="4666837"/>
              <a:ext cx="16500" cy="16427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32"/>
            <p:cNvSpPr/>
            <p:nvPr/>
          </p:nvSpPr>
          <p:spPr>
            <a:xfrm flipH="1" rot="-5400000">
              <a:off x="11265750" y="4629657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32"/>
            <p:cNvSpPr/>
            <p:nvPr/>
          </p:nvSpPr>
          <p:spPr>
            <a:xfrm flipH="1" rot="-5400000">
              <a:off x="11016914" y="5082848"/>
              <a:ext cx="11025" cy="898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32"/>
            <p:cNvSpPr/>
            <p:nvPr/>
          </p:nvSpPr>
          <p:spPr>
            <a:xfrm flipH="1" rot="-5400000">
              <a:off x="11286704" y="4621662"/>
              <a:ext cx="6863" cy="6534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32"/>
            <p:cNvSpPr/>
            <p:nvPr/>
          </p:nvSpPr>
          <p:spPr>
            <a:xfrm flipH="1" rot="-5400000">
              <a:off x="11228424" y="4860277"/>
              <a:ext cx="6096" cy="5220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32"/>
            <p:cNvSpPr/>
            <p:nvPr/>
          </p:nvSpPr>
          <p:spPr>
            <a:xfrm flipH="1" rot="-5400000">
              <a:off x="11441704" y="4652764"/>
              <a:ext cx="6607" cy="6425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32"/>
            <p:cNvSpPr/>
            <p:nvPr/>
          </p:nvSpPr>
          <p:spPr>
            <a:xfrm flipH="1" rot="-5400000">
              <a:off x="11077293" y="3628379"/>
              <a:ext cx="74215" cy="111158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32"/>
            <p:cNvSpPr/>
            <p:nvPr/>
          </p:nvSpPr>
          <p:spPr>
            <a:xfrm flipH="1" rot="-5400000">
              <a:off x="11174250" y="3560662"/>
              <a:ext cx="32051" cy="1891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32"/>
            <p:cNvSpPr/>
            <p:nvPr/>
          </p:nvSpPr>
          <p:spPr>
            <a:xfrm flipH="1" rot="-5400000">
              <a:off x="11362561" y="3739884"/>
              <a:ext cx="19530" cy="20297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32"/>
            <p:cNvSpPr/>
            <p:nvPr/>
          </p:nvSpPr>
          <p:spPr>
            <a:xfrm flipH="1" rot="-5400000">
              <a:off x="11068185" y="3796686"/>
              <a:ext cx="17887" cy="1770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32"/>
            <p:cNvSpPr/>
            <p:nvPr/>
          </p:nvSpPr>
          <p:spPr>
            <a:xfrm flipH="1" rot="-5400000">
              <a:off x="11263067" y="3758447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32"/>
            <p:cNvSpPr/>
            <p:nvPr/>
          </p:nvSpPr>
          <p:spPr>
            <a:xfrm flipH="1" rot="-5400000">
              <a:off x="10510863" y="5064687"/>
              <a:ext cx="7045" cy="7009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32"/>
            <p:cNvSpPr/>
            <p:nvPr/>
          </p:nvSpPr>
          <p:spPr>
            <a:xfrm flipH="1" rot="-5400000">
              <a:off x="11392550" y="5030463"/>
              <a:ext cx="2482" cy="2628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02" name="Google Shape;12602;p32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grpSp>
        <p:nvGrpSpPr>
          <p:cNvPr id="12603" name="Google Shape;12603;p32"/>
          <p:cNvGrpSpPr/>
          <p:nvPr/>
        </p:nvGrpSpPr>
        <p:grpSpPr>
          <a:xfrm rot="5400000">
            <a:off x="4054910" y="3415844"/>
            <a:ext cx="585290" cy="2870012"/>
            <a:chOff x="7037750" y="1975875"/>
            <a:chExt cx="346900" cy="1701050"/>
          </a:xfrm>
        </p:grpSpPr>
        <p:sp>
          <p:nvSpPr>
            <p:cNvPr id="12604" name="Google Shape;12604;p32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32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32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32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32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32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32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32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32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32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32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32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32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32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32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32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32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32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32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32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32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32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32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32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32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32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32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32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32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32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32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32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32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32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32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32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32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32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32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32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32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32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32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32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32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32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32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32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32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32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32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32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32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_1_1">
    <p:spTree>
      <p:nvGrpSpPr>
        <p:cNvPr id="12657" name="Shape 1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58" name="Google Shape;12658;p33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59" name="Google Shape;12659;p33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12660" name="Google Shape;12660;p33"/>
          <p:cNvSpPr/>
          <p:nvPr/>
        </p:nvSpPr>
        <p:spPr>
          <a:xfrm>
            <a:off x="4410625" y="363050"/>
            <a:ext cx="42744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61" name="Google Shape;12661;p33"/>
          <p:cNvGrpSpPr/>
          <p:nvPr/>
        </p:nvGrpSpPr>
        <p:grpSpPr>
          <a:xfrm flipH="1" rot="-652735">
            <a:off x="1340072" y="2303225"/>
            <a:ext cx="483137" cy="458078"/>
            <a:chOff x="1776103" y="8970138"/>
            <a:chExt cx="351656" cy="333398"/>
          </a:xfrm>
        </p:grpSpPr>
        <p:sp>
          <p:nvSpPr>
            <p:cNvPr id="12662" name="Google Shape;12662;p33"/>
            <p:cNvSpPr/>
            <p:nvPr/>
          </p:nvSpPr>
          <p:spPr>
            <a:xfrm>
              <a:off x="1857000" y="8970138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33"/>
            <p:cNvSpPr/>
            <p:nvPr/>
          </p:nvSpPr>
          <p:spPr>
            <a:xfrm>
              <a:off x="1891631" y="9076196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33"/>
            <p:cNvSpPr/>
            <p:nvPr/>
          </p:nvSpPr>
          <p:spPr>
            <a:xfrm>
              <a:off x="1902656" y="9025940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33"/>
            <p:cNvSpPr/>
            <p:nvPr/>
          </p:nvSpPr>
          <p:spPr>
            <a:xfrm>
              <a:off x="1803903" y="9001522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33"/>
            <p:cNvSpPr/>
            <p:nvPr/>
          </p:nvSpPr>
          <p:spPr>
            <a:xfrm>
              <a:off x="1776103" y="9047855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33"/>
            <p:cNvSpPr/>
            <p:nvPr/>
          </p:nvSpPr>
          <p:spPr>
            <a:xfrm>
              <a:off x="2082779" y="9014171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33"/>
            <p:cNvSpPr/>
            <p:nvPr/>
          </p:nvSpPr>
          <p:spPr>
            <a:xfrm>
              <a:off x="2079532" y="9068011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33"/>
            <p:cNvSpPr/>
            <p:nvPr/>
          </p:nvSpPr>
          <p:spPr>
            <a:xfrm>
              <a:off x="2084537" y="9121852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33"/>
            <p:cNvSpPr/>
            <p:nvPr/>
          </p:nvSpPr>
          <p:spPr>
            <a:xfrm>
              <a:off x="1782664" y="9093511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1" name="Google Shape;12671;p33"/>
          <p:cNvGrpSpPr/>
          <p:nvPr/>
        </p:nvGrpSpPr>
        <p:grpSpPr>
          <a:xfrm flipH="1" rot="292372">
            <a:off x="3182066" y="1616131"/>
            <a:ext cx="490744" cy="334961"/>
            <a:chOff x="527553" y="10096667"/>
            <a:chExt cx="285914" cy="195141"/>
          </a:xfrm>
        </p:grpSpPr>
        <p:sp>
          <p:nvSpPr>
            <p:cNvPr id="12672" name="Google Shape;12672;p33"/>
            <p:cNvSpPr/>
            <p:nvPr/>
          </p:nvSpPr>
          <p:spPr>
            <a:xfrm>
              <a:off x="527553" y="10096667"/>
              <a:ext cx="285914" cy="195141"/>
            </a:xfrm>
            <a:custGeom>
              <a:rect b="b" l="l" r="r" t="t"/>
              <a:pathLst>
                <a:path extrusionOk="0" h="2885" w="4227">
                  <a:moveTo>
                    <a:pt x="2781" y="673"/>
                  </a:moveTo>
                  <a:cubicBezTo>
                    <a:pt x="3227" y="854"/>
                    <a:pt x="3636" y="1120"/>
                    <a:pt x="3982" y="1454"/>
                  </a:cubicBezTo>
                  <a:cubicBezTo>
                    <a:pt x="3642" y="1789"/>
                    <a:pt x="3238" y="2055"/>
                    <a:pt x="2797" y="2236"/>
                  </a:cubicBezTo>
                  <a:cubicBezTo>
                    <a:pt x="3078" y="1997"/>
                    <a:pt x="3201" y="1619"/>
                    <a:pt x="3115" y="1263"/>
                  </a:cubicBezTo>
                  <a:cubicBezTo>
                    <a:pt x="3068" y="1035"/>
                    <a:pt x="2951" y="833"/>
                    <a:pt x="2781" y="673"/>
                  </a:cubicBezTo>
                  <a:close/>
                  <a:moveTo>
                    <a:pt x="2143" y="551"/>
                  </a:moveTo>
                  <a:cubicBezTo>
                    <a:pt x="2462" y="625"/>
                    <a:pt x="2728" y="843"/>
                    <a:pt x="2860" y="1141"/>
                  </a:cubicBezTo>
                  <a:cubicBezTo>
                    <a:pt x="3004" y="1454"/>
                    <a:pt x="2929" y="1821"/>
                    <a:pt x="2685" y="2060"/>
                  </a:cubicBezTo>
                  <a:cubicBezTo>
                    <a:pt x="2545" y="2191"/>
                    <a:pt x="2384" y="2246"/>
                    <a:pt x="2222" y="2246"/>
                  </a:cubicBezTo>
                  <a:cubicBezTo>
                    <a:pt x="1744" y="2246"/>
                    <a:pt x="1258" y="1757"/>
                    <a:pt x="1298" y="1252"/>
                  </a:cubicBezTo>
                  <a:cubicBezTo>
                    <a:pt x="1328" y="929"/>
                    <a:pt x="1612" y="649"/>
                    <a:pt x="1937" y="649"/>
                  </a:cubicBezTo>
                  <a:cubicBezTo>
                    <a:pt x="1954" y="649"/>
                    <a:pt x="1971" y="650"/>
                    <a:pt x="1989" y="652"/>
                  </a:cubicBezTo>
                  <a:cubicBezTo>
                    <a:pt x="1992" y="652"/>
                    <a:pt x="1996" y="653"/>
                    <a:pt x="1999" y="653"/>
                  </a:cubicBezTo>
                  <a:cubicBezTo>
                    <a:pt x="2037" y="653"/>
                    <a:pt x="2069" y="627"/>
                    <a:pt x="2079" y="588"/>
                  </a:cubicBezTo>
                  <a:cubicBezTo>
                    <a:pt x="2090" y="577"/>
                    <a:pt x="2100" y="567"/>
                    <a:pt x="2111" y="551"/>
                  </a:cubicBezTo>
                  <a:close/>
                  <a:moveTo>
                    <a:pt x="1372" y="689"/>
                  </a:moveTo>
                  <a:lnTo>
                    <a:pt x="1372" y="689"/>
                  </a:lnTo>
                  <a:cubicBezTo>
                    <a:pt x="1266" y="795"/>
                    <a:pt x="1186" y="923"/>
                    <a:pt x="1138" y="1072"/>
                  </a:cubicBezTo>
                  <a:cubicBezTo>
                    <a:pt x="1021" y="1460"/>
                    <a:pt x="1202" y="1890"/>
                    <a:pt x="1494" y="2151"/>
                  </a:cubicBezTo>
                  <a:cubicBezTo>
                    <a:pt x="1579" y="2230"/>
                    <a:pt x="1680" y="2294"/>
                    <a:pt x="1787" y="2342"/>
                  </a:cubicBezTo>
                  <a:cubicBezTo>
                    <a:pt x="1186" y="2241"/>
                    <a:pt x="617" y="1864"/>
                    <a:pt x="176" y="1460"/>
                  </a:cubicBezTo>
                  <a:cubicBezTo>
                    <a:pt x="522" y="1130"/>
                    <a:pt x="931" y="870"/>
                    <a:pt x="1372" y="689"/>
                  </a:cubicBezTo>
                  <a:close/>
                  <a:moveTo>
                    <a:pt x="2108" y="1"/>
                  </a:moveTo>
                  <a:cubicBezTo>
                    <a:pt x="2069" y="1"/>
                    <a:pt x="2030" y="22"/>
                    <a:pt x="2015" y="73"/>
                  </a:cubicBezTo>
                  <a:cubicBezTo>
                    <a:pt x="1994" y="168"/>
                    <a:pt x="1973" y="264"/>
                    <a:pt x="1952" y="360"/>
                  </a:cubicBezTo>
                  <a:cubicBezTo>
                    <a:pt x="1819" y="370"/>
                    <a:pt x="1691" y="391"/>
                    <a:pt x="1558" y="429"/>
                  </a:cubicBezTo>
                  <a:lnTo>
                    <a:pt x="1558" y="99"/>
                  </a:lnTo>
                  <a:cubicBezTo>
                    <a:pt x="1558" y="46"/>
                    <a:pt x="1516" y="3"/>
                    <a:pt x="1463" y="3"/>
                  </a:cubicBezTo>
                  <a:cubicBezTo>
                    <a:pt x="1409" y="3"/>
                    <a:pt x="1362" y="46"/>
                    <a:pt x="1362" y="99"/>
                  </a:cubicBezTo>
                  <a:lnTo>
                    <a:pt x="1362" y="487"/>
                  </a:lnTo>
                  <a:cubicBezTo>
                    <a:pt x="1261" y="519"/>
                    <a:pt x="1160" y="561"/>
                    <a:pt x="1059" y="609"/>
                  </a:cubicBezTo>
                  <a:lnTo>
                    <a:pt x="1059" y="397"/>
                  </a:lnTo>
                  <a:cubicBezTo>
                    <a:pt x="1067" y="325"/>
                    <a:pt x="1013" y="289"/>
                    <a:pt x="960" y="289"/>
                  </a:cubicBezTo>
                  <a:cubicBezTo>
                    <a:pt x="907" y="289"/>
                    <a:pt x="854" y="325"/>
                    <a:pt x="862" y="397"/>
                  </a:cubicBezTo>
                  <a:lnTo>
                    <a:pt x="862" y="710"/>
                  </a:lnTo>
                  <a:cubicBezTo>
                    <a:pt x="554" y="886"/>
                    <a:pt x="272" y="1093"/>
                    <a:pt x="12" y="1332"/>
                  </a:cubicBezTo>
                  <a:cubicBezTo>
                    <a:pt x="1" y="1417"/>
                    <a:pt x="1" y="1502"/>
                    <a:pt x="12" y="1582"/>
                  </a:cubicBezTo>
                  <a:cubicBezTo>
                    <a:pt x="288" y="1837"/>
                    <a:pt x="586" y="2060"/>
                    <a:pt x="910" y="2241"/>
                  </a:cubicBezTo>
                  <a:lnTo>
                    <a:pt x="788" y="2438"/>
                  </a:lnTo>
                  <a:cubicBezTo>
                    <a:pt x="740" y="2518"/>
                    <a:pt x="805" y="2591"/>
                    <a:pt x="873" y="2591"/>
                  </a:cubicBezTo>
                  <a:cubicBezTo>
                    <a:pt x="904" y="2591"/>
                    <a:pt x="936" y="2575"/>
                    <a:pt x="958" y="2539"/>
                  </a:cubicBezTo>
                  <a:lnTo>
                    <a:pt x="1091" y="2326"/>
                  </a:lnTo>
                  <a:cubicBezTo>
                    <a:pt x="1191" y="2374"/>
                    <a:pt x="1292" y="2416"/>
                    <a:pt x="1399" y="2454"/>
                  </a:cubicBezTo>
                  <a:cubicBezTo>
                    <a:pt x="1399" y="2454"/>
                    <a:pt x="1399" y="2459"/>
                    <a:pt x="1399" y="2459"/>
                  </a:cubicBezTo>
                  <a:cubicBezTo>
                    <a:pt x="1383" y="2549"/>
                    <a:pt x="1362" y="2640"/>
                    <a:pt x="1340" y="2725"/>
                  </a:cubicBezTo>
                  <a:cubicBezTo>
                    <a:pt x="1335" y="2751"/>
                    <a:pt x="1340" y="2778"/>
                    <a:pt x="1351" y="2804"/>
                  </a:cubicBezTo>
                  <a:cubicBezTo>
                    <a:pt x="1367" y="2826"/>
                    <a:pt x="1388" y="2842"/>
                    <a:pt x="1409" y="2847"/>
                  </a:cubicBezTo>
                  <a:cubicBezTo>
                    <a:pt x="1419" y="2850"/>
                    <a:pt x="1428" y="2851"/>
                    <a:pt x="1437" y="2851"/>
                  </a:cubicBezTo>
                  <a:cubicBezTo>
                    <a:pt x="1480" y="2851"/>
                    <a:pt x="1519" y="2822"/>
                    <a:pt x="1532" y="2778"/>
                  </a:cubicBezTo>
                  <a:cubicBezTo>
                    <a:pt x="1553" y="2693"/>
                    <a:pt x="1574" y="2602"/>
                    <a:pt x="1590" y="2512"/>
                  </a:cubicBezTo>
                  <a:lnTo>
                    <a:pt x="1590" y="2507"/>
                  </a:lnTo>
                  <a:lnTo>
                    <a:pt x="1617" y="2512"/>
                  </a:lnTo>
                  <a:cubicBezTo>
                    <a:pt x="1755" y="2544"/>
                    <a:pt x="1904" y="2560"/>
                    <a:pt x="2047" y="2560"/>
                  </a:cubicBezTo>
                  <a:lnTo>
                    <a:pt x="2047" y="2783"/>
                  </a:lnTo>
                  <a:cubicBezTo>
                    <a:pt x="2047" y="2842"/>
                    <a:pt x="2090" y="2884"/>
                    <a:pt x="2143" y="2884"/>
                  </a:cubicBezTo>
                  <a:cubicBezTo>
                    <a:pt x="2201" y="2884"/>
                    <a:pt x="2244" y="2842"/>
                    <a:pt x="2244" y="2783"/>
                  </a:cubicBezTo>
                  <a:lnTo>
                    <a:pt x="2244" y="2555"/>
                  </a:lnTo>
                  <a:cubicBezTo>
                    <a:pt x="2403" y="2539"/>
                    <a:pt x="2563" y="2512"/>
                    <a:pt x="2717" y="2464"/>
                  </a:cubicBezTo>
                  <a:cubicBezTo>
                    <a:pt x="2738" y="2544"/>
                    <a:pt x="2759" y="2624"/>
                    <a:pt x="2781" y="2698"/>
                  </a:cubicBezTo>
                  <a:cubicBezTo>
                    <a:pt x="2786" y="2725"/>
                    <a:pt x="2802" y="2746"/>
                    <a:pt x="2828" y="2757"/>
                  </a:cubicBezTo>
                  <a:cubicBezTo>
                    <a:pt x="2842" y="2767"/>
                    <a:pt x="2858" y="2773"/>
                    <a:pt x="2875" y="2773"/>
                  </a:cubicBezTo>
                  <a:cubicBezTo>
                    <a:pt x="2884" y="2773"/>
                    <a:pt x="2893" y="2771"/>
                    <a:pt x="2903" y="2767"/>
                  </a:cubicBezTo>
                  <a:cubicBezTo>
                    <a:pt x="2956" y="2751"/>
                    <a:pt x="2988" y="2698"/>
                    <a:pt x="2972" y="2645"/>
                  </a:cubicBezTo>
                  <a:lnTo>
                    <a:pt x="2908" y="2411"/>
                  </a:lnTo>
                  <a:cubicBezTo>
                    <a:pt x="2908" y="2406"/>
                    <a:pt x="2908" y="2406"/>
                    <a:pt x="2903" y="2400"/>
                  </a:cubicBezTo>
                  <a:cubicBezTo>
                    <a:pt x="2988" y="2369"/>
                    <a:pt x="3073" y="2331"/>
                    <a:pt x="3153" y="2289"/>
                  </a:cubicBezTo>
                  <a:cubicBezTo>
                    <a:pt x="3158" y="2299"/>
                    <a:pt x="3163" y="2310"/>
                    <a:pt x="3174" y="2321"/>
                  </a:cubicBezTo>
                  <a:cubicBezTo>
                    <a:pt x="3201" y="2353"/>
                    <a:pt x="3232" y="2379"/>
                    <a:pt x="3259" y="2411"/>
                  </a:cubicBezTo>
                  <a:cubicBezTo>
                    <a:pt x="3270" y="2422"/>
                    <a:pt x="3280" y="2427"/>
                    <a:pt x="3291" y="2432"/>
                  </a:cubicBezTo>
                  <a:cubicBezTo>
                    <a:pt x="3304" y="2438"/>
                    <a:pt x="3317" y="2440"/>
                    <a:pt x="3331" y="2440"/>
                  </a:cubicBezTo>
                  <a:cubicBezTo>
                    <a:pt x="3344" y="2440"/>
                    <a:pt x="3357" y="2438"/>
                    <a:pt x="3371" y="2432"/>
                  </a:cubicBezTo>
                  <a:cubicBezTo>
                    <a:pt x="3381" y="2427"/>
                    <a:pt x="3392" y="2422"/>
                    <a:pt x="3402" y="2411"/>
                  </a:cubicBezTo>
                  <a:lnTo>
                    <a:pt x="3418" y="2390"/>
                  </a:lnTo>
                  <a:cubicBezTo>
                    <a:pt x="3424" y="2374"/>
                    <a:pt x="3429" y="2358"/>
                    <a:pt x="3429" y="2342"/>
                  </a:cubicBezTo>
                  <a:lnTo>
                    <a:pt x="3429" y="2315"/>
                  </a:lnTo>
                  <a:cubicBezTo>
                    <a:pt x="3424" y="2294"/>
                    <a:pt x="3418" y="2284"/>
                    <a:pt x="3402" y="2268"/>
                  </a:cubicBezTo>
                  <a:cubicBezTo>
                    <a:pt x="3381" y="2241"/>
                    <a:pt x="3355" y="2220"/>
                    <a:pt x="3328" y="2193"/>
                  </a:cubicBezTo>
                  <a:lnTo>
                    <a:pt x="3360" y="2177"/>
                  </a:lnTo>
                  <a:cubicBezTo>
                    <a:pt x="3663" y="1991"/>
                    <a:pt x="3939" y="1779"/>
                    <a:pt x="4189" y="1529"/>
                  </a:cubicBezTo>
                  <a:cubicBezTo>
                    <a:pt x="4210" y="1513"/>
                    <a:pt x="4221" y="1492"/>
                    <a:pt x="4221" y="1470"/>
                  </a:cubicBezTo>
                  <a:cubicBezTo>
                    <a:pt x="4226" y="1438"/>
                    <a:pt x="4216" y="1407"/>
                    <a:pt x="4189" y="1385"/>
                  </a:cubicBezTo>
                  <a:cubicBezTo>
                    <a:pt x="3929" y="1130"/>
                    <a:pt x="3642" y="907"/>
                    <a:pt x="3328" y="721"/>
                  </a:cubicBezTo>
                  <a:lnTo>
                    <a:pt x="3408" y="561"/>
                  </a:lnTo>
                  <a:cubicBezTo>
                    <a:pt x="3450" y="496"/>
                    <a:pt x="3397" y="413"/>
                    <a:pt x="3325" y="413"/>
                  </a:cubicBezTo>
                  <a:cubicBezTo>
                    <a:pt x="3316" y="413"/>
                    <a:pt x="3306" y="415"/>
                    <a:pt x="3296" y="418"/>
                  </a:cubicBezTo>
                  <a:cubicBezTo>
                    <a:pt x="3270" y="423"/>
                    <a:pt x="3248" y="439"/>
                    <a:pt x="3238" y="461"/>
                  </a:cubicBezTo>
                  <a:lnTo>
                    <a:pt x="3153" y="631"/>
                  </a:lnTo>
                  <a:cubicBezTo>
                    <a:pt x="3041" y="572"/>
                    <a:pt x="2929" y="524"/>
                    <a:pt x="2813" y="482"/>
                  </a:cubicBezTo>
                  <a:lnTo>
                    <a:pt x="2887" y="184"/>
                  </a:lnTo>
                  <a:cubicBezTo>
                    <a:pt x="2903" y="131"/>
                    <a:pt x="2871" y="78"/>
                    <a:pt x="2818" y="62"/>
                  </a:cubicBezTo>
                  <a:cubicBezTo>
                    <a:pt x="2809" y="59"/>
                    <a:pt x="2799" y="58"/>
                    <a:pt x="2790" y="58"/>
                  </a:cubicBezTo>
                  <a:cubicBezTo>
                    <a:pt x="2747" y="58"/>
                    <a:pt x="2709" y="87"/>
                    <a:pt x="2696" y="131"/>
                  </a:cubicBezTo>
                  <a:cubicBezTo>
                    <a:pt x="2669" y="227"/>
                    <a:pt x="2648" y="328"/>
                    <a:pt x="2621" y="423"/>
                  </a:cubicBezTo>
                  <a:cubicBezTo>
                    <a:pt x="2472" y="381"/>
                    <a:pt x="2324" y="360"/>
                    <a:pt x="2169" y="354"/>
                  </a:cubicBezTo>
                  <a:lnTo>
                    <a:pt x="2159" y="354"/>
                  </a:lnTo>
                  <a:cubicBezTo>
                    <a:pt x="2175" y="280"/>
                    <a:pt x="2191" y="205"/>
                    <a:pt x="2207" y="126"/>
                  </a:cubicBezTo>
                  <a:cubicBezTo>
                    <a:pt x="2229" y="52"/>
                    <a:pt x="2168" y="1"/>
                    <a:pt x="2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33"/>
            <p:cNvSpPr/>
            <p:nvPr/>
          </p:nvSpPr>
          <p:spPr>
            <a:xfrm>
              <a:off x="653430" y="10172355"/>
              <a:ext cx="37405" cy="40449"/>
            </a:xfrm>
            <a:custGeom>
              <a:rect b="b" l="l" r="r" t="t"/>
              <a:pathLst>
                <a:path extrusionOk="0" h="598" w="553">
                  <a:moveTo>
                    <a:pt x="234" y="261"/>
                  </a:moveTo>
                  <a:cubicBezTo>
                    <a:pt x="255" y="293"/>
                    <a:pt x="287" y="314"/>
                    <a:pt x="324" y="314"/>
                  </a:cubicBezTo>
                  <a:lnTo>
                    <a:pt x="335" y="314"/>
                  </a:lnTo>
                  <a:lnTo>
                    <a:pt x="346" y="325"/>
                  </a:lnTo>
                  <a:lnTo>
                    <a:pt x="351" y="335"/>
                  </a:lnTo>
                  <a:lnTo>
                    <a:pt x="351" y="341"/>
                  </a:lnTo>
                  <a:lnTo>
                    <a:pt x="351" y="362"/>
                  </a:lnTo>
                  <a:cubicBezTo>
                    <a:pt x="351" y="367"/>
                    <a:pt x="351" y="367"/>
                    <a:pt x="351" y="367"/>
                  </a:cubicBezTo>
                  <a:lnTo>
                    <a:pt x="351" y="373"/>
                  </a:lnTo>
                  <a:lnTo>
                    <a:pt x="346" y="383"/>
                  </a:lnTo>
                  <a:lnTo>
                    <a:pt x="340" y="383"/>
                  </a:lnTo>
                  <a:lnTo>
                    <a:pt x="314" y="389"/>
                  </a:lnTo>
                  <a:lnTo>
                    <a:pt x="287" y="389"/>
                  </a:lnTo>
                  <a:cubicBezTo>
                    <a:pt x="277" y="389"/>
                    <a:pt x="271" y="389"/>
                    <a:pt x="261" y="383"/>
                  </a:cubicBezTo>
                  <a:lnTo>
                    <a:pt x="250" y="383"/>
                  </a:lnTo>
                  <a:lnTo>
                    <a:pt x="245" y="378"/>
                  </a:lnTo>
                  <a:lnTo>
                    <a:pt x="234" y="373"/>
                  </a:lnTo>
                  <a:lnTo>
                    <a:pt x="223" y="357"/>
                  </a:lnTo>
                  <a:lnTo>
                    <a:pt x="223" y="346"/>
                  </a:lnTo>
                  <a:cubicBezTo>
                    <a:pt x="223" y="341"/>
                    <a:pt x="223" y="325"/>
                    <a:pt x="218" y="314"/>
                  </a:cubicBezTo>
                  <a:cubicBezTo>
                    <a:pt x="223" y="304"/>
                    <a:pt x="223" y="293"/>
                    <a:pt x="223" y="282"/>
                  </a:cubicBezTo>
                  <a:lnTo>
                    <a:pt x="229" y="272"/>
                  </a:lnTo>
                  <a:cubicBezTo>
                    <a:pt x="234" y="266"/>
                    <a:pt x="234" y="266"/>
                    <a:pt x="234" y="261"/>
                  </a:cubicBezTo>
                  <a:close/>
                  <a:moveTo>
                    <a:pt x="431" y="1"/>
                  </a:moveTo>
                  <a:lnTo>
                    <a:pt x="436" y="17"/>
                  </a:lnTo>
                  <a:cubicBezTo>
                    <a:pt x="409" y="10"/>
                    <a:pt x="382" y="7"/>
                    <a:pt x="355" y="7"/>
                  </a:cubicBezTo>
                  <a:cubicBezTo>
                    <a:pt x="265" y="7"/>
                    <a:pt x="176" y="41"/>
                    <a:pt x="106" y="107"/>
                  </a:cubicBezTo>
                  <a:cubicBezTo>
                    <a:pt x="27" y="192"/>
                    <a:pt x="0" y="314"/>
                    <a:pt x="43" y="420"/>
                  </a:cubicBezTo>
                  <a:cubicBezTo>
                    <a:pt x="64" y="479"/>
                    <a:pt x="106" y="532"/>
                    <a:pt x="160" y="564"/>
                  </a:cubicBezTo>
                  <a:cubicBezTo>
                    <a:pt x="199" y="586"/>
                    <a:pt x="243" y="597"/>
                    <a:pt x="287" y="597"/>
                  </a:cubicBezTo>
                  <a:cubicBezTo>
                    <a:pt x="296" y="597"/>
                    <a:pt x="305" y="597"/>
                    <a:pt x="314" y="596"/>
                  </a:cubicBezTo>
                  <a:cubicBezTo>
                    <a:pt x="372" y="591"/>
                    <a:pt x="431" y="564"/>
                    <a:pt x="473" y="527"/>
                  </a:cubicBezTo>
                  <a:cubicBezTo>
                    <a:pt x="521" y="484"/>
                    <a:pt x="548" y="426"/>
                    <a:pt x="548" y="367"/>
                  </a:cubicBezTo>
                  <a:cubicBezTo>
                    <a:pt x="553" y="293"/>
                    <a:pt x="521" y="224"/>
                    <a:pt x="463" y="171"/>
                  </a:cubicBezTo>
                  <a:cubicBezTo>
                    <a:pt x="479" y="160"/>
                    <a:pt x="494" y="144"/>
                    <a:pt x="500" y="123"/>
                  </a:cubicBezTo>
                  <a:cubicBezTo>
                    <a:pt x="510" y="70"/>
                    <a:pt x="484" y="17"/>
                    <a:pt x="43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33"/>
            <p:cNvSpPr/>
            <p:nvPr/>
          </p:nvSpPr>
          <p:spPr>
            <a:xfrm>
              <a:off x="668851" y="10196773"/>
              <a:ext cx="473" cy="812"/>
            </a:xfrm>
            <a:custGeom>
              <a:rect b="b" l="l" r="r" t="t"/>
              <a:pathLst>
                <a:path extrusionOk="0" h="12" w="7">
                  <a:moveTo>
                    <a:pt x="1" y="1"/>
                  </a:moveTo>
                  <a:lnTo>
                    <a:pt x="6" y="12"/>
                  </a:lnTo>
                  <a:cubicBezTo>
                    <a:pt x="6" y="12"/>
                    <a:pt x="6" y="6"/>
                    <a:pt x="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5" name="Google Shape;12675;p33"/>
          <p:cNvGrpSpPr/>
          <p:nvPr/>
        </p:nvGrpSpPr>
        <p:grpSpPr>
          <a:xfrm flipH="1" rot="-293467">
            <a:off x="2959174" y="2341880"/>
            <a:ext cx="495542" cy="277091"/>
            <a:chOff x="306183" y="11167138"/>
            <a:chExt cx="361739" cy="202244"/>
          </a:xfrm>
        </p:grpSpPr>
        <p:sp>
          <p:nvSpPr>
            <p:cNvPr id="12676" name="Google Shape;12676;p33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33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33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33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80" name="Google Shape;12680;p33"/>
          <p:cNvSpPr/>
          <p:nvPr/>
        </p:nvSpPr>
        <p:spPr>
          <a:xfrm flipH="1" rot="1585849">
            <a:off x="2777939" y="671660"/>
            <a:ext cx="270211" cy="493547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81" name="Google Shape;12681;p33"/>
          <p:cNvGrpSpPr/>
          <p:nvPr/>
        </p:nvGrpSpPr>
        <p:grpSpPr>
          <a:xfrm flipH="1" rot="-892445">
            <a:off x="930100" y="1810611"/>
            <a:ext cx="343036" cy="339026"/>
            <a:chOff x="1496103" y="9977164"/>
            <a:chExt cx="198862" cy="196562"/>
          </a:xfrm>
        </p:grpSpPr>
        <p:sp>
          <p:nvSpPr>
            <p:cNvPr id="12682" name="Google Shape;12682;p33"/>
            <p:cNvSpPr/>
            <p:nvPr/>
          </p:nvSpPr>
          <p:spPr>
            <a:xfrm>
              <a:off x="1496103" y="9977164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33"/>
            <p:cNvSpPr/>
            <p:nvPr/>
          </p:nvSpPr>
          <p:spPr>
            <a:xfrm>
              <a:off x="1560969" y="10061510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33"/>
            <p:cNvSpPr/>
            <p:nvPr/>
          </p:nvSpPr>
          <p:spPr>
            <a:xfrm>
              <a:off x="1605340" y="10063133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33"/>
            <p:cNvSpPr/>
            <p:nvPr/>
          </p:nvSpPr>
          <p:spPr>
            <a:xfrm>
              <a:off x="1551634" y="10095803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6" name="Google Shape;12686;p33"/>
          <p:cNvGrpSpPr/>
          <p:nvPr/>
        </p:nvGrpSpPr>
        <p:grpSpPr>
          <a:xfrm flipH="1">
            <a:off x="5939064" y="990088"/>
            <a:ext cx="463627" cy="377568"/>
            <a:chOff x="315319" y="11122465"/>
            <a:chExt cx="299153" cy="243639"/>
          </a:xfrm>
        </p:grpSpPr>
        <p:sp>
          <p:nvSpPr>
            <p:cNvPr id="12687" name="Google Shape;12687;p33"/>
            <p:cNvSpPr/>
            <p:nvPr/>
          </p:nvSpPr>
          <p:spPr>
            <a:xfrm>
              <a:off x="315319" y="11122465"/>
              <a:ext cx="241542" cy="243639"/>
            </a:xfrm>
            <a:custGeom>
              <a:rect b="b" l="l" r="r" t="t"/>
              <a:pathLst>
                <a:path extrusionOk="0" h="3602" w="3571">
                  <a:moveTo>
                    <a:pt x="276" y="2520"/>
                  </a:moveTo>
                  <a:lnTo>
                    <a:pt x="276" y="2520"/>
                  </a:lnTo>
                  <a:cubicBezTo>
                    <a:pt x="276" y="2522"/>
                    <a:pt x="277" y="2524"/>
                    <a:pt x="278" y="2526"/>
                  </a:cubicBezTo>
                  <a:lnTo>
                    <a:pt x="278" y="2526"/>
                  </a:lnTo>
                  <a:cubicBezTo>
                    <a:pt x="278" y="2525"/>
                    <a:pt x="276" y="2523"/>
                    <a:pt x="276" y="2520"/>
                  </a:cubicBezTo>
                  <a:close/>
                  <a:moveTo>
                    <a:pt x="2862" y="1680"/>
                  </a:moveTo>
                  <a:cubicBezTo>
                    <a:pt x="3000" y="1680"/>
                    <a:pt x="3138" y="1689"/>
                    <a:pt x="3274" y="1707"/>
                  </a:cubicBezTo>
                  <a:lnTo>
                    <a:pt x="3332" y="3036"/>
                  </a:lnTo>
                  <a:lnTo>
                    <a:pt x="2429" y="2988"/>
                  </a:lnTo>
                  <a:lnTo>
                    <a:pt x="2429" y="2669"/>
                  </a:lnTo>
                  <a:cubicBezTo>
                    <a:pt x="2429" y="2350"/>
                    <a:pt x="2424" y="2031"/>
                    <a:pt x="2418" y="1712"/>
                  </a:cubicBezTo>
                  <a:cubicBezTo>
                    <a:pt x="2567" y="1690"/>
                    <a:pt x="2715" y="1680"/>
                    <a:pt x="2862" y="1680"/>
                  </a:cubicBezTo>
                  <a:close/>
                  <a:moveTo>
                    <a:pt x="1968" y="203"/>
                  </a:moveTo>
                  <a:cubicBezTo>
                    <a:pt x="2053" y="203"/>
                    <a:pt x="2131" y="321"/>
                    <a:pt x="2153" y="389"/>
                  </a:cubicBezTo>
                  <a:cubicBezTo>
                    <a:pt x="2179" y="522"/>
                    <a:pt x="2190" y="654"/>
                    <a:pt x="2190" y="787"/>
                  </a:cubicBezTo>
                  <a:cubicBezTo>
                    <a:pt x="2200" y="1096"/>
                    <a:pt x="2211" y="1404"/>
                    <a:pt x="2216" y="1712"/>
                  </a:cubicBezTo>
                  <a:cubicBezTo>
                    <a:pt x="2222" y="2015"/>
                    <a:pt x="2227" y="2307"/>
                    <a:pt x="2222" y="2610"/>
                  </a:cubicBezTo>
                  <a:cubicBezTo>
                    <a:pt x="2222" y="2759"/>
                    <a:pt x="2222" y="2908"/>
                    <a:pt x="2216" y="3052"/>
                  </a:cubicBezTo>
                  <a:cubicBezTo>
                    <a:pt x="2216" y="3158"/>
                    <a:pt x="2206" y="3296"/>
                    <a:pt x="2110" y="3354"/>
                  </a:cubicBezTo>
                  <a:cubicBezTo>
                    <a:pt x="2094" y="3365"/>
                    <a:pt x="2083" y="3381"/>
                    <a:pt x="2073" y="3397"/>
                  </a:cubicBezTo>
                  <a:cubicBezTo>
                    <a:pt x="2062" y="3386"/>
                    <a:pt x="2046" y="3381"/>
                    <a:pt x="2030" y="3381"/>
                  </a:cubicBezTo>
                  <a:cubicBezTo>
                    <a:pt x="1698" y="3381"/>
                    <a:pt x="1362" y="3399"/>
                    <a:pt x="1029" y="3399"/>
                  </a:cubicBezTo>
                  <a:cubicBezTo>
                    <a:pt x="962" y="3399"/>
                    <a:pt x="896" y="3399"/>
                    <a:pt x="829" y="3397"/>
                  </a:cubicBezTo>
                  <a:cubicBezTo>
                    <a:pt x="664" y="3392"/>
                    <a:pt x="473" y="3360"/>
                    <a:pt x="367" y="3216"/>
                  </a:cubicBezTo>
                  <a:cubicBezTo>
                    <a:pt x="292" y="3131"/>
                    <a:pt x="271" y="2935"/>
                    <a:pt x="409" y="2881"/>
                  </a:cubicBezTo>
                  <a:cubicBezTo>
                    <a:pt x="478" y="2850"/>
                    <a:pt x="494" y="2759"/>
                    <a:pt x="441" y="2706"/>
                  </a:cubicBezTo>
                  <a:cubicBezTo>
                    <a:pt x="436" y="2674"/>
                    <a:pt x="420" y="2648"/>
                    <a:pt x="393" y="2637"/>
                  </a:cubicBezTo>
                  <a:cubicBezTo>
                    <a:pt x="383" y="2632"/>
                    <a:pt x="372" y="2626"/>
                    <a:pt x="356" y="2616"/>
                  </a:cubicBezTo>
                  <a:cubicBezTo>
                    <a:pt x="351" y="2616"/>
                    <a:pt x="345" y="2610"/>
                    <a:pt x="340" y="2605"/>
                  </a:cubicBezTo>
                  <a:cubicBezTo>
                    <a:pt x="337" y="2605"/>
                    <a:pt x="331" y="2598"/>
                    <a:pt x="332" y="2598"/>
                  </a:cubicBezTo>
                  <a:cubicBezTo>
                    <a:pt x="332" y="2598"/>
                    <a:pt x="335" y="2600"/>
                    <a:pt x="340" y="2605"/>
                  </a:cubicBezTo>
                  <a:cubicBezTo>
                    <a:pt x="330" y="2594"/>
                    <a:pt x="324" y="2589"/>
                    <a:pt x="314" y="2578"/>
                  </a:cubicBezTo>
                  <a:lnTo>
                    <a:pt x="303" y="2568"/>
                  </a:lnTo>
                  <a:cubicBezTo>
                    <a:pt x="298" y="2557"/>
                    <a:pt x="292" y="2547"/>
                    <a:pt x="287" y="2536"/>
                  </a:cubicBezTo>
                  <a:cubicBezTo>
                    <a:pt x="284" y="2533"/>
                    <a:pt x="280" y="2529"/>
                    <a:pt x="278" y="2526"/>
                  </a:cubicBezTo>
                  <a:lnTo>
                    <a:pt x="278" y="2526"/>
                  </a:lnTo>
                  <a:cubicBezTo>
                    <a:pt x="278" y="2526"/>
                    <a:pt x="279" y="2526"/>
                    <a:pt x="279" y="2526"/>
                  </a:cubicBezTo>
                  <a:cubicBezTo>
                    <a:pt x="279" y="2526"/>
                    <a:pt x="279" y="2525"/>
                    <a:pt x="276" y="2520"/>
                  </a:cubicBezTo>
                  <a:lnTo>
                    <a:pt x="276" y="2520"/>
                  </a:lnTo>
                  <a:cubicBezTo>
                    <a:pt x="276" y="2520"/>
                    <a:pt x="276" y="2520"/>
                    <a:pt x="276" y="2520"/>
                  </a:cubicBezTo>
                  <a:cubicBezTo>
                    <a:pt x="271" y="2509"/>
                    <a:pt x="266" y="2493"/>
                    <a:pt x="266" y="2483"/>
                  </a:cubicBezTo>
                  <a:cubicBezTo>
                    <a:pt x="266" y="2472"/>
                    <a:pt x="266" y="2467"/>
                    <a:pt x="266" y="2462"/>
                  </a:cubicBezTo>
                  <a:lnTo>
                    <a:pt x="266" y="2424"/>
                  </a:lnTo>
                  <a:cubicBezTo>
                    <a:pt x="266" y="2419"/>
                    <a:pt x="266" y="2414"/>
                    <a:pt x="266" y="2408"/>
                  </a:cubicBezTo>
                  <a:cubicBezTo>
                    <a:pt x="266" y="2398"/>
                    <a:pt x="271" y="2392"/>
                    <a:pt x="271" y="2387"/>
                  </a:cubicBezTo>
                  <a:cubicBezTo>
                    <a:pt x="271" y="2381"/>
                    <a:pt x="273" y="2377"/>
                    <a:pt x="273" y="2377"/>
                  </a:cubicBezTo>
                  <a:cubicBezTo>
                    <a:pt x="274" y="2377"/>
                    <a:pt x="273" y="2380"/>
                    <a:pt x="271" y="2387"/>
                  </a:cubicBezTo>
                  <a:cubicBezTo>
                    <a:pt x="276" y="2377"/>
                    <a:pt x="282" y="2366"/>
                    <a:pt x="292" y="2350"/>
                  </a:cubicBezTo>
                  <a:cubicBezTo>
                    <a:pt x="292" y="2345"/>
                    <a:pt x="298" y="2339"/>
                    <a:pt x="303" y="2334"/>
                  </a:cubicBezTo>
                  <a:cubicBezTo>
                    <a:pt x="308" y="2323"/>
                    <a:pt x="319" y="2318"/>
                    <a:pt x="330" y="2307"/>
                  </a:cubicBezTo>
                  <a:lnTo>
                    <a:pt x="340" y="2297"/>
                  </a:lnTo>
                  <a:cubicBezTo>
                    <a:pt x="351" y="2286"/>
                    <a:pt x="367" y="2281"/>
                    <a:pt x="377" y="2276"/>
                  </a:cubicBezTo>
                  <a:cubicBezTo>
                    <a:pt x="425" y="2244"/>
                    <a:pt x="441" y="2185"/>
                    <a:pt x="415" y="2137"/>
                  </a:cubicBezTo>
                  <a:cubicBezTo>
                    <a:pt x="377" y="2116"/>
                    <a:pt x="356" y="2074"/>
                    <a:pt x="351" y="2031"/>
                  </a:cubicBezTo>
                  <a:cubicBezTo>
                    <a:pt x="271" y="1967"/>
                    <a:pt x="250" y="1856"/>
                    <a:pt x="298" y="1765"/>
                  </a:cubicBezTo>
                  <a:cubicBezTo>
                    <a:pt x="356" y="1654"/>
                    <a:pt x="468" y="1574"/>
                    <a:pt x="595" y="1563"/>
                  </a:cubicBezTo>
                  <a:cubicBezTo>
                    <a:pt x="652" y="1556"/>
                    <a:pt x="708" y="1552"/>
                    <a:pt x="765" y="1552"/>
                  </a:cubicBezTo>
                  <a:cubicBezTo>
                    <a:pt x="863" y="1552"/>
                    <a:pt x="960" y="1562"/>
                    <a:pt x="1058" y="1579"/>
                  </a:cubicBezTo>
                  <a:cubicBezTo>
                    <a:pt x="1145" y="1598"/>
                    <a:pt x="1234" y="1606"/>
                    <a:pt x="1323" y="1606"/>
                  </a:cubicBezTo>
                  <a:cubicBezTo>
                    <a:pt x="1385" y="1606"/>
                    <a:pt x="1448" y="1602"/>
                    <a:pt x="1509" y="1595"/>
                  </a:cubicBezTo>
                  <a:cubicBezTo>
                    <a:pt x="1521" y="1600"/>
                    <a:pt x="1534" y="1603"/>
                    <a:pt x="1546" y="1603"/>
                  </a:cubicBezTo>
                  <a:cubicBezTo>
                    <a:pt x="1573" y="1603"/>
                    <a:pt x="1599" y="1592"/>
                    <a:pt x="1621" y="1574"/>
                  </a:cubicBezTo>
                  <a:cubicBezTo>
                    <a:pt x="1648" y="1558"/>
                    <a:pt x="1669" y="1531"/>
                    <a:pt x="1674" y="1505"/>
                  </a:cubicBezTo>
                  <a:cubicBezTo>
                    <a:pt x="1791" y="1298"/>
                    <a:pt x="1754" y="1048"/>
                    <a:pt x="1717" y="819"/>
                  </a:cubicBezTo>
                  <a:cubicBezTo>
                    <a:pt x="1690" y="654"/>
                    <a:pt x="1648" y="373"/>
                    <a:pt x="1796" y="245"/>
                  </a:cubicBezTo>
                  <a:cubicBezTo>
                    <a:pt x="1810" y="251"/>
                    <a:pt x="1825" y="254"/>
                    <a:pt x="1839" y="254"/>
                  </a:cubicBezTo>
                  <a:cubicBezTo>
                    <a:pt x="1863" y="254"/>
                    <a:pt x="1886" y="246"/>
                    <a:pt x="1903" y="229"/>
                  </a:cubicBezTo>
                  <a:cubicBezTo>
                    <a:pt x="1924" y="211"/>
                    <a:pt x="1947" y="203"/>
                    <a:pt x="1968" y="203"/>
                  </a:cubicBezTo>
                  <a:close/>
                  <a:moveTo>
                    <a:pt x="1858" y="1"/>
                  </a:moveTo>
                  <a:cubicBezTo>
                    <a:pt x="1848" y="1"/>
                    <a:pt x="1838" y="2"/>
                    <a:pt x="1828" y="6"/>
                  </a:cubicBezTo>
                  <a:cubicBezTo>
                    <a:pt x="1573" y="107"/>
                    <a:pt x="1478" y="378"/>
                    <a:pt x="1499" y="628"/>
                  </a:cubicBezTo>
                  <a:cubicBezTo>
                    <a:pt x="1515" y="856"/>
                    <a:pt x="1632" y="1159"/>
                    <a:pt x="1509" y="1393"/>
                  </a:cubicBezTo>
                  <a:cubicBezTo>
                    <a:pt x="1465" y="1401"/>
                    <a:pt x="1419" y="1404"/>
                    <a:pt x="1374" y="1404"/>
                  </a:cubicBezTo>
                  <a:cubicBezTo>
                    <a:pt x="1229" y="1404"/>
                    <a:pt x="1082" y="1373"/>
                    <a:pt x="941" y="1361"/>
                  </a:cubicBezTo>
                  <a:cubicBezTo>
                    <a:pt x="883" y="1352"/>
                    <a:pt x="825" y="1347"/>
                    <a:pt x="767" y="1347"/>
                  </a:cubicBezTo>
                  <a:cubicBezTo>
                    <a:pt x="638" y="1347"/>
                    <a:pt x="511" y="1370"/>
                    <a:pt x="393" y="1415"/>
                  </a:cubicBezTo>
                  <a:cubicBezTo>
                    <a:pt x="244" y="1478"/>
                    <a:pt x="138" y="1606"/>
                    <a:pt x="101" y="1760"/>
                  </a:cubicBezTo>
                  <a:cubicBezTo>
                    <a:pt x="58" y="1898"/>
                    <a:pt x="96" y="2042"/>
                    <a:pt x="191" y="2148"/>
                  </a:cubicBezTo>
                  <a:cubicBezTo>
                    <a:pt x="0" y="2318"/>
                    <a:pt x="27" y="2626"/>
                    <a:pt x="239" y="2770"/>
                  </a:cubicBezTo>
                  <a:cubicBezTo>
                    <a:pt x="144" y="2860"/>
                    <a:pt x="96" y="2998"/>
                    <a:pt x="117" y="3131"/>
                  </a:cubicBezTo>
                  <a:cubicBezTo>
                    <a:pt x="144" y="3328"/>
                    <a:pt x="314" y="3471"/>
                    <a:pt x="494" y="3540"/>
                  </a:cubicBezTo>
                  <a:cubicBezTo>
                    <a:pt x="620" y="3590"/>
                    <a:pt x="755" y="3601"/>
                    <a:pt x="890" y="3601"/>
                  </a:cubicBezTo>
                  <a:cubicBezTo>
                    <a:pt x="1002" y="3601"/>
                    <a:pt x="1114" y="3594"/>
                    <a:pt x="1222" y="3594"/>
                  </a:cubicBezTo>
                  <a:lnTo>
                    <a:pt x="2030" y="3578"/>
                  </a:lnTo>
                  <a:cubicBezTo>
                    <a:pt x="2062" y="3572"/>
                    <a:pt x="2094" y="3551"/>
                    <a:pt x="2110" y="3519"/>
                  </a:cubicBezTo>
                  <a:cubicBezTo>
                    <a:pt x="2126" y="3535"/>
                    <a:pt x="2146" y="3543"/>
                    <a:pt x="2167" y="3543"/>
                  </a:cubicBezTo>
                  <a:cubicBezTo>
                    <a:pt x="2183" y="3543"/>
                    <a:pt x="2198" y="3539"/>
                    <a:pt x="2211" y="3530"/>
                  </a:cubicBezTo>
                  <a:cubicBezTo>
                    <a:pt x="2323" y="3450"/>
                    <a:pt x="2397" y="3328"/>
                    <a:pt x="2408" y="3190"/>
                  </a:cubicBezTo>
                  <a:lnTo>
                    <a:pt x="3449" y="3243"/>
                  </a:lnTo>
                  <a:cubicBezTo>
                    <a:pt x="3452" y="3243"/>
                    <a:pt x="3454" y="3243"/>
                    <a:pt x="3456" y="3243"/>
                  </a:cubicBezTo>
                  <a:cubicBezTo>
                    <a:pt x="3527" y="3243"/>
                    <a:pt x="3570" y="3166"/>
                    <a:pt x="3534" y="3105"/>
                  </a:cubicBezTo>
                  <a:lnTo>
                    <a:pt x="3476" y="1622"/>
                  </a:lnTo>
                  <a:cubicBezTo>
                    <a:pt x="3476" y="1595"/>
                    <a:pt x="3460" y="1563"/>
                    <a:pt x="3433" y="1547"/>
                  </a:cubicBezTo>
                  <a:cubicBezTo>
                    <a:pt x="3423" y="1537"/>
                    <a:pt x="3407" y="1526"/>
                    <a:pt x="3391" y="1521"/>
                  </a:cubicBezTo>
                  <a:cubicBezTo>
                    <a:pt x="3231" y="1497"/>
                    <a:pt x="3069" y="1485"/>
                    <a:pt x="2907" y="1485"/>
                  </a:cubicBezTo>
                  <a:cubicBezTo>
                    <a:pt x="2744" y="1485"/>
                    <a:pt x="2580" y="1497"/>
                    <a:pt x="2418" y="1521"/>
                  </a:cubicBezTo>
                  <a:lnTo>
                    <a:pt x="2418" y="1489"/>
                  </a:lnTo>
                  <a:cubicBezTo>
                    <a:pt x="2413" y="1292"/>
                    <a:pt x="2408" y="1096"/>
                    <a:pt x="2397" y="899"/>
                  </a:cubicBezTo>
                  <a:cubicBezTo>
                    <a:pt x="2397" y="724"/>
                    <a:pt x="2386" y="554"/>
                    <a:pt x="2360" y="383"/>
                  </a:cubicBezTo>
                  <a:cubicBezTo>
                    <a:pt x="2321" y="186"/>
                    <a:pt x="2152" y="11"/>
                    <a:pt x="1967" y="11"/>
                  </a:cubicBezTo>
                  <a:cubicBezTo>
                    <a:pt x="1947" y="11"/>
                    <a:pt x="1928" y="13"/>
                    <a:pt x="1908" y="17"/>
                  </a:cubicBezTo>
                  <a:cubicBezTo>
                    <a:pt x="1894" y="6"/>
                    <a:pt x="1876" y="1"/>
                    <a:pt x="185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33"/>
            <p:cNvSpPr/>
            <p:nvPr/>
          </p:nvSpPr>
          <p:spPr>
            <a:xfrm>
              <a:off x="597900" y="11254428"/>
              <a:ext cx="16572" cy="13731"/>
            </a:xfrm>
            <a:custGeom>
              <a:rect b="b" l="l" r="r" t="t"/>
              <a:pathLst>
                <a:path extrusionOk="0" h="203" w="245">
                  <a:moveTo>
                    <a:pt x="108" y="1"/>
                  </a:moveTo>
                  <a:cubicBezTo>
                    <a:pt x="53" y="1"/>
                    <a:pt x="1" y="46"/>
                    <a:pt x="8" y="112"/>
                  </a:cubicBezTo>
                  <a:cubicBezTo>
                    <a:pt x="13" y="160"/>
                    <a:pt x="50" y="197"/>
                    <a:pt x="98" y="202"/>
                  </a:cubicBezTo>
                  <a:cubicBezTo>
                    <a:pt x="102" y="203"/>
                    <a:pt x="106" y="203"/>
                    <a:pt x="110" y="203"/>
                  </a:cubicBezTo>
                  <a:cubicBezTo>
                    <a:pt x="198" y="203"/>
                    <a:pt x="244" y="93"/>
                    <a:pt x="178" y="32"/>
                  </a:cubicBezTo>
                  <a:cubicBezTo>
                    <a:pt x="158" y="10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9" name="Google Shape;12689;p33"/>
          <p:cNvGrpSpPr/>
          <p:nvPr/>
        </p:nvGrpSpPr>
        <p:grpSpPr>
          <a:xfrm flipH="1" rot="-1398537">
            <a:off x="3725179" y="833957"/>
            <a:ext cx="278766" cy="476967"/>
            <a:chOff x="316587" y="9755293"/>
            <a:chExt cx="193789" cy="331571"/>
          </a:xfrm>
        </p:grpSpPr>
        <p:sp>
          <p:nvSpPr>
            <p:cNvPr id="12690" name="Google Shape;12690;p33"/>
            <p:cNvSpPr/>
            <p:nvPr/>
          </p:nvSpPr>
          <p:spPr>
            <a:xfrm>
              <a:off x="316587" y="9755293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33"/>
            <p:cNvSpPr/>
            <p:nvPr/>
          </p:nvSpPr>
          <p:spPr>
            <a:xfrm>
              <a:off x="346416" y="9816641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33"/>
            <p:cNvSpPr/>
            <p:nvPr/>
          </p:nvSpPr>
          <p:spPr>
            <a:xfrm>
              <a:off x="387270" y="9786948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33"/>
            <p:cNvSpPr/>
            <p:nvPr/>
          </p:nvSpPr>
          <p:spPr>
            <a:xfrm>
              <a:off x="393154" y="10023888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33"/>
            <p:cNvSpPr/>
            <p:nvPr/>
          </p:nvSpPr>
          <p:spPr>
            <a:xfrm>
              <a:off x="381994" y="9902746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33"/>
            <p:cNvSpPr/>
            <p:nvPr/>
          </p:nvSpPr>
          <p:spPr>
            <a:xfrm>
              <a:off x="392749" y="9876840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33"/>
            <p:cNvSpPr/>
            <p:nvPr/>
          </p:nvSpPr>
          <p:spPr>
            <a:xfrm>
              <a:off x="392072" y="9934739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7" name="Google Shape;12697;p33"/>
          <p:cNvGrpSpPr/>
          <p:nvPr/>
        </p:nvGrpSpPr>
        <p:grpSpPr>
          <a:xfrm flipH="1">
            <a:off x="2375361" y="3020335"/>
            <a:ext cx="417006" cy="385139"/>
            <a:chOff x="-2439074" y="11152150"/>
            <a:chExt cx="417800" cy="385873"/>
          </a:xfrm>
        </p:grpSpPr>
        <p:sp>
          <p:nvSpPr>
            <p:cNvPr id="12698" name="Google Shape;12698;p33"/>
            <p:cNvSpPr/>
            <p:nvPr/>
          </p:nvSpPr>
          <p:spPr>
            <a:xfrm rot="-472652">
              <a:off x="-2417707" y="11176260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33"/>
            <p:cNvSpPr/>
            <p:nvPr/>
          </p:nvSpPr>
          <p:spPr>
            <a:xfrm rot="-472652">
              <a:off x="-2316028" y="11303385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33"/>
            <p:cNvSpPr/>
            <p:nvPr/>
          </p:nvSpPr>
          <p:spPr>
            <a:xfrm rot="-472652">
              <a:off x="-2256316" y="11295426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33"/>
            <p:cNvSpPr/>
            <p:nvPr/>
          </p:nvSpPr>
          <p:spPr>
            <a:xfrm rot="-472652">
              <a:off x="-2193104" y="11286422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2" name="Google Shape;12702;p33"/>
          <p:cNvSpPr/>
          <p:nvPr/>
        </p:nvSpPr>
        <p:spPr>
          <a:xfrm flipH="1" rot="-705357">
            <a:off x="689578" y="3080900"/>
            <a:ext cx="267476" cy="431710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3" name="Google Shape;12703;p33"/>
          <p:cNvSpPr/>
          <p:nvPr/>
        </p:nvSpPr>
        <p:spPr>
          <a:xfrm flipH="1" rot="-524861">
            <a:off x="1249601" y="3341102"/>
            <a:ext cx="378056" cy="341461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4" name="Google Shape;12704;p33"/>
          <p:cNvSpPr/>
          <p:nvPr/>
        </p:nvSpPr>
        <p:spPr>
          <a:xfrm flipH="1">
            <a:off x="6936101" y="1042539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5" name="Google Shape;12705;p33"/>
          <p:cNvSpPr/>
          <p:nvPr/>
        </p:nvSpPr>
        <p:spPr>
          <a:xfrm flipH="1" rot="-906625">
            <a:off x="912251" y="859252"/>
            <a:ext cx="807615" cy="291374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6" name="Google Shape;12706;p33"/>
          <p:cNvSpPr/>
          <p:nvPr/>
        </p:nvSpPr>
        <p:spPr>
          <a:xfrm rot="1118803">
            <a:off x="2007370" y="1569249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7" name="Google Shape;12707;p33"/>
          <p:cNvSpPr/>
          <p:nvPr/>
        </p:nvSpPr>
        <p:spPr>
          <a:xfrm rot="1277494">
            <a:off x="3867023" y="2154045"/>
            <a:ext cx="270214" cy="493548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8" name="Google Shape;12708;p33"/>
          <p:cNvSpPr/>
          <p:nvPr/>
        </p:nvSpPr>
        <p:spPr>
          <a:xfrm flipH="1" rot="627847">
            <a:off x="3017930" y="3496596"/>
            <a:ext cx="378052" cy="341459"/>
          </a:xfrm>
          <a:custGeom>
            <a:rect b="b" l="l" r="r" t="t"/>
            <a:pathLst>
              <a:path extrusionOk="0" h="3404" w="3769">
                <a:moveTo>
                  <a:pt x="2904" y="192"/>
                </a:moveTo>
                <a:cubicBezTo>
                  <a:pt x="3061" y="192"/>
                  <a:pt x="3214" y="240"/>
                  <a:pt x="3327" y="353"/>
                </a:cubicBezTo>
                <a:cubicBezTo>
                  <a:pt x="3593" y="619"/>
                  <a:pt x="3529" y="1017"/>
                  <a:pt x="3418" y="1326"/>
                </a:cubicBezTo>
                <a:cubicBezTo>
                  <a:pt x="3285" y="1687"/>
                  <a:pt x="3046" y="1995"/>
                  <a:pt x="2806" y="2288"/>
                </a:cubicBezTo>
                <a:cubicBezTo>
                  <a:pt x="2546" y="2617"/>
                  <a:pt x="2248" y="2915"/>
                  <a:pt x="1913" y="3175"/>
                </a:cubicBezTo>
                <a:cubicBezTo>
                  <a:pt x="1361" y="2750"/>
                  <a:pt x="760" y="2288"/>
                  <a:pt x="441" y="1661"/>
                </a:cubicBezTo>
                <a:cubicBezTo>
                  <a:pt x="282" y="1342"/>
                  <a:pt x="149" y="879"/>
                  <a:pt x="362" y="555"/>
                </a:cubicBezTo>
                <a:cubicBezTo>
                  <a:pt x="504" y="351"/>
                  <a:pt x="734" y="235"/>
                  <a:pt x="973" y="235"/>
                </a:cubicBezTo>
                <a:cubicBezTo>
                  <a:pt x="1045" y="235"/>
                  <a:pt x="1119" y="246"/>
                  <a:pt x="1191" y="268"/>
                </a:cubicBezTo>
                <a:cubicBezTo>
                  <a:pt x="1552" y="385"/>
                  <a:pt x="1759" y="784"/>
                  <a:pt x="1717" y="1150"/>
                </a:cubicBezTo>
                <a:cubicBezTo>
                  <a:pt x="1717" y="1161"/>
                  <a:pt x="1717" y="1166"/>
                  <a:pt x="1717" y="1177"/>
                </a:cubicBezTo>
                <a:cubicBezTo>
                  <a:pt x="1698" y="1251"/>
                  <a:pt x="1760" y="1299"/>
                  <a:pt x="1819" y="1299"/>
                </a:cubicBezTo>
                <a:cubicBezTo>
                  <a:pt x="1858" y="1299"/>
                  <a:pt x="1896" y="1278"/>
                  <a:pt x="1908" y="1230"/>
                </a:cubicBezTo>
                <a:lnTo>
                  <a:pt x="1908" y="1225"/>
                </a:lnTo>
                <a:cubicBezTo>
                  <a:pt x="1988" y="890"/>
                  <a:pt x="2137" y="534"/>
                  <a:pt x="2434" y="337"/>
                </a:cubicBezTo>
                <a:cubicBezTo>
                  <a:pt x="2566" y="247"/>
                  <a:pt x="2737" y="192"/>
                  <a:pt x="2904" y="192"/>
                </a:cubicBezTo>
                <a:close/>
                <a:moveTo>
                  <a:pt x="2905" y="1"/>
                </a:moveTo>
                <a:cubicBezTo>
                  <a:pt x="2750" y="1"/>
                  <a:pt x="2594" y="38"/>
                  <a:pt x="2456" y="103"/>
                </a:cubicBezTo>
                <a:cubicBezTo>
                  <a:pt x="2195" y="236"/>
                  <a:pt x="1988" y="459"/>
                  <a:pt x="1871" y="730"/>
                </a:cubicBezTo>
                <a:cubicBezTo>
                  <a:pt x="1802" y="507"/>
                  <a:pt x="1653" y="311"/>
                  <a:pt x="1456" y="178"/>
                </a:cubicBezTo>
                <a:cubicBezTo>
                  <a:pt x="1307" y="86"/>
                  <a:pt x="1138" y="40"/>
                  <a:pt x="969" y="40"/>
                </a:cubicBezTo>
                <a:cubicBezTo>
                  <a:pt x="778" y="40"/>
                  <a:pt x="586" y="99"/>
                  <a:pt x="425" y="215"/>
                </a:cubicBezTo>
                <a:cubicBezTo>
                  <a:pt x="53" y="481"/>
                  <a:pt x="0" y="922"/>
                  <a:pt x="112" y="1336"/>
                </a:cubicBezTo>
                <a:cubicBezTo>
                  <a:pt x="229" y="1746"/>
                  <a:pt x="452" y="2118"/>
                  <a:pt x="750" y="2426"/>
                </a:cubicBezTo>
                <a:cubicBezTo>
                  <a:pt x="1095" y="2777"/>
                  <a:pt x="1467" y="3096"/>
                  <a:pt x="1860" y="3388"/>
                </a:cubicBezTo>
                <a:lnTo>
                  <a:pt x="1876" y="3399"/>
                </a:lnTo>
                <a:lnTo>
                  <a:pt x="1887" y="3404"/>
                </a:lnTo>
                <a:lnTo>
                  <a:pt x="1945" y="3404"/>
                </a:lnTo>
                <a:lnTo>
                  <a:pt x="1956" y="3399"/>
                </a:lnTo>
                <a:lnTo>
                  <a:pt x="1967" y="3393"/>
                </a:lnTo>
                <a:cubicBezTo>
                  <a:pt x="2333" y="3117"/>
                  <a:pt x="2663" y="2793"/>
                  <a:pt x="2945" y="2431"/>
                </a:cubicBezTo>
                <a:cubicBezTo>
                  <a:pt x="3221" y="2096"/>
                  <a:pt x="3481" y="1746"/>
                  <a:pt x="3625" y="1331"/>
                </a:cubicBezTo>
                <a:cubicBezTo>
                  <a:pt x="3752" y="964"/>
                  <a:pt x="3768" y="513"/>
                  <a:pt x="3471" y="220"/>
                </a:cubicBezTo>
                <a:cubicBezTo>
                  <a:pt x="3318" y="68"/>
                  <a:pt x="3113" y="1"/>
                  <a:pt x="2905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9" name="Google Shape;12709;p33"/>
          <p:cNvGrpSpPr/>
          <p:nvPr/>
        </p:nvGrpSpPr>
        <p:grpSpPr>
          <a:xfrm flipH="1">
            <a:off x="3788281" y="3020332"/>
            <a:ext cx="417006" cy="385139"/>
            <a:chOff x="-2210041" y="11304839"/>
            <a:chExt cx="417800" cy="385873"/>
          </a:xfrm>
        </p:grpSpPr>
        <p:sp>
          <p:nvSpPr>
            <p:cNvPr id="12710" name="Google Shape;12710;p33"/>
            <p:cNvSpPr/>
            <p:nvPr/>
          </p:nvSpPr>
          <p:spPr>
            <a:xfrm rot="-472652">
              <a:off x="-2188673" y="11328949"/>
              <a:ext cx="375064" cy="337654"/>
            </a:xfrm>
            <a:custGeom>
              <a:rect b="b" l="l" r="r" t="t"/>
              <a:pathLst>
                <a:path extrusionOk="0" h="2661" w="2956">
                  <a:moveTo>
                    <a:pt x="1965" y="196"/>
                  </a:moveTo>
                  <a:cubicBezTo>
                    <a:pt x="2138" y="196"/>
                    <a:pt x="2327" y="200"/>
                    <a:pt x="2477" y="297"/>
                  </a:cubicBezTo>
                  <a:cubicBezTo>
                    <a:pt x="2610" y="398"/>
                    <a:pt x="2690" y="552"/>
                    <a:pt x="2700" y="722"/>
                  </a:cubicBezTo>
                  <a:cubicBezTo>
                    <a:pt x="2727" y="935"/>
                    <a:pt x="2690" y="1163"/>
                    <a:pt x="2700" y="1376"/>
                  </a:cubicBezTo>
                  <a:cubicBezTo>
                    <a:pt x="2706" y="1615"/>
                    <a:pt x="2716" y="1854"/>
                    <a:pt x="2727" y="2093"/>
                  </a:cubicBezTo>
                  <a:lnTo>
                    <a:pt x="2748" y="2428"/>
                  </a:lnTo>
                  <a:cubicBezTo>
                    <a:pt x="2741" y="2428"/>
                    <a:pt x="2734" y="2423"/>
                    <a:pt x="2733" y="2423"/>
                  </a:cubicBezTo>
                  <a:cubicBezTo>
                    <a:pt x="2733" y="2423"/>
                    <a:pt x="2734" y="2425"/>
                    <a:pt x="2738" y="2428"/>
                  </a:cubicBezTo>
                  <a:lnTo>
                    <a:pt x="2711" y="2412"/>
                  </a:lnTo>
                  <a:cubicBezTo>
                    <a:pt x="2695" y="2407"/>
                    <a:pt x="2674" y="2396"/>
                    <a:pt x="2658" y="2386"/>
                  </a:cubicBezTo>
                  <a:cubicBezTo>
                    <a:pt x="2514" y="2306"/>
                    <a:pt x="2403" y="2194"/>
                    <a:pt x="2323" y="2051"/>
                  </a:cubicBezTo>
                  <a:cubicBezTo>
                    <a:pt x="2286" y="1992"/>
                    <a:pt x="2265" y="1929"/>
                    <a:pt x="2249" y="1859"/>
                  </a:cubicBezTo>
                  <a:cubicBezTo>
                    <a:pt x="2299" y="1784"/>
                    <a:pt x="2244" y="1689"/>
                    <a:pt x="2156" y="1689"/>
                  </a:cubicBezTo>
                  <a:cubicBezTo>
                    <a:pt x="2152" y="1689"/>
                    <a:pt x="2147" y="1689"/>
                    <a:pt x="2142" y="1689"/>
                  </a:cubicBezTo>
                  <a:cubicBezTo>
                    <a:pt x="1813" y="1737"/>
                    <a:pt x="1473" y="1758"/>
                    <a:pt x="1138" y="1758"/>
                  </a:cubicBezTo>
                  <a:cubicBezTo>
                    <a:pt x="984" y="1758"/>
                    <a:pt x="830" y="1753"/>
                    <a:pt x="681" y="1743"/>
                  </a:cubicBezTo>
                  <a:cubicBezTo>
                    <a:pt x="548" y="1743"/>
                    <a:pt x="415" y="1684"/>
                    <a:pt x="325" y="1583"/>
                  </a:cubicBezTo>
                  <a:cubicBezTo>
                    <a:pt x="181" y="1386"/>
                    <a:pt x="197" y="1073"/>
                    <a:pt x="208" y="839"/>
                  </a:cubicBezTo>
                  <a:lnTo>
                    <a:pt x="202" y="839"/>
                  </a:lnTo>
                  <a:cubicBezTo>
                    <a:pt x="208" y="594"/>
                    <a:pt x="306" y="242"/>
                    <a:pt x="605" y="242"/>
                  </a:cubicBezTo>
                  <a:cubicBezTo>
                    <a:pt x="617" y="242"/>
                    <a:pt x="630" y="242"/>
                    <a:pt x="644" y="244"/>
                  </a:cubicBezTo>
                  <a:cubicBezTo>
                    <a:pt x="665" y="244"/>
                    <a:pt x="686" y="238"/>
                    <a:pt x="702" y="228"/>
                  </a:cubicBezTo>
                  <a:cubicBezTo>
                    <a:pt x="1106" y="207"/>
                    <a:pt x="1510" y="196"/>
                    <a:pt x="1914" y="196"/>
                  </a:cubicBezTo>
                  <a:cubicBezTo>
                    <a:pt x="1931" y="196"/>
                    <a:pt x="1948" y="196"/>
                    <a:pt x="1965" y="196"/>
                  </a:cubicBezTo>
                  <a:close/>
                  <a:moveTo>
                    <a:pt x="1595" y="1"/>
                  </a:moveTo>
                  <a:cubicBezTo>
                    <a:pt x="1267" y="1"/>
                    <a:pt x="938" y="15"/>
                    <a:pt x="612" y="42"/>
                  </a:cubicBezTo>
                  <a:cubicBezTo>
                    <a:pt x="596" y="42"/>
                    <a:pt x="585" y="47"/>
                    <a:pt x="574" y="52"/>
                  </a:cubicBezTo>
                  <a:cubicBezTo>
                    <a:pt x="272" y="68"/>
                    <a:pt x="70" y="361"/>
                    <a:pt x="27" y="648"/>
                  </a:cubicBezTo>
                  <a:cubicBezTo>
                    <a:pt x="6" y="823"/>
                    <a:pt x="0" y="1004"/>
                    <a:pt x="16" y="1184"/>
                  </a:cubicBezTo>
                  <a:cubicBezTo>
                    <a:pt x="22" y="1333"/>
                    <a:pt x="54" y="1477"/>
                    <a:pt x="112" y="1610"/>
                  </a:cubicBezTo>
                  <a:cubicBezTo>
                    <a:pt x="272" y="1934"/>
                    <a:pt x="644" y="1944"/>
                    <a:pt x="962" y="1950"/>
                  </a:cubicBezTo>
                  <a:cubicBezTo>
                    <a:pt x="1034" y="1952"/>
                    <a:pt x="1106" y="1953"/>
                    <a:pt x="1178" y="1953"/>
                  </a:cubicBezTo>
                  <a:cubicBezTo>
                    <a:pt x="1471" y="1953"/>
                    <a:pt x="1763" y="1935"/>
                    <a:pt x="2057" y="1897"/>
                  </a:cubicBezTo>
                  <a:cubicBezTo>
                    <a:pt x="2153" y="2279"/>
                    <a:pt x="2451" y="2572"/>
                    <a:pt x="2828" y="2657"/>
                  </a:cubicBezTo>
                  <a:cubicBezTo>
                    <a:pt x="2839" y="2659"/>
                    <a:pt x="2848" y="2661"/>
                    <a:pt x="2857" y="2661"/>
                  </a:cubicBezTo>
                  <a:cubicBezTo>
                    <a:pt x="2865" y="2661"/>
                    <a:pt x="2873" y="2659"/>
                    <a:pt x="2881" y="2657"/>
                  </a:cubicBezTo>
                  <a:cubicBezTo>
                    <a:pt x="2924" y="2651"/>
                    <a:pt x="2956" y="2614"/>
                    <a:pt x="2956" y="2572"/>
                  </a:cubicBezTo>
                  <a:cubicBezTo>
                    <a:pt x="2956" y="2566"/>
                    <a:pt x="2956" y="2561"/>
                    <a:pt x="2956" y="2556"/>
                  </a:cubicBezTo>
                  <a:cubicBezTo>
                    <a:pt x="2934" y="2157"/>
                    <a:pt x="2913" y="1758"/>
                    <a:pt x="2902" y="1365"/>
                  </a:cubicBezTo>
                  <a:cubicBezTo>
                    <a:pt x="2897" y="1126"/>
                    <a:pt x="2934" y="876"/>
                    <a:pt x="2892" y="637"/>
                  </a:cubicBezTo>
                  <a:cubicBezTo>
                    <a:pt x="2871" y="478"/>
                    <a:pt x="2796" y="329"/>
                    <a:pt x="2679" y="212"/>
                  </a:cubicBezTo>
                  <a:cubicBezTo>
                    <a:pt x="2536" y="90"/>
                    <a:pt x="2355" y="21"/>
                    <a:pt x="2164" y="15"/>
                  </a:cubicBezTo>
                  <a:cubicBezTo>
                    <a:pt x="1975" y="5"/>
                    <a:pt x="1785" y="1"/>
                    <a:pt x="159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33"/>
            <p:cNvSpPr/>
            <p:nvPr/>
          </p:nvSpPr>
          <p:spPr>
            <a:xfrm rot="-472652">
              <a:off x="-2086995" y="11456074"/>
              <a:ext cx="30959" cy="25251"/>
            </a:xfrm>
            <a:custGeom>
              <a:rect b="b" l="l" r="r" t="t"/>
              <a:pathLst>
                <a:path extrusionOk="0" h="199" w="244">
                  <a:moveTo>
                    <a:pt x="110" y="0"/>
                  </a:moveTo>
                  <a:cubicBezTo>
                    <a:pt x="55" y="0"/>
                    <a:pt x="0" y="46"/>
                    <a:pt x="8" y="113"/>
                  </a:cubicBezTo>
                  <a:cubicBezTo>
                    <a:pt x="13" y="155"/>
                    <a:pt x="50" y="193"/>
                    <a:pt x="98" y="198"/>
                  </a:cubicBezTo>
                  <a:cubicBezTo>
                    <a:pt x="102" y="198"/>
                    <a:pt x="106" y="199"/>
                    <a:pt x="110" y="199"/>
                  </a:cubicBezTo>
                  <a:cubicBezTo>
                    <a:pt x="198" y="199"/>
                    <a:pt x="244" y="94"/>
                    <a:pt x="178" y="28"/>
                  </a:cubicBezTo>
                  <a:cubicBezTo>
                    <a:pt x="158" y="9"/>
                    <a:pt x="134" y="0"/>
                    <a:pt x="110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33"/>
            <p:cNvSpPr/>
            <p:nvPr/>
          </p:nvSpPr>
          <p:spPr>
            <a:xfrm rot="-472652">
              <a:off x="-2027282" y="11448115"/>
              <a:ext cx="28422" cy="24997"/>
            </a:xfrm>
            <a:custGeom>
              <a:rect b="b" l="l" r="r" t="t"/>
              <a:pathLst>
                <a:path extrusionOk="0" h="197" w="224">
                  <a:moveTo>
                    <a:pt x="101" y="0"/>
                  </a:moveTo>
                  <a:cubicBezTo>
                    <a:pt x="85" y="0"/>
                    <a:pt x="75" y="0"/>
                    <a:pt x="64" y="6"/>
                  </a:cubicBezTo>
                  <a:cubicBezTo>
                    <a:pt x="48" y="11"/>
                    <a:pt x="37" y="16"/>
                    <a:pt x="27" y="27"/>
                  </a:cubicBezTo>
                  <a:cubicBezTo>
                    <a:pt x="22" y="38"/>
                    <a:pt x="11" y="48"/>
                    <a:pt x="11" y="59"/>
                  </a:cubicBezTo>
                  <a:cubicBezTo>
                    <a:pt x="6" y="75"/>
                    <a:pt x="0" y="85"/>
                    <a:pt x="0" y="101"/>
                  </a:cubicBezTo>
                  <a:lnTo>
                    <a:pt x="0" y="128"/>
                  </a:lnTo>
                  <a:cubicBezTo>
                    <a:pt x="6" y="144"/>
                    <a:pt x="16" y="154"/>
                    <a:pt x="27" y="170"/>
                  </a:cubicBezTo>
                  <a:lnTo>
                    <a:pt x="43" y="186"/>
                  </a:lnTo>
                  <a:cubicBezTo>
                    <a:pt x="59" y="192"/>
                    <a:pt x="75" y="197"/>
                    <a:pt x="96" y="197"/>
                  </a:cubicBezTo>
                  <a:lnTo>
                    <a:pt x="122" y="197"/>
                  </a:lnTo>
                  <a:cubicBezTo>
                    <a:pt x="138" y="197"/>
                    <a:pt x="149" y="197"/>
                    <a:pt x="165" y="192"/>
                  </a:cubicBezTo>
                  <a:cubicBezTo>
                    <a:pt x="176" y="186"/>
                    <a:pt x="186" y="181"/>
                    <a:pt x="197" y="170"/>
                  </a:cubicBezTo>
                  <a:cubicBezTo>
                    <a:pt x="202" y="160"/>
                    <a:pt x="213" y="149"/>
                    <a:pt x="213" y="139"/>
                  </a:cubicBezTo>
                  <a:cubicBezTo>
                    <a:pt x="223" y="128"/>
                    <a:pt x="223" y="112"/>
                    <a:pt x="223" y="101"/>
                  </a:cubicBezTo>
                  <a:lnTo>
                    <a:pt x="223" y="75"/>
                  </a:lnTo>
                  <a:cubicBezTo>
                    <a:pt x="218" y="53"/>
                    <a:pt x="213" y="43"/>
                    <a:pt x="197" y="27"/>
                  </a:cubicBezTo>
                  <a:lnTo>
                    <a:pt x="176" y="11"/>
                  </a:lnTo>
                  <a:cubicBezTo>
                    <a:pt x="165" y="6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33"/>
            <p:cNvSpPr/>
            <p:nvPr/>
          </p:nvSpPr>
          <p:spPr>
            <a:xfrm rot="-472652">
              <a:off x="-1964071" y="11439111"/>
              <a:ext cx="30325" cy="25251"/>
            </a:xfrm>
            <a:custGeom>
              <a:rect b="b" l="l" r="r" t="t"/>
              <a:pathLst>
                <a:path extrusionOk="0" h="199" w="239">
                  <a:moveTo>
                    <a:pt x="108" y="0"/>
                  </a:moveTo>
                  <a:cubicBezTo>
                    <a:pt x="52" y="0"/>
                    <a:pt x="0" y="46"/>
                    <a:pt x="7" y="113"/>
                  </a:cubicBezTo>
                  <a:cubicBezTo>
                    <a:pt x="13" y="155"/>
                    <a:pt x="50" y="193"/>
                    <a:pt x="93" y="198"/>
                  </a:cubicBezTo>
                  <a:cubicBezTo>
                    <a:pt x="97" y="198"/>
                    <a:pt x="101" y="199"/>
                    <a:pt x="105" y="199"/>
                  </a:cubicBezTo>
                  <a:cubicBezTo>
                    <a:pt x="193" y="199"/>
                    <a:pt x="238" y="94"/>
                    <a:pt x="178" y="28"/>
                  </a:cubicBezTo>
                  <a:cubicBezTo>
                    <a:pt x="157" y="9"/>
                    <a:pt x="132" y="0"/>
                    <a:pt x="108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4" name="Google Shape;12714;p33"/>
          <p:cNvGrpSpPr/>
          <p:nvPr/>
        </p:nvGrpSpPr>
        <p:grpSpPr>
          <a:xfrm flipH="1" rot="-652735">
            <a:off x="4756870" y="3262535"/>
            <a:ext cx="483137" cy="458078"/>
            <a:chOff x="1905969" y="9058125"/>
            <a:chExt cx="351656" cy="333398"/>
          </a:xfrm>
        </p:grpSpPr>
        <p:sp>
          <p:nvSpPr>
            <p:cNvPr id="12715" name="Google Shape;12715;p33"/>
            <p:cNvSpPr/>
            <p:nvPr/>
          </p:nvSpPr>
          <p:spPr>
            <a:xfrm>
              <a:off x="1986865" y="9058125"/>
              <a:ext cx="208196" cy="333398"/>
            </a:xfrm>
            <a:custGeom>
              <a:rect b="b" l="l" r="r" t="t"/>
              <a:pathLst>
                <a:path extrusionOk="0" h="4929" w="3078">
                  <a:moveTo>
                    <a:pt x="1638" y="197"/>
                  </a:moveTo>
                  <a:cubicBezTo>
                    <a:pt x="1826" y="197"/>
                    <a:pt x="2012" y="239"/>
                    <a:pt x="2180" y="331"/>
                  </a:cubicBezTo>
                  <a:cubicBezTo>
                    <a:pt x="2642" y="586"/>
                    <a:pt x="2839" y="1144"/>
                    <a:pt x="2823" y="1649"/>
                  </a:cubicBezTo>
                  <a:cubicBezTo>
                    <a:pt x="2796" y="2356"/>
                    <a:pt x="2355" y="2978"/>
                    <a:pt x="1924" y="3499"/>
                  </a:cubicBezTo>
                  <a:cubicBezTo>
                    <a:pt x="1903" y="3525"/>
                    <a:pt x="1893" y="3563"/>
                    <a:pt x="1903" y="3594"/>
                  </a:cubicBezTo>
                  <a:cubicBezTo>
                    <a:pt x="1871" y="3626"/>
                    <a:pt x="1861" y="3674"/>
                    <a:pt x="1882" y="3717"/>
                  </a:cubicBezTo>
                  <a:cubicBezTo>
                    <a:pt x="1914" y="3781"/>
                    <a:pt x="1924" y="3855"/>
                    <a:pt x="1914" y="3929"/>
                  </a:cubicBezTo>
                  <a:lnTo>
                    <a:pt x="1249" y="3929"/>
                  </a:lnTo>
                  <a:cubicBezTo>
                    <a:pt x="1244" y="3876"/>
                    <a:pt x="1244" y="3818"/>
                    <a:pt x="1260" y="3770"/>
                  </a:cubicBezTo>
                  <a:cubicBezTo>
                    <a:pt x="1313" y="3738"/>
                    <a:pt x="1319" y="3664"/>
                    <a:pt x="1271" y="3621"/>
                  </a:cubicBezTo>
                  <a:cubicBezTo>
                    <a:pt x="814" y="3254"/>
                    <a:pt x="431" y="2765"/>
                    <a:pt x="293" y="2181"/>
                  </a:cubicBezTo>
                  <a:cubicBezTo>
                    <a:pt x="165" y="1639"/>
                    <a:pt x="282" y="1006"/>
                    <a:pt x="686" y="597"/>
                  </a:cubicBezTo>
                  <a:cubicBezTo>
                    <a:pt x="929" y="347"/>
                    <a:pt x="1286" y="197"/>
                    <a:pt x="1638" y="197"/>
                  </a:cubicBezTo>
                  <a:close/>
                  <a:moveTo>
                    <a:pt x="1499" y="4126"/>
                  </a:moveTo>
                  <a:lnTo>
                    <a:pt x="1478" y="4137"/>
                  </a:lnTo>
                  <a:cubicBezTo>
                    <a:pt x="1467" y="4137"/>
                    <a:pt x="1457" y="4142"/>
                    <a:pt x="1446" y="4153"/>
                  </a:cubicBezTo>
                  <a:cubicBezTo>
                    <a:pt x="1441" y="4158"/>
                    <a:pt x="1435" y="4163"/>
                    <a:pt x="1430" y="4169"/>
                  </a:cubicBezTo>
                  <a:cubicBezTo>
                    <a:pt x="1404" y="4158"/>
                    <a:pt x="1382" y="4142"/>
                    <a:pt x="1366" y="4126"/>
                  </a:cubicBezTo>
                  <a:close/>
                  <a:moveTo>
                    <a:pt x="1148" y="4184"/>
                  </a:moveTo>
                  <a:cubicBezTo>
                    <a:pt x="1159" y="4200"/>
                    <a:pt x="1175" y="4216"/>
                    <a:pt x="1186" y="4232"/>
                  </a:cubicBezTo>
                  <a:cubicBezTo>
                    <a:pt x="1170" y="4216"/>
                    <a:pt x="1159" y="4200"/>
                    <a:pt x="1143" y="4184"/>
                  </a:cubicBezTo>
                  <a:close/>
                  <a:moveTo>
                    <a:pt x="2063" y="4110"/>
                  </a:moveTo>
                  <a:lnTo>
                    <a:pt x="2063" y="4110"/>
                  </a:lnTo>
                  <a:cubicBezTo>
                    <a:pt x="2068" y="4147"/>
                    <a:pt x="2063" y="4190"/>
                    <a:pt x="2041" y="4222"/>
                  </a:cubicBezTo>
                  <a:cubicBezTo>
                    <a:pt x="1999" y="4280"/>
                    <a:pt x="1935" y="4317"/>
                    <a:pt x="1866" y="4328"/>
                  </a:cubicBezTo>
                  <a:cubicBezTo>
                    <a:pt x="1951" y="4275"/>
                    <a:pt x="2020" y="4200"/>
                    <a:pt x="2063" y="4110"/>
                  </a:cubicBezTo>
                  <a:close/>
                  <a:moveTo>
                    <a:pt x="1639" y="0"/>
                  </a:moveTo>
                  <a:cubicBezTo>
                    <a:pt x="1334" y="0"/>
                    <a:pt x="1026" y="95"/>
                    <a:pt x="771" y="267"/>
                  </a:cubicBezTo>
                  <a:cubicBezTo>
                    <a:pt x="240" y="629"/>
                    <a:pt x="0" y="1288"/>
                    <a:pt x="48" y="1910"/>
                  </a:cubicBezTo>
                  <a:cubicBezTo>
                    <a:pt x="107" y="2627"/>
                    <a:pt x="527" y="3260"/>
                    <a:pt x="1063" y="3711"/>
                  </a:cubicBezTo>
                  <a:cubicBezTo>
                    <a:pt x="1047" y="3781"/>
                    <a:pt x="1037" y="3855"/>
                    <a:pt x="1047" y="3929"/>
                  </a:cubicBezTo>
                  <a:cubicBezTo>
                    <a:pt x="1000" y="3940"/>
                    <a:pt x="968" y="3988"/>
                    <a:pt x="968" y="4036"/>
                  </a:cubicBezTo>
                  <a:lnTo>
                    <a:pt x="968" y="4052"/>
                  </a:lnTo>
                  <a:cubicBezTo>
                    <a:pt x="931" y="4073"/>
                    <a:pt x="909" y="4115"/>
                    <a:pt x="920" y="4158"/>
                  </a:cubicBezTo>
                  <a:cubicBezTo>
                    <a:pt x="968" y="4333"/>
                    <a:pt x="1106" y="4466"/>
                    <a:pt x="1287" y="4503"/>
                  </a:cubicBezTo>
                  <a:cubicBezTo>
                    <a:pt x="1319" y="4514"/>
                    <a:pt x="1350" y="4519"/>
                    <a:pt x="1388" y="4525"/>
                  </a:cubicBezTo>
                  <a:lnTo>
                    <a:pt x="1388" y="4530"/>
                  </a:lnTo>
                  <a:cubicBezTo>
                    <a:pt x="1372" y="4578"/>
                    <a:pt x="1366" y="4631"/>
                    <a:pt x="1377" y="4684"/>
                  </a:cubicBezTo>
                  <a:cubicBezTo>
                    <a:pt x="1388" y="4774"/>
                    <a:pt x="1451" y="4859"/>
                    <a:pt x="1536" y="4897"/>
                  </a:cubicBezTo>
                  <a:cubicBezTo>
                    <a:pt x="1579" y="4918"/>
                    <a:pt x="1627" y="4929"/>
                    <a:pt x="1680" y="4929"/>
                  </a:cubicBezTo>
                  <a:cubicBezTo>
                    <a:pt x="1728" y="4923"/>
                    <a:pt x="1776" y="4913"/>
                    <a:pt x="1813" y="4886"/>
                  </a:cubicBezTo>
                  <a:cubicBezTo>
                    <a:pt x="1893" y="4833"/>
                    <a:pt x="1940" y="4743"/>
                    <a:pt x="1930" y="4652"/>
                  </a:cubicBezTo>
                  <a:cubicBezTo>
                    <a:pt x="1924" y="4626"/>
                    <a:pt x="1919" y="4599"/>
                    <a:pt x="1908" y="4578"/>
                  </a:cubicBezTo>
                  <a:cubicBezTo>
                    <a:pt x="1903" y="4556"/>
                    <a:pt x="1893" y="4541"/>
                    <a:pt x="1882" y="4525"/>
                  </a:cubicBezTo>
                  <a:cubicBezTo>
                    <a:pt x="2041" y="4509"/>
                    <a:pt x="2174" y="4408"/>
                    <a:pt x="2238" y="4264"/>
                  </a:cubicBezTo>
                  <a:cubicBezTo>
                    <a:pt x="2296" y="4126"/>
                    <a:pt x="2249" y="3961"/>
                    <a:pt x="2121" y="3882"/>
                  </a:cubicBezTo>
                  <a:cubicBezTo>
                    <a:pt x="2121" y="3796"/>
                    <a:pt x="2105" y="3717"/>
                    <a:pt x="2068" y="3637"/>
                  </a:cubicBezTo>
                  <a:cubicBezTo>
                    <a:pt x="2504" y="3106"/>
                    <a:pt x="2924" y="2516"/>
                    <a:pt x="3009" y="1819"/>
                  </a:cubicBezTo>
                  <a:cubicBezTo>
                    <a:pt x="3078" y="1256"/>
                    <a:pt x="2902" y="623"/>
                    <a:pt x="2445" y="267"/>
                  </a:cubicBezTo>
                  <a:cubicBezTo>
                    <a:pt x="2211" y="84"/>
                    <a:pt x="1926" y="0"/>
                    <a:pt x="163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33"/>
            <p:cNvSpPr/>
            <p:nvPr/>
          </p:nvSpPr>
          <p:spPr>
            <a:xfrm>
              <a:off x="2021496" y="9164184"/>
              <a:ext cx="114244" cy="104098"/>
            </a:xfrm>
            <a:custGeom>
              <a:rect b="b" l="l" r="r" t="t"/>
              <a:pathLst>
                <a:path extrusionOk="0" h="1539" w="1689">
                  <a:moveTo>
                    <a:pt x="1197" y="0"/>
                  </a:moveTo>
                  <a:cubicBezTo>
                    <a:pt x="1151" y="0"/>
                    <a:pt x="1104" y="31"/>
                    <a:pt x="1099" y="92"/>
                  </a:cubicBezTo>
                  <a:lnTo>
                    <a:pt x="1094" y="358"/>
                  </a:lnTo>
                  <a:cubicBezTo>
                    <a:pt x="987" y="390"/>
                    <a:pt x="881" y="416"/>
                    <a:pt x="769" y="427"/>
                  </a:cubicBezTo>
                  <a:cubicBezTo>
                    <a:pt x="748" y="336"/>
                    <a:pt x="727" y="241"/>
                    <a:pt x="700" y="150"/>
                  </a:cubicBezTo>
                  <a:cubicBezTo>
                    <a:pt x="683" y="102"/>
                    <a:pt x="643" y="81"/>
                    <a:pt x="603" y="81"/>
                  </a:cubicBezTo>
                  <a:cubicBezTo>
                    <a:pt x="542" y="81"/>
                    <a:pt x="481" y="130"/>
                    <a:pt x="504" y="203"/>
                  </a:cubicBezTo>
                  <a:cubicBezTo>
                    <a:pt x="535" y="289"/>
                    <a:pt x="551" y="363"/>
                    <a:pt x="573" y="437"/>
                  </a:cubicBezTo>
                  <a:cubicBezTo>
                    <a:pt x="429" y="427"/>
                    <a:pt x="291" y="400"/>
                    <a:pt x="163" y="347"/>
                  </a:cubicBezTo>
                  <a:cubicBezTo>
                    <a:pt x="151" y="343"/>
                    <a:pt x="140" y="341"/>
                    <a:pt x="129" y="341"/>
                  </a:cubicBezTo>
                  <a:cubicBezTo>
                    <a:pt x="32" y="341"/>
                    <a:pt x="0" y="501"/>
                    <a:pt x="110" y="544"/>
                  </a:cubicBezTo>
                  <a:cubicBezTo>
                    <a:pt x="270" y="602"/>
                    <a:pt x="445" y="629"/>
                    <a:pt x="615" y="634"/>
                  </a:cubicBezTo>
                  <a:cubicBezTo>
                    <a:pt x="668" y="905"/>
                    <a:pt x="690" y="1176"/>
                    <a:pt x="690" y="1447"/>
                  </a:cubicBezTo>
                  <a:cubicBezTo>
                    <a:pt x="695" y="1508"/>
                    <a:pt x="741" y="1539"/>
                    <a:pt x="788" y="1539"/>
                  </a:cubicBezTo>
                  <a:cubicBezTo>
                    <a:pt x="834" y="1539"/>
                    <a:pt x="881" y="1508"/>
                    <a:pt x="886" y="1447"/>
                  </a:cubicBezTo>
                  <a:cubicBezTo>
                    <a:pt x="892" y="1171"/>
                    <a:pt x="870" y="894"/>
                    <a:pt x="817" y="623"/>
                  </a:cubicBezTo>
                  <a:cubicBezTo>
                    <a:pt x="913" y="613"/>
                    <a:pt x="1003" y="597"/>
                    <a:pt x="1094" y="570"/>
                  </a:cubicBezTo>
                  <a:lnTo>
                    <a:pt x="1094" y="570"/>
                  </a:lnTo>
                  <a:lnTo>
                    <a:pt x="1078" y="1447"/>
                  </a:lnTo>
                  <a:cubicBezTo>
                    <a:pt x="1083" y="1508"/>
                    <a:pt x="1129" y="1539"/>
                    <a:pt x="1176" y="1539"/>
                  </a:cubicBezTo>
                  <a:cubicBezTo>
                    <a:pt x="1222" y="1539"/>
                    <a:pt x="1269" y="1508"/>
                    <a:pt x="1274" y="1447"/>
                  </a:cubicBezTo>
                  <a:lnTo>
                    <a:pt x="1296" y="496"/>
                  </a:lnTo>
                  <a:cubicBezTo>
                    <a:pt x="1423" y="437"/>
                    <a:pt x="1540" y="368"/>
                    <a:pt x="1652" y="278"/>
                  </a:cubicBezTo>
                  <a:cubicBezTo>
                    <a:pt x="1689" y="241"/>
                    <a:pt x="1689" y="177"/>
                    <a:pt x="1652" y="140"/>
                  </a:cubicBezTo>
                  <a:cubicBezTo>
                    <a:pt x="1630" y="121"/>
                    <a:pt x="1605" y="112"/>
                    <a:pt x="1580" y="112"/>
                  </a:cubicBezTo>
                  <a:cubicBezTo>
                    <a:pt x="1555" y="112"/>
                    <a:pt x="1529" y="121"/>
                    <a:pt x="1508" y="140"/>
                  </a:cubicBezTo>
                  <a:cubicBezTo>
                    <a:pt x="1444" y="188"/>
                    <a:pt x="1370" y="235"/>
                    <a:pt x="1296" y="273"/>
                  </a:cubicBezTo>
                  <a:lnTo>
                    <a:pt x="1296" y="92"/>
                  </a:lnTo>
                  <a:cubicBezTo>
                    <a:pt x="1290" y="31"/>
                    <a:pt x="1244" y="0"/>
                    <a:pt x="1197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33"/>
            <p:cNvSpPr/>
            <p:nvPr/>
          </p:nvSpPr>
          <p:spPr>
            <a:xfrm>
              <a:off x="2032522" y="9113928"/>
              <a:ext cx="20563" cy="23606"/>
            </a:xfrm>
            <a:custGeom>
              <a:rect b="b" l="l" r="r" t="t"/>
              <a:pathLst>
                <a:path extrusionOk="0" h="349" w="304">
                  <a:moveTo>
                    <a:pt x="204" y="0"/>
                  </a:moveTo>
                  <a:cubicBezTo>
                    <a:pt x="195" y="0"/>
                    <a:pt x="185" y="2"/>
                    <a:pt x="176" y="6"/>
                  </a:cubicBezTo>
                  <a:cubicBezTo>
                    <a:pt x="149" y="11"/>
                    <a:pt x="128" y="27"/>
                    <a:pt x="117" y="48"/>
                  </a:cubicBezTo>
                  <a:lnTo>
                    <a:pt x="27" y="197"/>
                  </a:lnTo>
                  <a:cubicBezTo>
                    <a:pt x="0" y="245"/>
                    <a:pt x="16" y="303"/>
                    <a:pt x="64" y="335"/>
                  </a:cubicBezTo>
                  <a:cubicBezTo>
                    <a:pt x="80" y="344"/>
                    <a:pt x="97" y="348"/>
                    <a:pt x="113" y="348"/>
                  </a:cubicBezTo>
                  <a:cubicBezTo>
                    <a:pt x="147" y="348"/>
                    <a:pt x="181" y="330"/>
                    <a:pt x="202" y="298"/>
                  </a:cubicBezTo>
                  <a:lnTo>
                    <a:pt x="287" y="149"/>
                  </a:lnTo>
                  <a:cubicBezTo>
                    <a:pt x="303" y="128"/>
                    <a:pt x="303" y="101"/>
                    <a:pt x="298" y="75"/>
                  </a:cubicBezTo>
                  <a:cubicBezTo>
                    <a:pt x="293" y="48"/>
                    <a:pt x="277" y="27"/>
                    <a:pt x="250" y="16"/>
                  </a:cubicBezTo>
                  <a:cubicBezTo>
                    <a:pt x="237" y="6"/>
                    <a:pt x="221" y="0"/>
                    <a:pt x="20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33"/>
            <p:cNvSpPr/>
            <p:nvPr/>
          </p:nvSpPr>
          <p:spPr>
            <a:xfrm>
              <a:off x="1916865" y="9071405"/>
              <a:ext cx="36593" cy="24147"/>
            </a:xfrm>
            <a:custGeom>
              <a:rect b="b" l="l" r="r" t="t"/>
              <a:pathLst>
                <a:path extrusionOk="0" h="357" w="541">
                  <a:moveTo>
                    <a:pt x="152" y="0"/>
                  </a:moveTo>
                  <a:cubicBezTo>
                    <a:pt x="62" y="0"/>
                    <a:pt x="1" y="144"/>
                    <a:pt x="110" y="197"/>
                  </a:cubicBezTo>
                  <a:lnTo>
                    <a:pt x="376" y="340"/>
                  </a:lnTo>
                  <a:cubicBezTo>
                    <a:pt x="393" y="351"/>
                    <a:pt x="412" y="357"/>
                    <a:pt x="431" y="357"/>
                  </a:cubicBezTo>
                  <a:cubicBezTo>
                    <a:pt x="465" y="357"/>
                    <a:pt x="497" y="339"/>
                    <a:pt x="514" y="308"/>
                  </a:cubicBezTo>
                  <a:cubicBezTo>
                    <a:pt x="541" y="260"/>
                    <a:pt x="525" y="197"/>
                    <a:pt x="477" y="170"/>
                  </a:cubicBezTo>
                  <a:lnTo>
                    <a:pt x="211" y="21"/>
                  </a:lnTo>
                  <a:cubicBezTo>
                    <a:pt x="191" y="7"/>
                    <a:pt x="171" y="0"/>
                    <a:pt x="15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33"/>
            <p:cNvSpPr/>
            <p:nvPr/>
          </p:nvSpPr>
          <p:spPr>
            <a:xfrm>
              <a:off x="1905969" y="9135843"/>
              <a:ext cx="45386" cy="17722"/>
            </a:xfrm>
            <a:custGeom>
              <a:rect b="b" l="l" r="r" t="t"/>
              <a:pathLst>
                <a:path extrusionOk="0" h="262" w="671">
                  <a:moveTo>
                    <a:pt x="102" y="1"/>
                  </a:moveTo>
                  <a:cubicBezTo>
                    <a:pt x="43" y="6"/>
                    <a:pt x="1" y="48"/>
                    <a:pt x="1" y="102"/>
                  </a:cubicBezTo>
                  <a:cubicBezTo>
                    <a:pt x="1" y="155"/>
                    <a:pt x="48" y="203"/>
                    <a:pt x="102" y="203"/>
                  </a:cubicBezTo>
                  <a:lnTo>
                    <a:pt x="575" y="261"/>
                  </a:lnTo>
                  <a:cubicBezTo>
                    <a:pt x="628" y="261"/>
                    <a:pt x="670" y="219"/>
                    <a:pt x="670" y="160"/>
                  </a:cubicBezTo>
                  <a:cubicBezTo>
                    <a:pt x="670" y="107"/>
                    <a:pt x="628" y="64"/>
                    <a:pt x="575" y="64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33"/>
            <p:cNvSpPr/>
            <p:nvPr/>
          </p:nvSpPr>
          <p:spPr>
            <a:xfrm>
              <a:off x="2212644" y="9102159"/>
              <a:ext cx="33144" cy="17519"/>
            </a:xfrm>
            <a:custGeom>
              <a:rect b="b" l="l" r="r" t="t"/>
              <a:pathLst>
                <a:path extrusionOk="0" h="259" w="490">
                  <a:moveTo>
                    <a:pt x="379" y="0"/>
                  </a:moveTo>
                  <a:cubicBezTo>
                    <a:pt x="370" y="0"/>
                    <a:pt x="360" y="2"/>
                    <a:pt x="351" y="4"/>
                  </a:cubicBezTo>
                  <a:lnTo>
                    <a:pt x="117" y="63"/>
                  </a:lnTo>
                  <a:cubicBezTo>
                    <a:pt x="1" y="92"/>
                    <a:pt x="35" y="259"/>
                    <a:pt x="139" y="259"/>
                  </a:cubicBezTo>
                  <a:cubicBezTo>
                    <a:pt x="149" y="259"/>
                    <a:pt x="159" y="257"/>
                    <a:pt x="170" y="254"/>
                  </a:cubicBezTo>
                  <a:lnTo>
                    <a:pt x="404" y="196"/>
                  </a:lnTo>
                  <a:cubicBezTo>
                    <a:pt x="457" y="180"/>
                    <a:pt x="489" y="127"/>
                    <a:pt x="473" y="73"/>
                  </a:cubicBezTo>
                  <a:cubicBezTo>
                    <a:pt x="464" y="30"/>
                    <a:pt x="423" y="0"/>
                    <a:pt x="37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33"/>
            <p:cNvSpPr/>
            <p:nvPr/>
          </p:nvSpPr>
          <p:spPr>
            <a:xfrm>
              <a:off x="2209398" y="9155999"/>
              <a:ext cx="41057" cy="13731"/>
            </a:xfrm>
            <a:custGeom>
              <a:rect b="b" l="l" r="r" t="t"/>
              <a:pathLst>
                <a:path extrusionOk="0" h="203" w="607">
                  <a:moveTo>
                    <a:pt x="101" y="0"/>
                  </a:moveTo>
                  <a:cubicBezTo>
                    <a:pt x="48" y="0"/>
                    <a:pt x="6" y="48"/>
                    <a:pt x="0" y="101"/>
                  </a:cubicBezTo>
                  <a:cubicBezTo>
                    <a:pt x="6" y="154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606" y="186"/>
                    <a:pt x="606" y="11"/>
                    <a:pt x="48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33"/>
            <p:cNvSpPr/>
            <p:nvPr/>
          </p:nvSpPr>
          <p:spPr>
            <a:xfrm>
              <a:off x="2214403" y="9209840"/>
              <a:ext cx="43222" cy="29423"/>
            </a:xfrm>
            <a:custGeom>
              <a:rect b="b" l="l" r="r" t="t"/>
              <a:pathLst>
                <a:path extrusionOk="0" h="435" w="639">
                  <a:moveTo>
                    <a:pt x="111" y="1"/>
                  </a:moveTo>
                  <a:cubicBezTo>
                    <a:pt x="77" y="1"/>
                    <a:pt x="45" y="18"/>
                    <a:pt x="27" y="49"/>
                  </a:cubicBezTo>
                  <a:cubicBezTo>
                    <a:pt x="1" y="97"/>
                    <a:pt x="17" y="161"/>
                    <a:pt x="65" y="188"/>
                  </a:cubicBezTo>
                  <a:lnTo>
                    <a:pt x="479" y="421"/>
                  </a:lnTo>
                  <a:cubicBezTo>
                    <a:pt x="495" y="430"/>
                    <a:pt x="512" y="434"/>
                    <a:pt x="529" y="434"/>
                  </a:cubicBezTo>
                  <a:cubicBezTo>
                    <a:pt x="562" y="434"/>
                    <a:pt x="594" y="418"/>
                    <a:pt x="612" y="390"/>
                  </a:cubicBezTo>
                  <a:cubicBezTo>
                    <a:pt x="639" y="342"/>
                    <a:pt x="623" y="278"/>
                    <a:pt x="575" y="251"/>
                  </a:cubicBezTo>
                  <a:lnTo>
                    <a:pt x="166" y="17"/>
                  </a:lnTo>
                  <a:cubicBezTo>
                    <a:pt x="149" y="6"/>
                    <a:pt x="130" y="1"/>
                    <a:pt x="11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33"/>
            <p:cNvSpPr/>
            <p:nvPr/>
          </p:nvSpPr>
          <p:spPr>
            <a:xfrm>
              <a:off x="1912530" y="9181499"/>
              <a:ext cx="44101" cy="28003"/>
            </a:xfrm>
            <a:custGeom>
              <a:rect b="b" l="l" r="r" t="t"/>
              <a:pathLst>
                <a:path extrusionOk="0" h="414" w="652">
                  <a:moveTo>
                    <a:pt x="505" y="1"/>
                  </a:moveTo>
                  <a:cubicBezTo>
                    <a:pt x="488" y="1"/>
                    <a:pt x="470" y="6"/>
                    <a:pt x="451" y="17"/>
                  </a:cubicBezTo>
                  <a:lnTo>
                    <a:pt x="95" y="224"/>
                  </a:lnTo>
                  <a:cubicBezTo>
                    <a:pt x="0" y="282"/>
                    <a:pt x="58" y="413"/>
                    <a:pt x="146" y="413"/>
                  </a:cubicBezTo>
                  <a:cubicBezTo>
                    <a:pt x="162" y="413"/>
                    <a:pt x="179" y="409"/>
                    <a:pt x="196" y="399"/>
                  </a:cubicBezTo>
                  <a:lnTo>
                    <a:pt x="201" y="399"/>
                  </a:lnTo>
                  <a:cubicBezTo>
                    <a:pt x="318" y="330"/>
                    <a:pt x="435" y="261"/>
                    <a:pt x="557" y="192"/>
                  </a:cubicBezTo>
                  <a:cubicBezTo>
                    <a:pt x="651" y="134"/>
                    <a:pt x="595" y="1"/>
                    <a:pt x="5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33"/>
          <p:cNvGrpSpPr/>
          <p:nvPr/>
        </p:nvGrpSpPr>
        <p:grpSpPr>
          <a:xfrm flipH="1" rot="-892445">
            <a:off x="4755751" y="1870470"/>
            <a:ext cx="343036" cy="339026"/>
            <a:chOff x="1740934" y="9866422"/>
            <a:chExt cx="198862" cy="196562"/>
          </a:xfrm>
        </p:grpSpPr>
        <p:sp>
          <p:nvSpPr>
            <p:cNvPr id="12725" name="Google Shape;12725;p33"/>
            <p:cNvSpPr/>
            <p:nvPr/>
          </p:nvSpPr>
          <p:spPr>
            <a:xfrm>
              <a:off x="1740934" y="9866422"/>
              <a:ext cx="198862" cy="196562"/>
            </a:xfrm>
            <a:custGeom>
              <a:rect b="b" l="l" r="r" t="t"/>
              <a:pathLst>
                <a:path extrusionOk="0" h="2906" w="2940">
                  <a:moveTo>
                    <a:pt x="1326" y="1"/>
                  </a:moveTo>
                  <a:cubicBezTo>
                    <a:pt x="1210" y="1"/>
                    <a:pt x="1093" y="14"/>
                    <a:pt x="978" y="41"/>
                  </a:cubicBezTo>
                  <a:cubicBezTo>
                    <a:pt x="864" y="71"/>
                    <a:pt x="903" y="241"/>
                    <a:pt x="1008" y="241"/>
                  </a:cubicBezTo>
                  <a:cubicBezTo>
                    <a:pt x="1016" y="241"/>
                    <a:pt x="1023" y="240"/>
                    <a:pt x="1031" y="238"/>
                  </a:cubicBezTo>
                  <a:cubicBezTo>
                    <a:pt x="1134" y="214"/>
                    <a:pt x="1239" y="202"/>
                    <a:pt x="1342" y="202"/>
                  </a:cubicBezTo>
                  <a:cubicBezTo>
                    <a:pt x="1733" y="202"/>
                    <a:pt x="2109" y="372"/>
                    <a:pt x="2365" y="679"/>
                  </a:cubicBezTo>
                  <a:cubicBezTo>
                    <a:pt x="2679" y="1083"/>
                    <a:pt x="2721" y="1631"/>
                    <a:pt x="2477" y="2077"/>
                  </a:cubicBezTo>
                  <a:cubicBezTo>
                    <a:pt x="2260" y="2473"/>
                    <a:pt x="1846" y="2710"/>
                    <a:pt x="1403" y="2710"/>
                  </a:cubicBezTo>
                  <a:cubicBezTo>
                    <a:pt x="1346" y="2710"/>
                    <a:pt x="1290" y="2707"/>
                    <a:pt x="1233" y="2699"/>
                  </a:cubicBezTo>
                  <a:cubicBezTo>
                    <a:pt x="728" y="2630"/>
                    <a:pt x="330" y="2252"/>
                    <a:pt x="234" y="1753"/>
                  </a:cubicBezTo>
                  <a:cubicBezTo>
                    <a:pt x="117" y="1216"/>
                    <a:pt x="420" y="504"/>
                    <a:pt x="1042" y="493"/>
                  </a:cubicBezTo>
                  <a:cubicBezTo>
                    <a:pt x="1164" y="477"/>
                    <a:pt x="1164" y="302"/>
                    <a:pt x="1042" y="291"/>
                  </a:cubicBezTo>
                  <a:cubicBezTo>
                    <a:pt x="415" y="307"/>
                    <a:pt x="0" y="924"/>
                    <a:pt x="5" y="1508"/>
                  </a:cubicBezTo>
                  <a:cubicBezTo>
                    <a:pt x="11" y="2093"/>
                    <a:pt x="372" y="2619"/>
                    <a:pt x="920" y="2826"/>
                  </a:cubicBezTo>
                  <a:cubicBezTo>
                    <a:pt x="1075" y="2879"/>
                    <a:pt x="1236" y="2905"/>
                    <a:pt x="1394" y="2905"/>
                  </a:cubicBezTo>
                  <a:cubicBezTo>
                    <a:pt x="1809" y="2905"/>
                    <a:pt x="2214" y="2730"/>
                    <a:pt x="2498" y="2407"/>
                  </a:cubicBezTo>
                  <a:cubicBezTo>
                    <a:pt x="2875" y="1944"/>
                    <a:pt x="2939" y="1296"/>
                    <a:pt x="2663" y="764"/>
                  </a:cubicBezTo>
                  <a:cubicBezTo>
                    <a:pt x="2401" y="284"/>
                    <a:pt x="1866" y="1"/>
                    <a:pt x="1326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33"/>
            <p:cNvSpPr/>
            <p:nvPr/>
          </p:nvSpPr>
          <p:spPr>
            <a:xfrm>
              <a:off x="1805800" y="9950768"/>
              <a:ext cx="16572" cy="13663"/>
            </a:xfrm>
            <a:custGeom>
              <a:rect b="b" l="l" r="r" t="t"/>
              <a:pathLst>
                <a:path extrusionOk="0" h="202" w="245">
                  <a:moveTo>
                    <a:pt x="134" y="0"/>
                  </a:moveTo>
                  <a:cubicBezTo>
                    <a:pt x="47" y="0"/>
                    <a:pt x="1" y="110"/>
                    <a:pt x="67" y="171"/>
                  </a:cubicBezTo>
                  <a:cubicBezTo>
                    <a:pt x="86" y="192"/>
                    <a:pt x="111" y="201"/>
                    <a:pt x="135" y="201"/>
                  </a:cubicBezTo>
                  <a:cubicBezTo>
                    <a:pt x="190" y="201"/>
                    <a:pt x="244" y="154"/>
                    <a:pt x="237" y="91"/>
                  </a:cubicBezTo>
                  <a:cubicBezTo>
                    <a:pt x="232" y="43"/>
                    <a:pt x="194" y="6"/>
                    <a:pt x="147" y="1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33"/>
            <p:cNvSpPr/>
            <p:nvPr/>
          </p:nvSpPr>
          <p:spPr>
            <a:xfrm>
              <a:off x="1850171" y="9952392"/>
              <a:ext cx="14137" cy="12108"/>
            </a:xfrm>
            <a:custGeom>
              <a:rect b="b" l="l" r="r" t="t"/>
              <a:pathLst>
                <a:path extrusionOk="0" h="179" w="209">
                  <a:moveTo>
                    <a:pt x="112" y="0"/>
                  </a:moveTo>
                  <a:cubicBezTo>
                    <a:pt x="88" y="0"/>
                    <a:pt x="65" y="10"/>
                    <a:pt x="49" y="30"/>
                  </a:cubicBezTo>
                  <a:cubicBezTo>
                    <a:pt x="1" y="89"/>
                    <a:pt x="38" y="174"/>
                    <a:pt x="112" y="179"/>
                  </a:cubicBezTo>
                  <a:cubicBezTo>
                    <a:pt x="166" y="168"/>
                    <a:pt x="208" y="120"/>
                    <a:pt x="203" y="67"/>
                  </a:cubicBezTo>
                  <a:cubicBezTo>
                    <a:pt x="190" y="25"/>
                    <a:pt x="150" y="0"/>
                    <a:pt x="11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33"/>
            <p:cNvSpPr/>
            <p:nvPr/>
          </p:nvSpPr>
          <p:spPr>
            <a:xfrm>
              <a:off x="1796466" y="9985061"/>
              <a:ext cx="82318" cy="40246"/>
            </a:xfrm>
            <a:custGeom>
              <a:rect b="b" l="l" r="r" t="t"/>
              <a:pathLst>
                <a:path extrusionOk="0" h="595" w="1217">
                  <a:moveTo>
                    <a:pt x="117" y="1"/>
                  </a:moveTo>
                  <a:cubicBezTo>
                    <a:pt x="59" y="1"/>
                    <a:pt x="1" y="48"/>
                    <a:pt x="13" y="121"/>
                  </a:cubicBezTo>
                  <a:cubicBezTo>
                    <a:pt x="93" y="429"/>
                    <a:pt x="359" y="595"/>
                    <a:pt x="625" y="595"/>
                  </a:cubicBezTo>
                  <a:cubicBezTo>
                    <a:pt x="838" y="595"/>
                    <a:pt x="1052" y="489"/>
                    <a:pt x="1172" y="265"/>
                  </a:cubicBezTo>
                  <a:cubicBezTo>
                    <a:pt x="1216" y="187"/>
                    <a:pt x="1146" y="115"/>
                    <a:pt x="1079" y="115"/>
                  </a:cubicBezTo>
                  <a:cubicBezTo>
                    <a:pt x="1049" y="115"/>
                    <a:pt x="1020" y="129"/>
                    <a:pt x="1002" y="164"/>
                  </a:cubicBezTo>
                  <a:cubicBezTo>
                    <a:pt x="923" y="306"/>
                    <a:pt x="772" y="394"/>
                    <a:pt x="611" y="394"/>
                  </a:cubicBezTo>
                  <a:cubicBezTo>
                    <a:pt x="598" y="394"/>
                    <a:pt x="585" y="393"/>
                    <a:pt x="572" y="392"/>
                  </a:cubicBezTo>
                  <a:cubicBezTo>
                    <a:pt x="396" y="366"/>
                    <a:pt x="253" y="238"/>
                    <a:pt x="210" y="68"/>
                  </a:cubicBezTo>
                  <a:cubicBezTo>
                    <a:pt x="193" y="21"/>
                    <a:pt x="155" y="1"/>
                    <a:pt x="117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29" name="Google Shape;12729;p33"/>
          <p:cNvSpPr/>
          <p:nvPr/>
        </p:nvSpPr>
        <p:spPr>
          <a:xfrm flipH="1" rot="992800">
            <a:off x="5638324" y="1959562"/>
            <a:ext cx="807617" cy="291375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0" name="Google Shape;12730;p33"/>
          <p:cNvSpPr/>
          <p:nvPr/>
        </p:nvSpPr>
        <p:spPr>
          <a:xfrm flipH="1" rot="597260">
            <a:off x="7164240" y="1719220"/>
            <a:ext cx="270218" cy="493554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1" name="Google Shape;12731;p33"/>
          <p:cNvSpPr/>
          <p:nvPr/>
        </p:nvSpPr>
        <p:spPr>
          <a:xfrm flipH="1" rot="-3469497">
            <a:off x="6037148" y="3376331"/>
            <a:ext cx="267478" cy="431712"/>
          </a:xfrm>
          <a:custGeom>
            <a:rect b="b" l="l" r="r" t="t"/>
            <a:pathLst>
              <a:path extrusionOk="0" h="3378" w="2093">
                <a:moveTo>
                  <a:pt x="1164" y="1"/>
                </a:moveTo>
                <a:cubicBezTo>
                  <a:pt x="1155" y="1"/>
                  <a:pt x="1145" y="1"/>
                  <a:pt x="1136" y="2"/>
                </a:cubicBezTo>
                <a:cubicBezTo>
                  <a:pt x="1029" y="23"/>
                  <a:pt x="939" y="82"/>
                  <a:pt x="881" y="167"/>
                </a:cubicBezTo>
                <a:cubicBezTo>
                  <a:pt x="785" y="284"/>
                  <a:pt x="695" y="406"/>
                  <a:pt x="604" y="523"/>
                </a:cubicBezTo>
                <a:lnTo>
                  <a:pt x="57" y="1235"/>
                </a:lnTo>
                <a:cubicBezTo>
                  <a:pt x="0" y="1307"/>
                  <a:pt x="69" y="1378"/>
                  <a:pt x="142" y="1378"/>
                </a:cubicBezTo>
                <a:cubicBezTo>
                  <a:pt x="172" y="1378"/>
                  <a:pt x="204" y="1366"/>
                  <a:pt x="227" y="1336"/>
                </a:cubicBezTo>
                <a:lnTo>
                  <a:pt x="689" y="736"/>
                </a:lnTo>
                <a:lnTo>
                  <a:pt x="918" y="438"/>
                </a:lnTo>
                <a:cubicBezTo>
                  <a:pt x="934" y="422"/>
                  <a:pt x="944" y="401"/>
                  <a:pt x="960" y="380"/>
                </a:cubicBezTo>
                <a:cubicBezTo>
                  <a:pt x="1035" y="1347"/>
                  <a:pt x="1051" y="2314"/>
                  <a:pt x="1014" y="3281"/>
                </a:cubicBezTo>
                <a:cubicBezTo>
                  <a:pt x="1008" y="3345"/>
                  <a:pt x="1056" y="3377"/>
                  <a:pt x="1106" y="3377"/>
                </a:cubicBezTo>
                <a:cubicBezTo>
                  <a:pt x="1156" y="3377"/>
                  <a:pt x="1208" y="3345"/>
                  <a:pt x="1210" y="3281"/>
                </a:cubicBezTo>
                <a:cubicBezTo>
                  <a:pt x="1253" y="2261"/>
                  <a:pt x="1231" y="1241"/>
                  <a:pt x="1146" y="225"/>
                </a:cubicBezTo>
                <a:cubicBezTo>
                  <a:pt x="1146" y="215"/>
                  <a:pt x="1146" y="209"/>
                  <a:pt x="1141" y="204"/>
                </a:cubicBezTo>
                <a:cubicBezTo>
                  <a:pt x="1150" y="202"/>
                  <a:pt x="1158" y="200"/>
                  <a:pt x="1166" y="200"/>
                </a:cubicBezTo>
                <a:cubicBezTo>
                  <a:pt x="1239" y="200"/>
                  <a:pt x="1276" y="305"/>
                  <a:pt x="1301" y="358"/>
                </a:cubicBezTo>
                <a:cubicBezTo>
                  <a:pt x="1364" y="465"/>
                  <a:pt x="1428" y="571"/>
                  <a:pt x="1487" y="677"/>
                </a:cubicBezTo>
                <a:cubicBezTo>
                  <a:pt x="1614" y="900"/>
                  <a:pt x="1742" y="1118"/>
                  <a:pt x="1869" y="1336"/>
                </a:cubicBezTo>
                <a:cubicBezTo>
                  <a:pt x="1891" y="1373"/>
                  <a:pt x="1923" y="1388"/>
                  <a:pt x="1955" y="1388"/>
                </a:cubicBezTo>
                <a:cubicBezTo>
                  <a:pt x="2024" y="1388"/>
                  <a:pt x="2092" y="1315"/>
                  <a:pt x="2045" y="1235"/>
                </a:cubicBezTo>
                <a:lnTo>
                  <a:pt x="1598" y="470"/>
                </a:lnTo>
                <a:cubicBezTo>
                  <a:pt x="1501" y="301"/>
                  <a:pt x="1389" y="1"/>
                  <a:pt x="1164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32" name="Google Shape;12732;p33"/>
          <p:cNvGrpSpPr/>
          <p:nvPr/>
        </p:nvGrpSpPr>
        <p:grpSpPr>
          <a:xfrm flipH="1" rot="-293467">
            <a:off x="5964239" y="2723428"/>
            <a:ext cx="495542" cy="277091"/>
            <a:chOff x="306183" y="11167138"/>
            <a:chExt cx="361739" cy="202244"/>
          </a:xfrm>
        </p:grpSpPr>
        <p:sp>
          <p:nvSpPr>
            <p:cNvPr id="12733" name="Google Shape;12733;p33"/>
            <p:cNvSpPr/>
            <p:nvPr/>
          </p:nvSpPr>
          <p:spPr>
            <a:xfrm>
              <a:off x="306183" y="11167138"/>
              <a:ext cx="361739" cy="202244"/>
            </a:xfrm>
            <a:custGeom>
              <a:rect b="b" l="l" r="r" t="t"/>
              <a:pathLst>
                <a:path extrusionOk="0" h="2990" w="5348">
                  <a:moveTo>
                    <a:pt x="2016" y="211"/>
                  </a:moveTo>
                  <a:cubicBezTo>
                    <a:pt x="2346" y="211"/>
                    <a:pt x="2652" y="413"/>
                    <a:pt x="2770" y="744"/>
                  </a:cubicBezTo>
                  <a:cubicBezTo>
                    <a:pt x="2780" y="776"/>
                    <a:pt x="2791" y="819"/>
                    <a:pt x="2802" y="856"/>
                  </a:cubicBezTo>
                  <a:cubicBezTo>
                    <a:pt x="2809" y="901"/>
                    <a:pt x="2847" y="930"/>
                    <a:pt x="2888" y="930"/>
                  </a:cubicBezTo>
                  <a:cubicBezTo>
                    <a:pt x="2910" y="930"/>
                    <a:pt x="2932" y="922"/>
                    <a:pt x="2950" y="904"/>
                  </a:cubicBezTo>
                  <a:cubicBezTo>
                    <a:pt x="2977" y="898"/>
                    <a:pt x="3004" y="882"/>
                    <a:pt x="3014" y="856"/>
                  </a:cubicBezTo>
                  <a:cubicBezTo>
                    <a:pt x="3119" y="665"/>
                    <a:pt x="3316" y="557"/>
                    <a:pt x="3520" y="557"/>
                  </a:cubicBezTo>
                  <a:cubicBezTo>
                    <a:pt x="3617" y="557"/>
                    <a:pt x="3715" y="581"/>
                    <a:pt x="3806" y="633"/>
                  </a:cubicBezTo>
                  <a:cubicBezTo>
                    <a:pt x="3827" y="643"/>
                    <a:pt x="3843" y="654"/>
                    <a:pt x="3859" y="664"/>
                  </a:cubicBezTo>
                  <a:cubicBezTo>
                    <a:pt x="4120" y="856"/>
                    <a:pt x="4178" y="1217"/>
                    <a:pt x="3987" y="1478"/>
                  </a:cubicBezTo>
                  <a:cubicBezTo>
                    <a:pt x="3976" y="1494"/>
                    <a:pt x="3960" y="1510"/>
                    <a:pt x="3950" y="1526"/>
                  </a:cubicBezTo>
                  <a:cubicBezTo>
                    <a:pt x="3944" y="1531"/>
                    <a:pt x="3939" y="1536"/>
                    <a:pt x="3934" y="1547"/>
                  </a:cubicBezTo>
                  <a:lnTo>
                    <a:pt x="3923" y="1557"/>
                  </a:lnTo>
                  <a:cubicBezTo>
                    <a:pt x="3843" y="1620"/>
                    <a:pt x="3913" y="1720"/>
                    <a:pt x="3995" y="1720"/>
                  </a:cubicBezTo>
                  <a:cubicBezTo>
                    <a:pt x="4017" y="1720"/>
                    <a:pt x="4040" y="1712"/>
                    <a:pt x="4061" y="1696"/>
                  </a:cubicBezTo>
                  <a:cubicBezTo>
                    <a:pt x="4181" y="1605"/>
                    <a:pt x="4324" y="1560"/>
                    <a:pt x="4467" y="1560"/>
                  </a:cubicBezTo>
                  <a:cubicBezTo>
                    <a:pt x="4633" y="1560"/>
                    <a:pt x="4799" y="1621"/>
                    <a:pt x="4928" y="1738"/>
                  </a:cubicBezTo>
                  <a:cubicBezTo>
                    <a:pt x="5140" y="1967"/>
                    <a:pt x="5156" y="2323"/>
                    <a:pt x="4959" y="2567"/>
                  </a:cubicBezTo>
                  <a:cubicBezTo>
                    <a:pt x="4808" y="2756"/>
                    <a:pt x="4576" y="2801"/>
                    <a:pt x="4339" y="2801"/>
                  </a:cubicBezTo>
                  <a:cubicBezTo>
                    <a:pt x="4170" y="2801"/>
                    <a:pt x="3997" y="2778"/>
                    <a:pt x="3849" y="2769"/>
                  </a:cubicBezTo>
                  <a:cubicBezTo>
                    <a:pt x="3646" y="2756"/>
                    <a:pt x="3447" y="2751"/>
                    <a:pt x="3249" y="2751"/>
                  </a:cubicBezTo>
                  <a:cubicBezTo>
                    <a:pt x="2978" y="2751"/>
                    <a:pt x="2710" y="2760"/>
                    <a:pt x="2440" y="2769"/>
                  </a:cubicBezTo>
                  <a:lnTo>
                    <a:pt x="2451" y="2769"/>
                  </a:lnTo>
                  <a:cubicBezTo>
                    <a:pt x="2188" y="2785"/>
                    <a:pt x="1925" y="2793"/>
                    <a:pt x="1662" y="2793"/>
                  </a:cubicBezTo>
                  <a:cubicBezTo>
                    <a:pt x="1400" y="2793"/>
                    <a:pt x="1138" y="2785"/>
                    <a:pt x="878" y="2769"/>
                  </a:cubicBezTo>
                  <a:lnTo>
                    <a:pt x="840" y="2769"/>
                  </a:lnTo>
                  <a:cubicBezTo>
                    <a:pt x="787" y="2764"/>
                    <a:pt x="739" y="2748"/>
                    <a:pt x="697" y="2732"/>
                  </a:cubicBezTo>
                  <a:cubicBezTo>
                    <a:pt x="548" y="2668"/>
                    <a:pt x="421" y="2567"/>
                    <a:pt x="330" y="2429"/>
                  </a:cubicBezTo>
                  <a:cubicBezTo>
                    <a:pt x="144" y="2137"/>
                    <a:pt x="256" y="1701"/>
                    <a:pt x="607" y="1600"/>
                  </a:cubicBezTo>
                  <a:cubicBezTo>
                    <a:pt x="655" y="1588"/>
                    <a:pt x="705" y="1582"/>
                    <a:pt x="754" y="1582"/>
                  </a:cubicBezTo>
                  <a:cubicBezTo>
                    <a:pt x="897" y="1582"/>
                    <a:pt x="1035" y="1632"/>
                    <a:pt x="1138" y="1727"/>
                  </a:cubicBezTo>
                  <a:cubicBezTo>
                    <a:pt x="1159" y="1748"/>
                    <a:pt x="1182" y="1757"/>
                    <a:pt x="1205" y="1757"/>
                  </a:cubicBezTo>
                  <a:cubicBezTo>
                    <a:pt x="1282" y="1757"/>
                    <a:pt x="1351" y="1659"/>
                    <a:pt x="1282" y="1589"/>
                  </a:cubicBezTo>
                  <a:lnTo>
                    <a:pt x="1271" y="1579"/>
                  </a:lnTo>
                  <a:cubicBezTo>
                    <a:pt x="1292" y="1552"/>
                    <a:pt x="1292" y="1510"/>
                    <a:pt x="1276" y="1478"/>
                  </a:cubicBezTo>
                  <a:cubicBezTo>
                    <a:pt x="1058" y="1015"/>
                    <a:pt x="1260" y="431"/>
                    <a:pt x="1749" y="255"/>
                  </a:cubicBezTo>
                  <a:cubicBezTo>
                    <a:pt x="1838" y="225"/>
                    <a:pt x="1928" y="211"/>
                    <a:pt x="2016" y="211"/>
                  </a:cubicBezTo>
                  <a:close/>
                  <a:moveTo>
                    <a:pt x="2036" y="0"/>
                  </a:moveTo>
                  <a:cubicBezTo>
                    <a:pt x="1563" y="0"/>
                    <a:pt x="1149" y="314"/>
                    <a:pt x="1016" y="771"/>
                  </a:cubicBezTo>
                  <a:cubicBezTo>
                    <a:pt x="957" y="989"/>
                    <a:pt x="968" y="1223"/>
                    <a:pt x="1042" y="1440"/>
                  </a:cubicBezTo>
                  <a:cubicBezTo>
                    <a:pt x="949" y="1403"/>
                    <a:pt x="848" y="1384"/>
                    <a:pt x="748" y="1384"/>
                  </a:cubicBezTo>
                  <a:cubicBezTo>
                    <a:pt x="496" y="1384"/>
                    <a:pt x="247" y="1504"/>
                    <a:pt x="118" y="1743"/>
                  </a:cubicBezTo>
                  <a:cubicBezTo>
                    <a:pt x="11" y="1945"/>
                    <a:pt x="1" y="2179"/>
                    <a:pt x="80" y="2392"/>
                  </a:cubicBezTo>
                  <a:cubicBezTo>
                    <a:pt x="165" y="2599"/>
                    <a:pt x="325" y="2769"/>
                    <a:pt x="522" y="2870"/>
                  </a:cubicBezTo>
                  <a:cubicBezTo>
                    <a:pt x="623" y="2929"/>
                    <a:pt x="734" y="2961"/>
                    <a:pt x="846" y="2966"/>
                  </a:cubicBezTo>
                  <a:lnTo>
                    <a:pt x="856" y="2966"/>
                  </a:lnTo>
                  <a:cubicBezTo>
                    <a:pt x="1133" y="2982"/>
                    <a:pt x="1408" y="2990"/>
                    <a:pt x="1683" y="2990"/>
                  </a:cubicBezTo>
                  <a:cubicBezTo>
                    <a:pt x="1958" y="2990"/>
                    <a:pt x="2233" y="2982"/>
                    <a:pt x="2509" y="2966"/>
                  </a:cubicBezTo>
                  <a:cubicBezTo>
                    <a:pt x="2734" y="2959"/>
                    <a:pt x="2958" y="2955"/>
                    <a:pt x="3183" y="2955"/>
                  </a:cubicBezTo>
                  <a:cubicBezTo>
                    <a:pt x="3501" y="2955"/>
                    <a:pt x="3818" y="2963"/>
                    <a:pt x="4136" y="2982"/>
                  </a:cubicBezTo>
                  <a:cubicBezTo>
                    <a:pt x="4187" y="2985"/>
                    <a:pt x="4240" y="2987"/>
                    <a:pt x="4292" y="2987"/>
                  </a:cubicBezTo>
                  <a:cubicBezTo>
                    <a:pt x="4659" y="2987"/>
                    <a:pt x="5026" y="2893"/>
                    <a:pt x="5193" y="2535"/>
                  </a:cubicBezTo>
                  <a:cubicBezTo>
                    <a:pt x="5347" y="2222"/>
                    <a:pt x="5305" y="1813"/>
                    <a:pt x="5034" y="1573"/>
                  </a:cubicBezTo>
                  <a:cubicBezTo>
                    <a:pt x="4874" y="1433"/>
                    <a:pt x="4670" y="1358"/>
                    <a:pt x="4462" y="1358"/>
                  </a:cubicBezTo>
                  <a:cubicBezTo>
                    <a:pt x="4387" y="1358"/>
                    <a:pt x="4311" y="1368"/>
                    <a:pt x="4237" y="1387"/>
                  </a:cubicBezTo>
                  <a:cubicBezTo>
                    <a:pt x="4425" y="864"/>
                    <a:pt x="4026" y="348"/>
                    <a:pt x="3516" y="348"/>
                  </a:cubicBezTo>
                  <a:cubicBezTo>
                    <a:pt x="3436" y="348"/>
                    <a:pt x="3353" y="361"/>
                    <a:pt x="3269" y="388"/>
                  </a:cubicBezTo>
                  <a:cubicBezTo>
                    <a:pt x="3136" y="431"/>
                    <a:pt x="3020" y="510"/>
                    <a:pt x="2924" y="617"/>
                  </a:cubicBezTo>
                  <a:cubicBezTo>
                    <a:pt x="2780" y="255"/>
                    <a:pt x="2430" y="11"/>
                    <a:pt x="203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33"/>
            <p:cNvSpPr/>
            <p:nvPr/>
          </p:nvSpPr>
          <p:spPr>
            <a:xfrm>
              <a:off x="411159" y="11194735"/>
              <a:ext cx="36390" cy="34293"/>
            </a:xfrm>
            <a:custGeom>
              <a:rect b="b" l="l" r="r" t="t"/>
              <a:pathLst>
                <a:path extrusionOk="0" h="507" w="538">
                  <a:moveTo>
                    <a:pt x="403" y="0"/>
                  </a:moveTo>
                  <a:cubicBezTo>
                    <a:pt x="182" y="0"/>
                    <a:pt x="1" y="181"/>
                    <a:pt x="1" y="405"/>
                  </a:cubicBezTo>
                  <a:cubicBezTo>
                    <a:pt x="6" y="464"/>
                    <a:pt x="48" y="506"/>
                    <a:pt x="102" y="506"/>
                  </a:cubicBezTo>
                  <a:cubicBezTo>
                    <a:pt x="155" y="506"/>
                    <a:pt x="203" y="464"/>
                    <a:pt x="203" y="405"/>
                  </a:cubicBezTo>
                  <a:cubicBezTo>
                    <a:pt x="203" y="400"/>
                    <a:pt x="203" y="389"/>
                    <a:pt x="203" y="384"/>
                  </a:cubicBezTo>
                  <a:cubicBezTo>
                    <a:pt x="203" y="363"/>
                    <a:pt x="208" y="347"/>
                    <a:pt x="219" y="326"/>
                  </a:cubicBezTo>
                  <a:cubicBezTo>
                    <a:pt x="224" y="315"/>
                    <a:pt x="229" y="299"/>
                    <a:pt x="240" y="288"/>
                  </a:cubicBezTo>
                  <a:cubicBezTo>
                    <a:pt x="240" y="283"/>
                    <a:pt x="245" y="283"/>
                    <a:pt x="245" y="278"/>
                  </a:cubicBezTo>
                  <a:lnTo>
                    <a:pt x="266" y="256"/>
                  </a:lnTo>
                  <a:lnTo>
                    <a:pt x="288" y="241"/>
                  </a:lnTo>
                  <a:cubicBezTo>
                    <a:pt x="291" y="237"/>
                    <a:pt x="293" y="235"/>
                    <a:pt x="292" y="235"/>
                  </a:cubicBezTo>
                  <a:cubicBezTo>
                    <a:pt x="291" y="235"/>
                    <a:pt x="281" y="243"/>
                    <a:pt x="280" y="243"/>
                  </a:cubicBezTo>
                  <a:cubicBezTo>
                    <a:pt x="280" y="243"/>
                    <a:pt x="280" y="242"/>
                    <a:pt x="282" y="241"/>
                  </a:cubicBezTo>
                  <a:lnTo>
                    <a:pt x="298" y="230"/>
                  </a:lnTo>
                  <a:cubicBezTo>
                    <a:pt x="309" y="225"/>
                    <a:pt x="320" y="214"/>
                    <a:pt x="335" y="209"/>
                  </a:cubicBezTo>
                  <a:cubicBezTo>
                    <a:pt x="351" y="203"/>
                    <a:pt x="362" y="198"/>
                    <a:pt x="378" y="198"/>
                  </a:cubicBezTo>
                  <a:cubicBezTo>
                    <a:pt x="389" y="195"/>
                    <a:pt x="398" y="194"/>
                    <a:pt x="407" y="194"/>
                  </a:cubicBezTo>
                  <a:cubicBezTo>
                    <a:pt x="417" y="194"/>
                    <a:pt x="426" y="195"/>
                    <a:pt x="436" y="198"/>
                  </a:cubicBezTo>
                  <a:cubicBezTo>
                    <a:pt x="463" y="198"/>
                    <a:pt x="490" y="187"/>
                    <a:pt x="506" y="166"/>
                  </a:cubicBezTo>
                  <a:cubicBezTo>
                    <a:pt x="527" y="150"/>
                    <a:pt x="537" y="124"/>
                    <a:pt x="537" y="97"/>
                  </a:cubicBezTo>
                  <a:cubicBezTo>
                    <a:pt x="537" y="70"/>
                    <a:pt x="527" y="44"/>
                    <a:pt x="506" y="28"/>
                  </a:cubicBezTo>
                  <a:cubicBezTo>
                    <a:pt x="490" y="12"/>
                    <a:pt x="463" y="1"/>
                    <a:pt x="436" y="1"/>
                  </a:cubicBezTo>
                  <a:lnTo>
                    <a:pt x="431" y="1"/>
                  </a:lnTo>
                  <a:cubicBezTo>
                    <a:pt x="422" y="1"/>
                    <a:pt x="412" y="0"/>
                    <a:pt x="40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33"/>
            <p:cNvSpPr/>
            <p:nvPr/>
          </p:nvSpPr>
          <p:spPr>
            <a:xfrm>
              <a:off x="406357" y="11245058"/>
              <a:ext cx="16166" cy="13663"/>
            </a:xfrm>
            <a:custGeom>
              <a:rect b="b" l="l" r="r" t="t"/>
              <a:pathLst>
                <a:path extrusionOk="0" h="202" w="239">
                  <a:moveTo>
                    <a:pt x="133" y="1"/>
                  </a:moveTo>
                  <a:cubicBezTo>
                    <a:pt x="46" y="1"/>
                    <a:pt x="0" y="106"/>
                    <a:pt x="61" y="172"/>
                  </a:cubicBezTo>
                  <a:cubicBezTo>
                    <a:pt x="82" y="193"/>
                    <a:pt x="107" y="202"/>
                    <a:pt x="132" y="202"/>
                  </a:cubicBezTo>
                  <a:cubicBezTo>
                    <a:pt x="187" y="202"/>
                    <a:pt x="238" y="155"/>
                    <a:pt x="231" y="92"/>
                  </a:cubicBezTo>
                  <a:cubicBezTo>
                    <a:pt x="226" y="44"/>
                    <a:pt x="189" y="7"/>
                    <a:pt x="146" y="1"/>
                  </a:cubicBezTo>
                  <a:cubicBezTo>
                    <a:pt x="142" y="1"/>
                    <a:pt x="138" y="1"/>
                    <a:pt x="133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33"/>
            <p:cNvSpPr/>
            <p:nvPr/>
          </p:nvSpPr>
          <p:spPr>
            <a:xfrm>
              <a:off x="335674" y="11293826"/>
              <a:ext cx="25974" cy="34293"/>
            </a:xfrm>
            <a:custGeom>
              <a:rect b="b" l="l" r="r" t="t"/>
              <a:pathLst>
                <a:path extrusionOk="0" h="507" w="384">
                  <a:moveTo>
                    <a:pt x="264" y="0"/>
                  </a:moveTo>
                  <a:cubicBezTo>
                    <a:pt x="250" y="0"/>
                    <a:pt x="237" y="3"/>
                    <a:pt x="224" y="9"/>
                  </a:cubicBezTo>
                  <a:cubicBezTo>
                    <a:pt x="75" y="104"/>
                    <a:pt x="0" y="285"/>
                    <a:pt x="48" y="455"/>
                  </a:cubicBezTo>
                  <a:cubicBezTo>
                    <a:pt x="67" y="490"/>
                    <a:pt x="99" y="506"/>
                    <a:pt x="132" y="506"/>
                  </a:cubicBezTo>
                  <a:cubicBezTo>
                    <a:pt x="183" y="506"/>
                    <a:pt x="234" y="467"/>
                    <a:pt x="234" y="402"/>
                  </a:cubicBezTo>
                  <a:cubicBezTo>
                    <a:pt x="229" y="391"/>
                    <a:pt x="229" y="375"/>
                    <a:pt x="224" y="365"/>
                  </a:cubicBezTo>
                  <a:lnTo>
                    <a:pt x="224" y="343"/>
                  </a:lnTo>
                  <a:cubicBezTo>
                    <a:pt x="229" y="322"/>
                    <a:pt x="234" y="296"/>
                    <a:pt x="245" y="274"/>
                  </a:cubicBezTo>
                  <a:cubicBezTo>
                    <a:pt x="250" y="269"/>
                    <a:pt x="256" y="258"/>
                    <a:pt x="261" y="248"/>
                  </a:cubicBezTo>
                  <a:cubicBezTo>
                    <a:pt x="261" y="242"/>
                    <a:pt x="266" y="237"/>
                    <a:pt x="272" y="232"/>
                  </a:cubicBezTo>
                  <a:cubicBezTo>
                    <a:pt x="282" y="221"/>
                    <a:pt x="287" y="211"/>
                    <a:pt x="298" y="200"/>
                  </a:cubicBezTo>
                  <a:lnTo>
                    <a:pt x="319" y="189"/>
                  </a:lnTo>
                  <a:cubicBezTo>
                    <a:pt x="367" y="163"/>
                    <a:pt x="383" y="99"/>
                    <a:pt x="357" y="51"/>
                  </a:cubicBezTo>
                  <a:cubicBezTo>
                    <a:pt x="337" y="20"/>
                    <a:pt x="301" y="0"/>
                    <a:pt x="26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7" name="Google Shape;12737;p33"/>
          <p:cNvGrpSpPr/>
          <p:nvPr/>
        </p:nvGrpSpPr>
        <p:grpSpPr>
          <a:xfrm flipH="1" rot="645224">
            <a:off x="7729316" y="675214"/>
            <a:ext cx="278758" cy="476953"/>
            <a:chOff x="524756" y="9794821"/>
            <a:chExt cx="193789" cy="331571"/>
          </a:xfrm>
        </p:grpSpPr>
        <p:sp>
          <p:nvSpPr>
            <p:cNvPr id="12738" name="Google Shape;12738;p33"/>
            <p:cNvSpPr/>
            <p:nvPr/>
          </p:nvSpPr>
          <p:spPr>
            <a:xfrm>
              <a:off x="524756" y="9794821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33"/>
            <p:cNvSpPr/>
            <p:nvPr/>
          </p:nvSpPr>
          <p:spPr>
            <a:xfrm>
              <a:off x="554585" y="9856169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33"/>
            <p:cNvSpPr/>
            <p:nvPr/>
          </p:nvSpPr>
          <p:spPr>
            <a:xfrm>
              <a:off x="595439" y="9826476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33"/>
            <p:cNvSpPr/>
            <p:nvPr/>
          </p:nvSpPr>
          <p:spPr>
            <a:xfrm>
              <a:off x="601324" y="10063416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33"/>
            <p:cNvSpPr/>
            <p:nvPr/>
          </p:nvSpPr>
          <p:spPr>
            <a:xfrm>
              <a:off x="590163" y="9942274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33"/>
            <p:cNvSpPr/>
            <p:nvPr/>
          </p:nvSpPr>
          <p:spPr>
            <a:xfrm>
              <a:off x="600918" y="9916368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33"/>
            <p:cNvSpPr/>
            <p:nvPr/>
          </p:nvSpPr>
          <p:spPr>
            <a:xfrm>
              <a:off x="600242" y="9974267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5" name="Google Shape;12745;p33"/>
          <p:cNvGrpSpPr/>
          <p:nvPr/>
        </p:nvGrpSpPr>
        <p:grpSpPr>
          <a:xfrm flipH="1" rot="-784931">
            <a:off x="7758491" y="3122238"/>
            <a:ext cx="425397" cy="460479"/>
            <a:chOff x="597900" y="10971024"/>
            <a:chExt cx="274481" cy="297136"/>
          </a:xfrm>
        </p:grpSpPr>
        <p:sp>
          <p:nvSpPr>
            <p:cNvPr id="12746" name="Google Shape;12746;p33"/>
            <p:cNvSpPr/>
            <p:nvPr/>
          </p:nvSpPr>
          <p:spPr>
            <a:xfrm>
              <a:off x="630839" y="10971024"/>
              <a:ext cx="241542" cy="243639"/>
            </a:xfrm>
            <a:custGeom>
              <a:rect b="b" l="l" r="r" t="t"/>
              <a:pathLst>
                <a:path extrusionOk="0" h="3602" w="3571">
                  <a:moveTo>
                    <a:pt x="276" y="2520"/>
                  </a:moveTo>
                  <a:lnTo>
                    <a:pt x="276" y="2520"/>
                  </a:lnTo>
                  <a:cubicBezTo>
                    <a:pt x="276" y="2522"/>
                    <a:pt x="277" y="2524"/>
                    <a:pt x="278" y="2526"/>
                  </a:cubicBezTo>
                  <a:lnTo>
                    <a:pt x="278" y="2526"/>
                  </a:lnTo>
                  <a:cubicBezTo>
                    <a:pt x="278" y="2525"/>
                    <a:pt x="276" y="2523"/>
                    <a:pt x="276" y="2520"/>
                  </a:cubicBezTo>
                  <a:close/>
                  <a:moveTo>
                    <a:pt x="2862" y="1680"/>
                  </a:moveTo>
                  <a:cubicBezTo>
                    <a:pt x="3000" y="1680"/>
                    <a:pt x="3138" y="1689"/>
                    <a:pt x="3274" y="1707"/>
                  </a:cubicBezTo>
                  <a:lnTo>
                    <a:pt x="3332" y="3036"/>
                  </a:lnTo>
                  <a:lnTo>
                    <a:pt x="2429" y="2988"/>
                  </a:lnTo>
                  <a:lnTo>
                    <a:pt x="2429" y="2669"/>
                  </a:lnTo>
                  <a:cubicBezTo>
                    <a:pt x="2429" y="2350"/>
                    <a:pt x="2424" y="2031"/>
                    <a:pt x="2418" y="1712"/>
                  </a:cubicBezTo>
                  <a:cubicBezTo>
                    <a:pt x="2567" y="1690"/>
                    <a:pt x="2715" y="1680"/>
                    <a:pt x="2862" y="1680"/>
                  </a:cubicBezTo>
                  <a:close/>
                  <a:moveTo>
                    <a:pt x="1968" y="203"/>
                  </a:moveTo>
                  <a:cubicBezTo>
                    <a:pt x="2053" y="203"/>
                    <a:pt x="2131" y="321"/>
                    <a:pt x="2153" y="389"/>
                  </a:cubicBezTo>
                  <a:cubicBezTo>
                    <a:pt x="2179" y="522"/>
                    <a:pt x="2190" y="654"/>
                    <a:pt x="2190" y="787"/>
                  </a:cubicBezTo>
                  <a:cubicBezTo>
                    <a:pt x="2200" y="1096"/>
                    <a:pt x="2211" y="1404"/>
                    <a:pt x="2216" y="1712"/>
                  </a:cubicBezTo>
                  <a:cubicBezTo>
                    <a:pt x="2222" y="2015"/>
                    <a:pt x="2227" y="2307"/>
                    <a:pt x="2222" y="2610"/>
                  </a:cubicBezTo>
                  <a:cubicBezTo>
                    <a:pt x="2222" y="2759"/>
                    <a:pt x="2222" y="2908"/>
                    <a:pt x="2216" y="3052"/>
                  </a:cubicBezTo>
                  <a:cubicBezTo>
                    <a:pt x="2216" y="3158"/>
                    <a:pt x="2206" y="3296"/>
                    <a:pt x="2110" y="3354"/>
                  </a:cubicBezTo>
                  <a:cubicBezTo>
                    <a:pt x="2094" y="3365"/>
                    <a:pt x="2083" y="3381"/>
                    <a:pt x="2073" y="3397"/>
                  </a:cubicBezTo>
                  <a:cubicBezTo>
                    <a:pt x="2062" y="3386"/>
                    <a:pt x="2046" y="3381"/>
                    <a:pt x="2030" y="3381"/>
                  </a:cubicBezTo>
                  <a:cubicBezTo>
                    <a:pt x="1698" y="3381"/>
                    <a:pt x="1362" y="3399"/>
                    <a:pt x="1029" y="3399"/>
                  </a:cubicBezTo>
                  <a:cubicBezTo>
                    <a:pt x="962" y="3399"/>
                    <a:pt x="896" y="3399"/>
                    <a:pt x="829" y="3397"/>
                  </a:cubicBezTo>
                  <a:cubicBezTo>
                    <a:pt x="664" y="3392"/>
                    <a:pt x="473" y="3360"/>
                    <a:pt x="367" y="3216"/>
                  </a:cubicBezTo>
                  <a:cubicBezTo>
                    <a:pt x="292" y="3131"/>
                    <a:pt x="271" y="2935"/>
                    <a:pt x="409" y="2881"/>
                  </a:cubicBezTo>
                  <a:cubicBezTo>
                    <a:pt x="478" y="2850"/>
                    <a:pt x="494" y="2759"/>
                    <a:pt x="441" y="2706"/>
                  </a:cubicBezTo>
                  <a:cubicBezTo>
                    <a:pt x="436" y="2674"/>
                    <a:pt x="420" y="2648"/>
                    <a:pt x="393" y="2637"/>
                  </a:cubicBezTo>
                  <a:cubicBezTo>
                    <a:pt x="383" y="2632"/>
                    <a:pt x="372" y="2626"/>
                    <a:pt x="356" y="2616"/>
                  </a:cubicBezTo>
                  <a:cubicBezTo>
                    <a:pt x="351" y="2616"/>
                    <a:pt x="345" y="2610"/>
                    <a:pt x="340" y="2605"/>
                  </a:cubicBezTo>
                  <a:cubicBezTo>
                    <a:pt x="337" y="2605"/>
                    <a:pt x="331" y="2598"/>
                    <a:pt x="332" y="2598"/>
                  </a:cubicBezTo>
                  <a:cubicBezTo>
                    <a:pt x="332" y="2598"/>
                    <a:pt x="335" y="2600"/>
                    <a:pt x="340" y="2605"/>
                  </a:cubicBezTo>
                  <a:cubicBezTo>
                    <a:pt x="330" y="2594"/>
                    <a:pt x="324" y="2589"/>
                    <a:pt x="314" y="2578"/>
                  </a:cubicBezTo>
                  <a:lnTo>
                    <a:pt x="303" y="2568"/>
                  </a:lnTo>
                  <a:cubicBezTo>
                    <a:pt x="298" y="2557"/>
                    <a:pt x="292" y="2547"/>
                    <a:pt x="287" y="2536"/>
                  </a:cubicBezTo>
                  <a:cubicBezTo>
                    <a:pt x="284" y="2533"/>
                    <a:pt x="280" y="2529"/>
                    <a:pt x="278" y="2526"/>
                  </a:cubicBezTo>
                  <a:lnTo>
                    <a:pt x="278" y="2526"/>
                  </a:lnTo>
                  <a:cubicBezTo>
                    <a:pt x="278" y="2526"/>
                    <a:pt x="279" y="2526"/>
                    <a:pt x="279" y="2526"/>
                  </a:cubicBezTo>
                  <a:cubicBezTo>
                    <a:pt x="279" y="2526"/>
                    <a:pt x="279" y="2525"/>
                    <a:pt x="276" y="2520"/>
                  </a:cubicBezTo>
                  <a:lnTo>
                    <a:pt x="276" y="2520"/>
                  </a:lnTo>
                  <a:cubicBezTo>
                    <a:pt x="276" y="2520"/>
                    <a:pt x="276" y="2520"/>
                    <a:pt x="276" y="2520"/>
                  </a:cubicBezTo>
                  <a:cubicBezTo>
                    <a:pt x="271" y="2509"/>
                    <a:pt x="266" y="2493"/>
                    <a:pt x="266" y="2483"/>
                  </a:cubicBezTo>
                  <a:cubicBezTo>
                    <a:pt x="266" y="2472"/>
                    <a:pt x="266" y="2467"/>
                    <a:pt x="266" y="2462"/>
                  </a:cubicBezTo>
                  <a:lnTo>
                    <a:pt x="266" y="2424"/>
                  </a:lnTo>
                  <a:cubicBezTo>
                    <a:pt x="266" y="2419"/>
                    <a:pt x="266" y="2414"/>
                    <a:pt x="266" y="2408"/>
                  </a:cubicBezTo>
                  <a:cubicBezTo>
                    <a:pt x="266" y="2398"/>
                    <a:pt x="271" y="2392"/>
                    <a:pt x="271" y="2387"/>
                  </a:cubicBezTo>
                  <a:cubicBezTo>
                    <a:pt x="271" y="2381"/>
                    <a:pt x="273" y="2377"/>
                    <a:pt x="273" y="2377"/>
                  </a:cubicBezTo>
                  <a:cubicBezTo>
                    <a:pt x="274" y="2377"/>
                    <a:pt x="273" y="2380"/>
                    <a:pt x="271" y="2387"/>
                  </a:cubicBezTo>
                  <a:cubicBezTo>
                    <a:pt x="276" y="2377"/>
                    <a:pt x="282" y="2366"/>
                    <a:pt x="292" y="2350"/>
                  </a:cubicBezTo>
                  <a:cubicBezTo>
                    <a:pt x="292" y="2345"/>
                    <a:pt x="298" y="2339"/>
                    <a:pt x="303" y="2334"/>
                  </a:cubicBezTo>
                  <a:cubicBezTo>
                    <a:pt x="308" y="2323"/>
                    <a:pt x="319" y="2318"/>
                    <a:pt x="330" y="2307"/>
                  </a:cubicBezTo>
                  <a:lnTo>
                    <a:pt x="340" y="2297"/>
                  </a:lnTo>
                  <a:cubicBezTo>
                    <a:pt x="351" y="2286"/>
                    <a:pt x="367" y="2281"/>
                    <a:pt x="377" y="2276"/>
                  </a:cubicBezTo>
                  <a:cubicBezTo>
                    <a:pt x="425" y="2244"/>
                    <a:pt x="441" y="2185"/>
                    <a:pt x="415" y="2137"/>
                  </a:cubicBezTo>
                  <a:cubicBezTo>
                    <a:pt x="377" y="2116"/>
                    <a:pt x="356" y="2074"/>
                    <a:pt x="351" y="2031"/>
                  </a:cubicBezTo>
                  <a:cubicBezTo>
                    <a:pt x="271" y="1967"/>
                    <a:pt x="250" y="1856"/>
                    <a:pt x="298" y="1765"/>
                  </a:cubicBezTo>
                  <a:cubicBezTo>
                    <a:pt x="356" y="1654"/>
                    <a:pt x="468" y="1574"/>
                    <a:pt x="595" y="1563"/>
                  </a:cubicBezTo>
                  <a:cubicBezTo>
                    <a:pt x="652" y="1556"/>
                    <a:pt x="708" y="1552"/>
                    <a:pt x="765" y="1552"/>
                  </a:cubicBezTo>
                  <a:cubicBezTo>
                    <a:pt x="863" y="1552"/>
                    <a:pt x="960" y="1562"/>
                    <a:pt x="1058" y="1579"/>
                  </a:cubicBezTo>
                  <a:cubicBezTo>
                    <a:pt x="1145" y="1598"/>
                    <a:pt x="1234" y="1606"/>
                    <a:pt x="1323" y="1606"/>
                  </a:cubicBezTo>
                  <a:cubicBezTo>
                    <a:pt x="1385" y="1606"/>
                    <a:pt x="1448" y="1602"/>
                    <a:pt x="1509" y="1595"/>
                  </a:cubicBezTo>
                  <a:cubicBezTo>
                    <a:pt x="1521" y="1600"/>
                    <a:pt x="1534" y="1603"/>
                    <a:pt x="1546" y="1603"/>
                  </a:cubicBezTo>
                  <a:cubicBezTo>
                    <a:pt x="1573" y="1603"/>
                    <a:pt x="1599" y="1592"/>
                    <a:pt x="1621" y="1574"/>
                  </a:cubicBezTo>
                  <a:cubicBezTo>
                    <a:pt x="1648" y="1558"/>
                    <a:pt x="1669" y="1531"/>
                    <a:pt x="1674" y="1505"/>
                  </a:cubicBezTo>
                  <a:cubicBezTo>
                    <a:pt x="1791" y="1298"/>
                    <a:pt x="1754" y="1048"/>
                    <a:pt x="1717" y="819"/>
                  </a:cubicBezTo>
                  <a:cubicBezTo>
                    <a:pt x="1690" y="654"/>
                    <a:pt x="1648" y="373"/>
                    <a:pt x="1796" y="245"/>
                  </a:cubicBezTo>
                  <a:cubicBezTo>
                    <a:pt x="1810" y="251"/>
                    <a:pt x="1825" y="254"/>
                    <a:pt x="1839" y="254"/>
                  </a:cubicBezTo>
                  <a:cubicBezTo>
                    <a:pt x="1863" y="254"/>
                    <a:pt x="1886" y="246"/>
                    <a:pt x="1903" y="229"/>
                  </a:cubicBezTo>
                  <a:cubicBezTo>
                    <a:pt x="1924" y="211"/>
                    <a:pt x="1947" y="203"/>
                    <a:pt x="1968" y="203"/>
                  </a:cubicBezTo>
                  <a:close/>
                  <a:moveTo>
                    <a:pt x="1858" y="1"/>
                  </a:moveTo>
                  <a:cubicBezTo>
                    <a:pt x="1848" y="1"/>
                    <a:pt x="1838" y="2"/>
                    <a:pt x="1828" y="6"/>
                  </a:cubicBezTo>
                  <a:cubicBezTo>
                    <a:pt x="1573" y="107"/>
                    <a:pt x="1478" y="378"/>
                    <a:pt x="1499" y="628"/>
                  </a:cubicBezTo>
                  <a:cubicBezTo>
                    <a:pt x="1515" y="856"/>
                    <a:pt x="1632" y="1159"/>
                    <a:pt x="1509" y="1393"/>
                  </a:cubicBezTo>
                  <a:cubicBezTo>
                    <a:pt x="1465" y="1401"/>
                    <a:pt x="1419" y="1404"/>
                    <a:pt x="1374" y="1404"/>
                  </a:cubicBezTo>
                  <a:cubicBezTo>
                    <a:pt x="1229" y="1404"/>
                    <a:pt x="1082" y="1373"/>
                    <a:pt x="941" y="1361"/>
                  </a:cubicBezTo>
                  <a:cubicBezTo>
                    <a:pt x="883" y="1352"/>
                    <a:pt x="825" y="1347"/>
                    <a:pt x="767" y="1347"/>
                  </a:cubicBezTo>
                  <a:cubicBezTo>
                    <a:pt x="638" y="1347"/>
                    <a:pt x="511" y="1370"/>
                    <a:pt x="393" y="1415"/>
                  </a:cubicBezTo>
                  <a:cubicBezTo>
                    <a:pt x="244" y="1478"/>
                    <a:pt x="138" y="1606"/>
                    <a:pt x="101" y="1760"/>
                  </a:cubicBezTo>
                  <a:cubicBezTo>
                    <a:pt x="58" y="1898"/>
                    <a:pt x="96" y="2042"/>
                    <a:pt x="191" y="2148"/>
                  </a:cubicBezTo>
                  <a:cubicBezTo>
                    <a:pt x="0" y="2318"/>
                    <a:pt x="27" y="2626"/>
                    <a:pt x="239" y="2770"/>
                  </a:cubicBezTo>
                  <a:cubicBezTo>
                    <a:pt x="144" y="2860"/>
                    <a:pt x="96" y="2998"/>
                    <a:pt x="117" y="3131"/>
                  </a:cubicBezTo>
                  <a:cubicBezTo>
                    <a:pt x="144" y="3328"/>
                    <a:pt x="314" y="3471"/>
                    <a:pt x="494" y="3540"/>
                  </a:cubicBezTo>
                  <a:cubicBezTo>
                    <a:pt x="620" y="3590"/>
                    <a:pt x="755" y="3601"/>
                    <a:pt x="890" y="3601"/>
                  </a:cubicBezTo>
                  <a:cubicBezTo>
                    <a:pt x="1002" y="3601"/>
                    <a:pt x="1114" y="3594"/>
                    <a:pt x="1222" y="3594"/>
                  </a:cubicBezTo>
                  <a:lnTo>
                    <a:pt x="2030" y="3578"/>
                  </a:lnTo>
                  <a:cubicBezTo>
                    <a:pt x="2062" y="3572"/>
                    <a:pt x="2094" y="3551"/>
                    <a:pt x="2110" y="3519"/>
                  </a:cubicBezTo>
                  <a:cubicBezTo>
                    <a:pt x="2126" y="3535"/>
                    <a:pt x="2146" y="3543"/>
                    <a:pt x="2167" y="3543"/>
                  </a:cubicBezTo>
                  <a:cubicBezTo>
                    <a:pt x="2183" y="3543"/>
                    <a:pt x="2198" y="3539"/>
                    <a:pt x="2211" y="3530"/>
                  </a:cubicBezTo>
                  <a:cubicBezTo>
                    <a:pt x="2323" y="3450"/>
                    <a:pt x="2397" y="3328"/>
                    <a:pt x="2408" y="3190"/>
                  </a:cubicBezTo>
                  <a:lnTo>
                    <a:pt x="3449" y="3243"/>
                  </a:lnTo>
                  <a:cubicBezTo>
                    <a:pt x="3452" y="3243"/>
                    <a:pt x="3454" y="3243"/>
                    <a:pt x="3456" y="3243"/>
                  </a:cubicBezTo>
                  <a:cubicBezTo>
                    <a:pt x="3527" y="3243"/>
                    <a:pt x="3570" y="3166"/>
                    <a:pt x="3534" y="3105"/>
                  </a:cubicBezTo>
                  <a:lnTo>
                    <a:pt x="3476" y="1622"/>
                  </a:lnTo>
                  <a:cubicBezTo>
                    <a:pt x="3476" y="1595"/>
                    <a:pt x="3460" y="1563"/>
                    <a:pt x="3433" y="1547"/>
                  </a:cubicBezTo>
                  <a:cubicBezTo>
                    <a:pt x="3423" y="1537"/>
                    <a:pt x="3407" y="1526"/>
                    <a:pt x="3391" y="1521"/>
                  </a:cubicBezTo>
                  <a:cubicBezTo>
                    <a:pt x="3231" y="1497"/>
                    <a:pt x="3069" y="1485"/>
                    <a:pt x="2907" y="1485"/>
                  </a:cubicBezTo>
                  <a:cubicBezTo>
                    <a:pt x="2744" y="1485"/>
                    <a:pt x="2580" y="1497"/>
                    <a:pt x="2418" y="1521"/>
                  </a:cubicBezTo>
                  <a:lnTo>
                    <a:pt x="2418" y="1489"/>
                  </a:lnTo>
                  <a:cubicBezTo>
                    <a:pt x="2413" y="1292"/>
                    <a:pt x="2408" y="1096"/>
                    <a:pt x="2397" y="899"/>
                  </a:cubicBezTo>
                  <a:cubicBezTo>
                    <a:pt x="2397" y="724"/>
                    <a:pt x="2386" y="554"/>
                    <a:pt x="2360" y="383"/>
                  </a:cubicBezTo>
                  <a:cubicBezTo>
                    <a:pt x="2321" y="186"/>
                    <a:pt x="2152" y="11"/>
                    <a:pt x="1967" y="11"/>
                  </a:cubicBezTo>
                  <a:cubicBezTo>
                    <a:pt x="1947" y="11"/>
                    <a:pt x="1928" y="13"/>
                    <a:pt x="1908" y="17"/>
                  </a:cubicBezTo>
                  <a:cubicBezTo>
                    <a:pt x="1894" y="6"/>
                    <a:pt x="1876" y="1"/>
                    <a:pt x="185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33"/>
            <p:cNvSpPr/>
            <p:nvPr/>
          </p:nvSpPr>
          <p:spPr>
            <a:xfrm>
              <a:off x="597900" y="11254428"/>
              <a:ext cx="16572" cy="13731"/>
            </a:xfrm>
            <a:custGeom>
              <a:rect b="b" l="l" r="r" t="t"/>
              <a:pathLst>
                <a:path extrusionOk="0" h="203" w="245">
                  <a:moveTo>
                    <a:pt x="108" y="1"/>
                  </a:moveTo>
                  <a:cubicBezTo>
                    <a:pt x="53" y="1"/>
                    <a:pt x="1" y="46"/>
                    <a:pt x="8" y="112"/>
                  </a:cubicBezTo>
                  <a:cubicBezTo>
                    <a:pt x="13" y="160"/>
                    <a:pt x="50" y="197"/>
                    <a:pt x="98" y="202"/>
                  </a:cubicBezTo>
                  <a:cubicBezTo>
                    <a:pt x="102" y="203"/>
                    <a:pt x="106" y="203"/>
                    <a:pt x="110" y="203"/>
                  </a:cubicBezTo>
                  <a:cubicBezTo>
                    <a:pt x="198" y="203"/>
                    <a:pt x="244" y="93"/>
                    <a:pt x="178" y="32"/>
                  </a:cubicBezTo>
                  <a:cubicBezTo>
                    <a:pt x="158" y="10"/>
                    <a:pt x="132" y="1"/>
                    <a:pt x="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8" name="Google Shape;12748;p33"/>
          <p:cNvGrpSpPr/>
          <p:nvPr/>
        </p:nvGrpSpPr>
        <p:grpSpPr>
          <a:xfrm flipH="1" rot="292372">
            <a:off x="7876577" y="2535104"/>
            <a:ext cx="490744" cy="334961"/>
            <a:chOff x="527553" y="10096667"/>
            <a:chExt cx="285914" cy="195141"/>
          </a:xfrm>
        </p:grpSpPr>
        <p:sp>
          <p:nvSpPr>
            <p:cNvPr id="12749" name="Google Shape;12749;p33"/>
            <p:cNvSpPr/>
            <p:nvPr/>
          </p:nvSpPr>
          <p:spPr>
            <a:xfrm>
              <a:off x="527553" y="10096667"/>
              <a:ext cx="285914" cy="195141"/>
            </a:xfrm>
            <a:custGeom>
              <a:rect b="b" l="l" r="r" t="t"/>
              <a:pathLst>
                <a:path extrusionOk="0" h="2885" w="4227">
                  <a:moveTo>
                    <a:pt x="2781" y="673"/>
                  </a:moveTo>
                  <a:cubicBezTo>
                    <a:pt x="3227" y="854"/>
                    <a:pt x="3636" y="1120"/>
                    <a:pt x="3982" y="1454"/>
                  </a:cubicBezTo>
                  <a:cubicBezTo>
                    <a:pt x="3642" y="1789"/>
                    <a:pt x="3238" y="2055"/>
                    <a:pt x="2797" y="2236"/>
                  </a:cubicBezTo>
                  <a:cubicBezTo>
                    <a:pt x="3078" y="1997"/>
                    <a:pt x="3201" y="1619"/>
                    <a:pt x="3115" y="1263"/>
                  </a:cubicBezTo>
                  <a:cubicBezTo>
                    <a:pt x="3068" y="1035"/>
                    <a:pt x="2951" y="833"/>
                    <a:pt x="2781" y="673"/>
                  </a:cubicBezTo>
                  <a:close/>
                  <a:moveTo>
                    <a:pt x="2143" y="551"/>
                  </a:moveTo>
                  <a:cubicBezTo>
                    <a:pt x="2462" y="625"/>
                    <a:pt x="2728" y="843"/>
                    <a:pt x="2860" y="1141"/>
                  </a:cubicBezTo>
                  <a:cubicBezTo>
                    <a:pt x="3004" y="1454"/>
                    <a:pt x="2929" y="1821"/>
                    <a:pt x="2685" y="2060"/>
                  </a:cubicBezTo>
                  <a:cubicBezTo>
                    <a:pt x="2545" y="2191"/>
                    <a:pt x="2384" y="2246"/>
                    <a:pt x="2222" y="2246"/>
                  </a:cubicBezTo>
                  <a:cubicBezTo>
                    <a:pt x="1744" y="2246"/>
                    <a:pt x="1258" y="1757"/>
                    <a:pt x="1298" y="1252"/>
                  </a:cubicBezTo>
                  <a:cubicBezTo>
                    <a:pt x="1328" y="929"/>
                    <a:pt x="1612" y="649"/>
                    <a:pt x="1937" y="649"/>
                  </a:cubicBezTo>
                  <a:cubicBezTo>
                    <a:pt x="1954" y="649"/>
                    <a:pt x="1971" y="650"/>
                    <a:pt x="1989" y="652"/>
                  </a:cubicBezTo>
                  <a:cubicBezTo>
                    <a:pt x="1992" y="652"/>
                    <a:pt x="1996" y="653"/>
                    <a:pt x="1999" y="653"/>
                  </a:cubicBezTo>
                  <a:cubicBezTo>
                    <a:pt x="2037" y="653"/>
                    <a:pt x="2069" y="627"/>
                    <a:pt x="2079" y="588"/>
                  </a:cubicBezTo>
                  <a:cubicBezTo>
                    <a:pt x="2090" y="577"/>
                    <a:pt x="2100" y="567"/>
                    <a:pt x="2111" y="551"/>
                  </a:cubicBezTo>
                  <a:close/>
                  <a:moveTo>
                    <a:pt x="1372" y="689"/>
                  </a:moveTo>
                  <a:lnTo>
                    <a:pt x="1372" y="689"/>
                  </a:lnTo>
                  <a:cubicBezTo>
                    <a:pt x="1266" y="795"/>
                    <a:pt x="1186" y="923"/>
                    <a:pt x="1138" y="1072"/>
                  </a:cubicBezTo>
                  <a:cubicBezTo>
                    <a:pt x="1021" y="1460"/>
                    <a:pt x="1202" y="1890"/>
                    <a:pt x="1494" y="2151"/>
                  </a:cubicBezTo>
                  <a:cubicBezTo>
                    <a:pt x="1579" y="2230"/>
                    <a:pt x="1680" y="2294"/>
                    <a:pt x="1787" y="2342"/>
                  </a:cubicBezTo>
                  <a:cubicBezTo>
                    <a:pt x="1186" y="2241"/>
                    <a:pt x="617" y="1864"/>
                    <a:pt x="176" y="1460"/>
                  </a:cubicBezTo>
                  <a:cubicBezTo>
                    <a:pt x="522" y="1130"/>
                    <a:pt x="931" y="870"/>
                    <a:pt x="1372" y="689"/>
                  </a:cubicBezTo>
                  <a:close/>
                  <a:moveTo>
                    <a:pt x="2108" y="1"/>
                  </a:moveTo>
                  <a:cubicBezTo>
                    <a:pt x="2069" y="1"/>
                    <a:pt x="2030" y="22"/>
                    <a:pt x="2015" y="73"/>
                  </a:cubicBezTo>
                  <a:cubicBezTo>
                    <a:pt x="1994" y="168"/>
                    <a:pt x="1973" y="264"/>
                    <a:pt x="1952" y="360"/>
                  </a:cubicBezTo>
                  <a:cubicBezTo>
                    <a:pt x="1819" y="370"/>
                    <a:pt x="1691" y="391"/>
                    <a:pt x="1558" y="429"/>
                  </a:cubicBezTo>
                  <a:lnTo>
                    <a:pt x="1558" y="99"/>
                  </a:lnTo>
                  <a:cubicBezTo>
                    <a:pt x="1558" y="46"/>
                    <a:pt x="1516" y="3"/>
                    <a:pt x="1463" y="3"/>
                  </a:cubicBezTo>
                  <a:cubicBezTo>
                    <a:pt x="1409" y="3"/>
                    <a:pt x="1362" y="46"/>
                    <a:pt x="1362" y="99"/>
                  </a:cubicBezTo>
                  <a:lnTo>
                    <a:pt x="1362" y="487"/>
                  </a:lnTo>
                  <a:cubicBezTo>
                    <a:pt x="1261" y="519"/>
                    <a:pt x="1160" y="561"/>
                    <a:pt x="1059" y="609"/>
                  </a:cubicBezTo>
                  <a:lnTo>
                    <a:pt x="1059" y="397"/>
                  </a:lnTo>
                  <a:cubicBezTo>
                    <a:pt x="1067" y="325"/>
                    <a:pt x="1013" y="289"/>
                    <a:pt x="960" y="289"/>
                  </a:cubicBezTo>
                  <a:cubicBezTo>
                    <a:pt x="907" y="289"/>
                    <a:pt x="854" y="325"/>
                    <a:pt x="862" y="397"/>
                  </a:cubicBezTo>
                  <a:lnTo>
                    <a:pt x="862" y="710"/>
                  </a:lnTo>
                  <a:cubicBezTo>
                    <a:pt x="554" y="886"/>
                    <a:pt x="272" y="1093"/>
                    <a:pt x="12" y="1332"/>
                  </a:cubicBezTo>
                  <a:cubicBezTo>
                    <a:pt x="1" y="1417"/>
                    <a:pt x="1" y="1502"/>
                    <a:pt x="12" y="1582"/>
                  </a:cubicBezTo>
                  <a:cubicBezTo>
                    <a:pt x="288" y="1837"/>
                    <a:pt x="586" y="2060"/>
                    <a:pt x="910" y="2241"/>
                  </a:cubicBezTo>
                  <a:lnTo>
                    <a:pt x="788" y="2438"/>
                  </a:lnTo>
                  <a:cubicBezTo>
                    <a:pt x="740" y="2518"/>
                    <a:pt x="805" y="2591"/>
                    <a:pt x="873" y="2591"/>
                  </a:cubicBezTo>
                  <a:cubicBezTo>
                    <a:pt x="904" y="2591"/>
                    <a:pt x="936" y="2575"/>
                    <a:pt x="958" y="2539"/>
                  </a:cubicBezTo>
                  <a:lnTo>
                    <a:pt x="1091" y="2326"/>
                  </a:lnTo>
                  <a:cubicBezTo>
                    <a:pt x="1191" y="2374"/>
                    <a:pt x="1292" y="2416"/>
                    <a:pt x="1399" y="2454"/>
                  </a:cubicBezTo>
                  <a:cubicBezTo>
                    <a:pt x="1399" y="2454"/>
                    <a:pt x="1399" y="2459"/>
                    <a:pt x="1399" y="2459"/>
                  </a:cubicBezTo>
                  <a:cubicBezTo>
                    <a:pt x="1383" y="2549"/>
                    <a:pt x="1362" y="2640"/>
                    <a:pt x="1340" y="2725"/>
                  </a:cubicBezTo>
                  <a:cubicBezTo>
                    <a:pt x="1335" y="2751"/>
                    <a:pt x="1340" y="2778"/>
                    <a:pt x="1351" y="2804"/>
                  </a:cubicBezTo>
                  <a:cubicBezTo>
                    <a:pt x="1367" y="2826"/>
                    <a:pt x="1388" y="2842"/>
                    <a:pt x="1409" y="2847"/>
                  </a:cubicBezTo>
                  <a:cubicBezTo>
                    <a:pt x="1419" y="2850"/>
                    <a:pt x="1428" y="2851"/>
                    <a:pt x="1437" y="2851"/>
                  </a:cubicBezTo>
                  <a:cubicBezTo>
                    <a:pt x="1480" y="2851"/>
                    <a:pt x="1519" y="2822"/>
                    <a:pt x="1532" y="2778"/>
                  </a:cubicBezTo>
                  <a:cubicBezTo>
                    <a:pt x="1553" y="2693"/>
                    <a:pt x="1574" y="2602"/>
                    <a:pt x="1590" y="2512"/>
                  </a:cubicBezTo>
                  <a:lnTo>
                    <a:pt x="1590" y="2507"/>
                  </a:lnTo>
                  <a:lnTo>
                    <a:pt x="1617" y="2512"/>
                  </a:lnTo>
                  <a:cubicBezTo>
                    <a:pt x="1755" y="2544"/>
                    <a:pt x="1904" y="2560"/>
                    <a:pt x="2047" y="2560"/>
                  </a:cubicBezTo>
                  <a:lnTo>
                    <a:pt x="2047" y="2783"/>
                  </a:lnTo>
                  <a:cubicBezTo>
                    <a:pt x="2047" y="2842"/>
                    <a:pt x="2090" y="2884"/>
                    <a:pt x="2143" y="2884"/>
                  </a:cubicBezTo>
                  <a:cubicBezTo>
                    <a:pt x="2201" y="2884"/>
                    <a:pt x="2244" y="2842"/>
                    <a:pt x="2244" y="2783"/>
                  </a:cubicBezTo>
                  <a:lnTo>
                    <a:pt x="2244" y="2555"/>
                  </a:lnTo>
                  <a:cubicBezTo>
                    <a:pt x="2403" y="2539"/>
                    <a:pt x="2563" y="2512"/>
                    <a:pt x="2717" y="2464"/>
                  </a:cubicBezTo>
                  <a:cubicBezTo>
                    <a:pt x="2738" y="2544"/>
                    <a:pt x="2759" y="2624"/>
                    <a:pt x="2781" y="2698"/>
                  </a:cubicBezTo>
                  <a:cubicBezTo>
                    <a:pt x="2786" y="2725"/>
                    <a:pt x="2802" y="2746"/>
                    <a:pt x="2828" y="2757"/>
                  </a:cubicBezTo>
                  <a:cubicBezTo>
                    <a:pt x="2842" y="2767"/>
                    <a:pt x="2858" y="2773"/>
                    <a:pt x="2875" y="2773"/>
                  </a:cubicBezTo>
                  <a:cubicBezTo>
                    <a:pt x="2884" y="2773"/>
                    <a:pt x="2893" y="2771"/>
                    <a:pt x="2903" y="2767"/>
                  </a:cubicBezTo>
                  <a:cubicBezTo>
                    <a:pt x="2956" y="2751"/>
                    <a:pt x="2988" y="2698"/>
                    <a:pt x="2972" y="2645"/>
                  </a:cubicBezTo>
                  <a:lnTo>
                    <a:pt x="2908" y="2411"/>
                  </a:lnTo>
                  <a:cubicBezTo>
                    <a:pt x="2908" y="2406"/>
                    <a:pt x="2908" y="2406"/>
                    <a:pt x="2903" y="2400"/>
                  </a:cubicBezTo>
                  <a:cubicBezTo>
                    <a:pt x="2988" y="2369"/>
                    <a:pt x="3073" y="2331"/>
                    <a:pt x="3153" y="2289"/>
                  </a:cubicBezTo>
                  <a:cubicBezTo>
                    <a:pt x="3158" y="2299"/>
                    <a:pt x="3163" y="2310"/>
                    <a:pt x="3174" y="2321"/>
                  </a:cubicBezTo>
                  <a:cubicBezTo>
                    <a:pt x="3201" y="2353"/>
                    <a:pt x="3232" y="2379"/>
                    <a:pt x="3259" y="2411"/>
                  </a:cubicBezTo>
                  <a:cubicBezTo>
                    <a:pt x="3270" y="2422"/>
                    <a:pt x="3280" y="2427"/>
                    <a:pt x="3291" y="2432"/>
                  </a:cubicBezTo>
                  <a:cubicBezTo>
                    <a:pt x="3304" y="2438"/>
                    <a:pt x="3317" y="2440"/>
                    <a:pt x="3331" y="2440"/>
                  </a:cubicBezTo>
                  <a:cubicBezTo>
                    <a:pt x="3344" y="2440"/>
                    <a:pt x="3357" y="2438"/>
                    <a:pt x="3371" y="2432"/>
                  </a:cubicBezTo>
                  <a:cubicBezTo>
                    <a:pt x="3381" y="2427"/>
                    <a:pt x="3392" y="2422"/>
                    <a:pt x="3402" y="2411"/>
                  </a:cubicBezTo>
                  <a:lnTo>
                    <a:pt x="3418" y="2390"/>
                  </a:lnTo>
                  <a:cubicBezTo>
                    <a:pt x="3424" y="2374"/>
                    <a:pt x="3429" y="2358"/>
                    <a:pt x="3429" y="2342"/>
                  </a:cubicBezTo>
                  <a:lnTo>
                    <a:pt x="3429" y="2315"/>
                  </a:lnTo>
                  <a:cubicBezTo>
                    <a:pt x="3424" y="2294"/>
                    <a:pt x="3418" y="2284"/>
                    <a:pt x="3402" y="2268"/>
                  </a:cubicBezTo>
                  <a:cubicBezTo>
                    <a:pt x="3381" y="2241"/>
                    <a:pt x="3355" y="2220"/>
                    <a:pt x="3328" y="2193"/>
                  </a:cubicBezTo>
                  <a:lnTo>
                    <a:pt x="3360" y="2177"/>
                  </a:lnTo>
                  <a:cubicBezTo>
                    <a:pt x="3663" y="1991"/>
                    <a:pt x="3939" y="1779"/>
                    <a:pt x="4189" y="1529"/>
                  </a:cubicBezTo>
                  <a:cubicBezTo>
                    <a:pt x="4210" y="1513"/>
                    <a:pt x="4221" y="1492"/>
                    <a:pt x="4221" y="1470"/>
                  </a:cubicBezTo>
                  <a:cubicBezTo>
                    <a:pt x="4226" y="1438"/>
                    <a:pt x="4216" y="1407"/>
                    <a:pt x="4189" y="1385"/>
                  </a:cubicBezTo>
                  <a:cubicBezTo>
                    <a:pt x="3929" y="1130"/>
                    <a:pt x="3642" y="907"/>
                    <a:pt x="3328" y="721"/>
                  </a:cubicBezTo>
                  <a:lnTo>
                    <a:pt x="3408" y="561"/>
                  </a:lnTo>
                  <a:cubicBezTo>
                    <a:pt x="3450" y="496"/>
                    <a:pt x="3397" y="413"/>
                    <a:pt x="3325" y="413"/>
                  </a:cubicBezTo>
                  <a:cubicBezTo>
                    <a:pt x="3316" y="413"/>
                    <a:pt x="3306" y="415"/>
                    <a:pt x="3296" y="418"/>
                  </a:cubicBezTo>
                  <a:cubicBezTo>
                    <a:pt x="3270" y="423"/>
                    <a:pt x="3248" y="439"/>
                    <a:pt x="3238" y="461"/>
                  </a:cubicBezTo>
                  <a:lnTo>
                    <a:pt x="3153" y="631"/>
                  </a:lnTo>
                  <a:cubicBezTo>
                    <a:pt x="3041" y="572"/>
                    <a:pt x="2929" y="524"/>
                    <a:pt x="2813" y="482"/>
                  </a:cubicBezTo>
                  <a:lnTo>
                    <a:pt x="2887" y="184"/>
                  </a:lnTo>
                  <a:cubicBezTo>
                    <a:pt x="2903" y="131"/>
                    <a:pt x="2871" y="78"/>
                    <a:pt x="2818" y="62"/>
                  </a:cubicBezTo>
                  <a:cubicBezTo>
                    <a:pt x="2809" y="59"/>
                    <a:pt x="2799" y="58"/>
                    <a:pt x="2790" y="58"/>
                  </a:cubicBezTo>
                  <a:cubicBezTo>
                    <a:pt x="2747" y="58"/>
                    <a:pt x="2709" y="87"/>
                    <a:pt x="2696" y="131"/>
                  </a:cubicBezTo>
                  <a:cubicBezTo>
                    <a:pt x="2669" y="227"/>
                    <a:pt x="2648" y="328"/>
                    <a:pt x="2621" y="423"/>
                  </a:cubicBezTo>
                  <a:cubicBezTo>
                    <a:pt x="2472" y="381"/>
                    <a:pt x="2324" y="360"/>
                    <a:pt x="2169" y="354"/>
                  </a:cubicBezTo>
                  <a:lnTo>
                    <a:pt x="2159" y="354"/>
                  </a:lnTo>
                  <a:cubicBezTo>
                    <a:pt x="2175" y="280"/>
                    <a:pt x="2191" y="205"/>
                    <a:pt x="2207" y="126"/>
                  </a:cubicBezTo>
                  <a:cubicBezTo>
                    <a:pt x="2229" y="52"/>
                    <a:pt x="2168" y="1"/>
                    <a:pt x="210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33"/>
            <p:cNvSpPr/>
            <p:nvPr/>
          </p:nvSpPr>
          <p:spPr>
            <a:xfrm>
              <a:off x="653430" y="10172355"/>
              <a:ext cx="37405" cy="40449"/>
            </a:xfrm>
            <a:custGeom>
              <a:rect b="b" l="l" r="r" t="t"/>
              <a:pathLst>
                <a:path extrusionOk="0" h="598" w="553">
                  <a:moveTo>
                    <a:pt x="234" y="261"/>
                  </a:moveTo>
                  <a:cubicBezTo>
                    <a:pt x="255" y="293"/>
                    <a:pt x="287" y="314"/>
                    <a:pt x="324" y="314"/>
                  </a:cubicBezTo>
                  <a:lnTo>
                    <a:pt x="335" y="314"/>
                  </a:lnTo>
                  <a:lnTo>
                    <a:pt x="346" y="325"/>
                  </a:lnTo>
                  <a:lnTo>
                    <a:pt x="351" y="335"/>
                  </a:lnTo>
                  <a:lnTo>
                    <a:pt x="351" y="341"/>
                  </a:lnTo>
                  <a:lnTo>
                    <a:pt x="351" y="362"/>
                  </a:lnTo>
                  <a:cubicBezTo>
                    <a:pt x="351" y="367"/>
                    <a:pt x="351" y="367"/>
                    <a:pt x="351" y="367"/>
                  </a:cubicBezTo>
                  <a:lnTo>
                    <a:pt x="351" y="373"/>
                  </a:lnTo>
                  <a:lnTo>
                    <a:pt x="346" y="383"/>
                  </a:lnTo>
                  <a:lnTo>
                    <a:pt x="340" y="383"/>
                  </a:lnTo>
                  <a:lnTo>
                    <a:pt x="314" y="389"/>
                  </a:lnTo>
                  <a:lnTo>
                    <a:pt x="287" y="389"/>
                  </a:lnTo>
                  <a:cubicBezTo>
                    <a:pt x="277" y="389"/>
                    <a:pt x="271" y="389"/>
                    <a:pt x="261" y="383"/>
                  </a:cubicBezTo>
                  <a:lnTo>
                    <a:pt x="250" y="383"/>
                  </a:lnTo>
                  <a:lnTo>
                    <a:pt x="245" y="378"/>
                  </a:lnTo>
                  <a:lnTo>
                    <a:pt x="234" y="373"/>
                  </a:lnTo>
                  <a:lnTo>
                    <a:pt x="223" y="357"/>
                  </a:lnTo>
                  <a:lnTo>
                    <a:pt x="223" y="346"/>
                  </a:lnTo>
                  <a:cubicBezTo>
                    <a:pt x="223" y="341"/>
                    <a:pt x="223" y="325"/>
                    <a:pt x="218" y="314"/>
                  </a:cubicBezTo>
                  <a:cubicBezTo>
                    <a:pt x="223" y="304"/>
                    <a:pt x="223" y="293"/>
                    <a:pt x="223" y="282"/>
                  </a:cubicBezTo>
                  <a:lnTo>
                    <a:pt x="229" y="272"/>
                  </a:lnTo>
                  <a:cubicBezTo>
                    <a:pt x="234" y="266"/>
                    <a:pt x="234" y="266"/>
                    <a:pt x="234" y="261"/>
                  </a:cubicBezTo>
                  <a:close/>
                  <a:moveTo>
                    <a:pt x="431" y="1"/>
                  </a:moveTo>
                  <a:lnTo>
                    <a:pt x="436" y="17"/>
                  </a:lnTo>
                  <a:cubicBezTo>
                    <a:pt x="409" y="10"/>
                    <a:pt x="382" y="7"/>
                    <a:pt x="355" y="7"/>
                  </a:cubicBezTo>
                  <a:cubicBezTo>
                    <a:pt x="265" y="7"/>
                    <a:pt x="176" y="41"/>
                    <a:pt x="106" y="107"/>
                  </a:cubicBezTo>
                  <a:cubicBezTo>
                    <a:pt x="27" y="192"/>
                    <a:pt x="0" y="314"/>
                    <a:pt x="43" y="420"/>
                  </a:cubicBezTo>
                  <a:cubicBezTo>
                    <a:pt x="64" y="479"/>
                    <a:pt x="106" y="532"/>
                    <a:pt x="160" y="564"/>
                  </a:cubicBezTo>
                  <a:cubicBezTo>
                    <a:pt x="199" y="586"/>
                    <a:pt x="243" y="597"/>
                    <a:pt x="287" y="597"/>
                  </a:cubicBezTo>
                  <a:cubicBezTo>
                    <a:pt x="296" y="597"/>
                    <a:pt x="305" y="597"/>
                    <a:pt x="314" y="596"/>
                  </a:cubicBezTo>
                  <a:cubicBezTo>
                    <a:pt x="372" y="591"/>
                    <a:pt x="431" y="564"/>
                    <a:pt x="473" y="527"/>
                  </a:cubicBezTo>
                  <a:cubicBezTo>
                    <a:pt x="521" y="484"/>
                    <a:pt x="548" y="426"/>
                    <a:pt x="548" y="367"/>
                  </a:cubicBezTo>
                  <a:cubicBezTo>
                    <a:pt x="553" y="293"/>
                    <a:pt x="521" y="224"/>
                    <a:pt x="463" y="171"/>
                  </a:cubicBezTo>
                  <a:cubicBezTo>
                    <a:pt x="479" y="160"/>
                    <a:pt x="494" y="144"/>
                    <a:pt x="500" y="123"/>
                  </a:cubicBezTo>
                  <a:cubicBezTo>
                    <a:pt x="510" y="70"/>
                    <a:pt x="484" y="17"/>
                    <a:pt x="43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33"/>
            <p:cNvSpPr/>
            <p:nvPr/>
          </p:nvSpPr>
          <p:spPr>
            <a:xfrm>
              <a:off x="668851" y="10196773"/>
              <a:ext cx="473" cy="812"/>
            </a:xfrm>
            <a:custGeom>
              <a:rect b="b" l="l" r="r" t="t"/>
              <a:pathLst>
                <a:path extrusionOk="0" h="12" w="7">
                  <a:moveTo>
                    <a:pt x="1" y="1"/>
                  </a:moveTo>
                  <a:lnTo>
                    <a:pt x="6" y="12"/>
                  </a:lnTo>
                  <a:cubicBezTo>
                    <a:pt x="6" y="12"/>
                    <a:pt x="6" y="6"/>
                    <a:pt x="1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52" name="Google Shape;12752;p33"/>
          <p:cNvSpPr/>
          <p:nvPr/>
        </p:nvSpPr>
        <p:spPr>
          <a:xfrm rot="1118803">
            <a:off x="5367258" y="794386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3" name="Google Shape;12753;p33"/>
          <p:cNvSpPr/>
          <p:nvPr/>
        </p:nvSpPr>
        <p:spPr>
          <a:xfrm flipH="1">
            <a:off x="8127991" y="1658683"/>
            <a:ext cx="285313" cy="249856"/>
          </a:xfrm>
          <a:custGeom>
            <a:rect b="b" l="l" r="r" t="t"/>
            <a:pathLst>
              <a:path extrusionOk="0" h="2083" w="2379">
                <a:moveTo>
                  <a:pt x="1153" y="975"/>
                </a:moveTo>
                <a:cubicBezTo>
                  <a:pt x="1296" y="975"/>
                  <a:pt x="1440" y="991"/>
                  <a:pt x="1583" y="1002"/>
                </a:cubicBezTo>
                <a:cubicBezTo>
                  <a:pt x="1526" y="1117"/>
                  <a:pt x="1468" y="1232"/>
                  <a:pt x="1411" y="1342"/>
                </a:cubicBezTo>
                <a:lnTo>
                  <a:pt x="1411" y="1342"/>
                </a:lnTo>
                <a:lnTo>
                  <a:pt x="972" y="1299"/>
                </a:lnTo>
                <a:lnTo>
                  <a:pt x="1153" y="975"/>
                </a:lnTo>
                <a:close/>
                <a:moveTo>
                  <a:pt x="1522" y="0"/>
                </a:moveTo>
                <a:cubicBezTo>
                  <a:pt x="1490" y="0"/>
                  <a:pt x="1457" y="17"/>
                  <a:pt x="1435" y="56"/>
                </a:cubicBezTo>
                <a:lnTo>
                  <a:pt x="1440" y="56"/>
                </a:lnTo>
                <a:lnTo>
                  <a:pt x="1031" y="779"/>
                </a:lnTo>
                <a:cubicBezTo>
                  <a:pt x="861" y="779"/>
                  <a:pt x="691" y="779"/>
                  <a:pt x="515" y="789"/>
                </a:cubicBezTo>
                <a:cubicBezTo>
                  <a:pt x="391" y="794"/>
                  <a:pt x="388" y="986"/>
                  <a:pt x="506" y="986"/>
                </a:cubicBezTo>
                <a:cubicBezTo>
                  <a:pt x="509" y="986"/>
                  <a:pt x="512" y="986"/>
                  <a:pt x="515" y="986"/>
                </a:cubicBezTo>
                <a:cubicBezTo>
                  <a:pt x="648" y="981"/>
                  <a:pt x="781" y="975"/>
                  <a:pt x="919" y="975"/>
                </a:cubicBezTo>
                <a:lnTo>
                  <a:pt x="749" y="1278"/>
                </a:lnTo>
                <a:lnTo>
                  <a:pt x="127" y="1214"/>
                </a:lnTo>
                <a:cubicBezTo>
                  <a:pt x="122" y="1214"/>
                  <a:pt x="118" y="1214"/>
                  <a:pt x="113" y="1214"/>
                </a:cubicBezTo>
                <a:cubicBezTo>
                  <a:pt x="0" y="1214"/>
                  <a:pt x="10" y="1401"/>
                  <a:pt x="127" y="1411"/>
                </a:cubicBezTo>
                <a:lnTo>
                  <a:pt x="643" y="1464"/>
                </a:lnTo>
                <a:lnTo>
                  <a:pt x="377" y="1937"/>
                </a:lnTo>
                <a:cubicBezTo>
                  <a:pt x="340" y="2015"/>
                  <a:pt x="403" y="2082"/>
                  <a:pt x="468" y="2082"/>
                </a:cubicBezTo>
                <a:cubicBezTo>
                  <a:pt x="497" y="2082"/>
                  <a:pt x="526" y="2069"/>
                  <a:pt x="547" y="2038"/>
                </a:cubicBezTo>
                <a:lnTo>
                  <a:pt x="861" y="1491"/>
                </a:lnTo>
                <a:lnTo>
                  <a:pt x="1318" y="1539"/>
                </a:lnTo>
                <a:cubicBezTo>
                  <a:pt x="1259" y="1656"/>
                  <a:pt x="1201" y="1772"/>
                  <a:pt x="1142" y="1895"/>
                </a:cubicBezTo>
                <a:cubicBezTo>
                  <a:pt x="1102" y="1975"/>
                  <a:pt x="1170" y="2048"/>
                  <a:pt x="1235" y="2048"/>
                </a:cubicBezTo>
                <a:cubicBezTo>
                  <a:pt x="1265" y="2048"/>
                  <a:pt x="1294" y="2032"/>
                  <a:pt x="1312" y="1996"/>
                </a:cubicBezTo>
                <a:cubicBezTo>
                  <a:pt x="1387" y="1852"/>
                  <a:pt x="1456" y="1703"/>
                  <a:pt x="1530" y="1560"/>
                </a:cubicBezTo>
                <a:lnTo>
                  <a:pt x="2141" y="1624"/>
                </a:lnTo>
                <a:cubicBezTo>
                  <a:pt x="2145" y="1624"/>
                  <a:pt x="2148" y="1624"/>
                  <a:pt x="2151" y="1624"/>
                </a:cubicBezTo>
                <a:cubicBezTo>
                  <a:pt x="2269" y="1624"/>
                  <a:pt x="2266" y="1437"/>
                  <a:pt x="2141" y="1422"/>
                </a:cubicBezTo>
                <a:lnTo>
                  <a:pt x="1621" y="1369"/>
                </a:lnTo>
                <a:cubicBezTo>
                  <a:pt x="1679" y="1257"/>
                  <a:pt x="1732" y="1140"/>
                  <a:pt x="1791" y="1028"/>
                </a:cubicBezTo>
                <a:cubicBezTo>
                  <a:pt x="1929" y="1044"/>
                  <a:pt x="2067" y="1066"/>
                  <a:pt x="2205" y="1092"/>
                </a:cubicBezTo>
                <a:cubicBezTo>
                  <a:pt x="2214" y="1094"/>
                  <a:pt x="2223" y="1095"/>
                  <a:pt x="2231" y="1095"/>
                </a:cubicBezTo>
                <a:cubicBezTo>
                  <a:pt x="2348" y="1095"/>
                  <a:pt x="2378" y="926"/>
                  <a:pt x="2264" y="901"/>
                </a:cubicBezTo>
                <a:cubicBezTo>
                  <a:pt x="2136" y="880"/>
                  <a:pt x="2009" y="858"/>
                  <a:pt x="1886" y="842"/>
                </a:cubicBezTo>
                <a:lnTo>
                  <a:pt x="2126" y="348"/>
                </a:lnTo>
                <a:cubicBezTo>
                  <a:pt x="2166" y="271"/>
                  <a:pt x="2097" y="199"/>
                  <a:pt x="2031" y="199"/>
                </a:cubicBezTo>
                <a:cubicBezTo>
                  <a:pt x="2002" y="199"/>
                  <a:pt x="1973" y="213"/>
                  <a:pt x="1955" y="247"/>
                </a:cubicBezTo>
                <a:lnTo>
                  <a:pt x="1674" y="816"/>
                </a:lnTo>
                <a:cubicBezTo>
                  <a:pt x="1536" y="800"/>
                  <a:pt x="1397" y="789"/>
                  <a:pt x="1259" y="784"/>
                </a:cubicBezTo>
                <a:lnTo>
                  <a:pt x="1610" y="157"/>
                </a:lnTo>
                <a:cubicBezTo>
                  <a:pt x="1657" y="74"/>
                  <a:pt x="1591" y="0"/>
                  <a:pt x="1522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4" name="Google Shape;12754;p33"/>
          <p:cNvSpPr/>
          <p:nvPr/>
        </p:nvSpPr>
        <p:spPr>
          <a:xfrm flipH="1" rot="1585849">
            <a:off x="3678689" y="4037710"/>
            <a:ext cx="270211" cy="493547"/>
          </a:xfrm>
          <a:custGeom>
            <a:rect b="b" l="l" r="r" t="t"/>
            <a:pathLst>
              <a:path extrusionOk="0" h="5876" w="3217">
                <a:moveTo>
                  <a:pt x="1685" y="208"/>
                </a:moveTo>
                <a:cubicBezTo>
                  <a:pt x="2164" y="872"/>
                  <a:pt x="2594" y="1568"/>
                  <a:pt x="2966" y="2302"/>
                </a:cubicBezTo>
                <a:lnTo>
                  <a:pt x="2589" y="2302"/>
                </a:lnTo>
                <a:cubicBezTo>
                  <a:pt x="2573" y="2302"/>
                  <a:pt x="2562" y="2302"/>
                  <a:pt x="2546" y="2312"/>
                </a:cubicBezTo>
                <a:cubicBezTo>
                  <a:pt x="2544" y="2310"/>
                  <a:pt x="2541" y="2308"/>
                  <a:pt x="2538" y="2308"/>
                </a:cubicBezTo>
                <a:cubicBezTo>
                  <a:pt x="2534" y="2308"/>
                  <a:pt x="2530" y="2310"/>
                  <a:pt x="2525" y="2312"/>
                </a:cubicBezTo>
                <a:cubicBezTo>
                  <a:pt x="2477" y="2312"/>
                  <a:pt x="2440" y="2350"/>
                  <a:pt x="2435" y="2398"/>
                </a:cubicBezTo>
                <a:cubicBezTo>
                  <a:pt x="2429" y="2871"/>
                  <a:pt x="2429" y="3349"/>
                  <a:pt x="2429" y="3822"/>
                </a:cubicBezTo>
                <a:cubicBezTo>
                  <a:pt x="2429" y="4151"/>
                  <a:pt x="2456" y="4476"/>
                  <a:pt x="2376" y="4795"/>
                </a:cubicBezTo>
                <a:cubicBezTo>
                  <a:pt x="2291" y="5188"/>
                  <a:pt x="2052" y="5517"/>
                  <a:pt x="1654" y="5629"/>
                </a:cubicBezTo>
                <a:cubicBezTo>
                  <a:pt x="1536" y="5662"/>
                  <a:pt x="1418" y="5676"/>
                  <a:pt x="1300" y="5676"/>
                </a:cubicBezTo>
                <a:cubicBezTo>
                  <a:pt x="1003" y="5676"/>
                  <a:pt x="707" y="5585"/>
                  <a:pt x="426" y="5475"/>
                </a:cubicBezTo>
                <a:cubicBezTo>
                  <a:pt x="564" y="5443"/>
                  <a:pt x="686" y="5363"/>
                  <a:pt x="777" y="5252"/>
                </a:cubicBezTo>
                <a:cubicBezTo>
                  <a:pt x="963" y="5044"/>
                  <a:pt x="1010" y="4763"/>
                  <a:pt x="1021" y="4492"/>
                </a:cubicBezTo>
                <a:cubicBezTo>
                  <a:pt x="1053" y="3817"/>
                  <a:pt x="1032" y="3136"/>
                  <a:pt x="1032" y="2456"/>
                </a:cubicBezTo>
                <a:cubicBezTo>
                  <a:pt x="1026" y="2413"/>
                  <a:pt x="989" y="2376"/>
                  <a:pt x="941" y="2371"/>
                </a:cubicBezTo>
                <a:cubicBezTo>
                  <a:pt x="931" y="2328"/>
                  <a:pt x="893" y="2302"/>
                  <a:pt x="851" y="2302"/>
                </a:cubicBezTo>
                <a:lnTo>
                  <a:pt x="389" y="2302"/>
                </a:lnTo>
                <a:cubicBezTo>
                  <a:pt x="824" y="1606"/>
                  <a:pt x="1207" y="877"/>
                  <a:pt x="1685" y="208"/>
                </a:cubicBezTo>
                <a:close/>
                <a:moveTo>
                  <a:pt x="1643" y="0"/>
                </a:moveTo>
                <a:cubicBezTo>
                  <a:pt x="1610" y="0"/>
                  <a:pt x="1577" y="16"/>
                  <a:pt x="1553" y="43"/>
                </a:cubicBezTo>
                <a:cubicBezTo>
                  <a:pt x="1032" y="761"/>
                  <a:pt x="628" y="1552"/>
                  <a:pt x="155" y="2302"/>
                </a:cubicBezTo>
                <a:cubicBezTo>
                  <a:pt x="133" y="2328"/>
                  <a:pt x="133" y="2371"/>
                  <a:pt x="155" y="2403"/>
                </a:cubicBezTo>
                <a:cubicBezTo>
                  <a:pt x="155" y="2456"/>
                  <a:pt x="197" y="2499"/>
                  <a:pt x="250" y="2499"/>
                </a:cubicBezTo>
                <a:lnTo>
                  <a:pt x="824" y="2499"/>
                </a:lnTo>
                <a:cubicBezTo>
                  <a:pt x="824" y="3073"/>
                  <a:pt x="824" y="3647"/>
                  <a:pt x="819" y="4221"/>
                </a:cubicBezTo>
                <a:cubicBezTo>
                  <a:pt x="819" y="4465"/>
                  <a:pt x="830" y="4731"/>
                  <a:pt x="723" y="4965"/>
                </a:cubicBezTo>
                <a:cubicBezTo>
                  <a:pt x="645" y="5140"/>
                  <a:pt x="470" y="5300"/>
                  <a:pt x="271" y="5300"/>
                </a:cubicBezTo>
                <a:cubicBezTo>
                  <a:pt x="242" y="5300"/>
                  <a:pt x="212" y="5296"/>
                  <a:pt x="181" y="5289"/>
                </a:cubicBezTo>
                <a:cubicBezTo>
                  <a:pt x="175" y="5288"/>
                  <a:pt x="169" y="5287"/>
                  <a:pt x="163" y="5287"/>
                </a:cubicBezTo>
                <a:cubicBezTo>
                  <a:pt x="115" y="5287"/>
                  <a:pt x="69" y="5322"/>
                  <a:pt x="64" y="5374"/>
                </a:cubicBezTo>
                <a:cubicBezTo>
                  <a:pt x="1" y="5427"/>
                  <a:pt x="17" y="5528"/>
                  <a:pt x="91" y="5560"/>
                </a:cubicBezTo>
                <a:cubicBezTo>
                  <a:pt x="472" y="5716"/>
                  <a:pt x="876" y="5876"/>
                  <a:pt x="1297" y="5876"/>
                </a:cubicBezTo>
                <a:cubicBezTo>
                  <a:pt x="1364" y="5876"/>
                  <a:pt x="1432" y="5872"/>
                  <a:pt x="1499" y="5863"/>
                </a:cubicBezTo>
                <a:cubicBezTo>
                  <a:pt x="1914" y="5815"/>
                  <a:pt x="2275" y="5555"/>
                  <a:pt x="2451" y="5177"/>
                </a:cubicBezTo>
                <a:cubicBezTo>
                  <a:pt x="2616" y="4821"/>
                  <a:pt x="2631" y="4444"/>
                  <a:pt x="2631" y="4066"/>
                </a:cubicBezTo>
                <a:cubicBezTo>
                  <a:pt x="2621" y="3737"/>
                  <a:pt x="2631" y="3413"/>
                  <a:pt x="2631" y="3083"/>
                </a:cubicBezTo>
                <a:lnTo>
                  <a:pt x="2631" y="2499"/>
                </a:lnTo>
                <a:lnTo>
                  <a:pt x="3115" y="2499"/>
                </a:lnTo>
                <a:cubicBezTo>
                  <a:pt x="3168" y="2499"/>
                  <a:pt x="3216" y="2456"/>
                  <a:pt x="3216" y="2398"/>
                </a:cubicBezTo>
                <a:cubicBezTo>
                  <a:pt x="3216" y="2366"/>
                  <a:pt x="3200" y="2339"/>
                  <a:pt x="3168" y="2318"/>
                </a:cubicBezTo>
                <a:cubicBezTo>
                  <a:pt x="3179" y="2297"/>
                  <a:pt x="3174" y="2270"/>
                  <a:pt x="3163" y="2249"/>
                </a:cubicBezTo>
                <a:cubicBezTo>
                  <a:pt x="2775" y="1489"/>
                  <a:pt x="2329" y="761"/>
                  <a:pt x="1824" y="64"/>
                </a:cubicBezTo>
                <a:cubicBezTo>
                  <a:pt x="1807" y="39"/>
                  <a:pt x="1773" y="24"/>
                  <a:pt x="1739" y="24"/>
                </a:cubicBezTo>
                <a:cubicBezTo>
                  <a:pt x="1730" y="24"/>
                  <a:pt x="1721" y="25"/>
                  <a:pt x="1712" y="27"/>
                </a:cubicBezTo>
                <a:cubicBezTo>
                  <a:pt x="1692" y="9"/>
                  <a:pt x="1667" y="0"/>
                  <a:pt x="1643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55" name="Google Shape;12755;p33"/>
          <p:cNvGrpSpPr/>
          <p:nvPr/>
        </p:nvGrpSpPr>
        <p:grpSpPr>
          <a:xfrm flipH="1" rot="-1398537">
            <a:off x="5397942" y="3856007"/>
            <a:ext cx="278766" cy="476967"/>
            <a:chOff x="316587" y="9755293"/>
            <a:chExt cx="193789" cy="331571"/>
          </a:xfrm>
        </p:grpSpPr>
        <p:sp>
          <p:nvSpPr>
            <p:cNvPr id="12756" name="Google Shape;12756;p33"/>
            <p:cNvSpPr/>
            <p:nvPr/>
          </p:nvSpPr>
          <p:spPr>
            <a:xfrm>
              <a:off x="316587" y="9755293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33"/>
            <p:cNvSpPr/>
            <p:nvPr/>
          </p:nvSpPr>
          <p:spPr>
            <a:xfrm>
              <a:off x="346416" y="9816641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33"/>
            <p:cNvSpPr/>
            <p:nvPr/>
          </p:nvSpPr>
          <p:spPr>
            <a:xfrm>
              <a:off x="387270" y="9786948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33"/>
            <p:cNvSpPr/>
            <p:nvPr/>
          </p:nvSpPr>
          <p:spPr>
            <a:xfrm>
              <a:off x="393154" y="10023888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33"/>
            <p:cNvSpPr/>
            <p:nvPr/>
          </p:nvSpPr>
          <p:spPr>
            <a:xfrm>
              <a:off x="381994" y="9902746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33"/>
            <p:cNvSpPr/>
            <p:nvPr/>
          </p:nvSpPr>
          <p:spPr>
            <a:xfrm>
              <a:off x="392749" y="9876840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33"/>
            <p:cNvSpPr/>
            <p:nvPr/>
          </p:nvSpPr>
          <p:spPr>
            <a:xfrm>
              <a:off x="392072" y="9934739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63" name="Google Shape;12763;p33"/>
          <p:cNvSpPr/>
          <p:nvPr/>
        </p:nvSpPr>
        <p:spPr>
          <a:xfrm flipH="1" rot="-906625">
            <a:off x="1783676" y="4035302"/>
            <a:ext cx="807615" cy="291374"/>
          </a:xfrm>
          <a:custGeom>
            <a:rect b="b" l="l" r="r" t="t"/>
            <a:pathLst>
              <a:path extrusionOk="0" h="2825" w="7830">
                <a:moveTo>
                  <a:pt x="5443" y="409"/>
                </a:moveTo>
                <a:lnTo>
                  <a:pt x="3854" y="1658"/>
                </a:lnTo>
                <a:cubicBezTo>
                  <a:pt x="3370" y="1244"/>
                  <a:pt x="2881" y="840"/>
                  <a:pt x="2382" y="447"/>
                </a:cubicBezTo>
                <a:lnTo>
                  <a:pt x="2382" y="447"/>
                </a:lnTo>
                <a:cubicBezTo>
                  <a:pt x="2671" y="458"/>
                  <a:pt x="2961" y="462"/>
                  <a:pt x="3250" y="462"/>
                </a:cubicBezTo>
                <a:cubicBezTo>
                  <a:pt x="3935" y="462"/>
                  <a:pt x="4620" y="437"/>
                  <a:pt x="5300" y="415"/>
                </a:cubicBezTo>
                <a:lnTo>
                  <a:pt x="5443" y="409"/>
                </a:lnTo>
                <a:close/>
                <a:moveTo>
                  <a:pt x="7442" y="234"/>
                </a:moveTo>
                <a:cubicBezTo>
                  <a:pt x="7442" y="234"/>
                  <a:pt x="7442" y="239"/>
                  <a:pt x="7442" y="239"/>
                </a:cubicBezTo>
                <a:cubicBezTo>
                  <a:pt x="7601" y="606"/>
                  <a:pt x="7362" y="1021"/>
                  <a:pt x="6963" y="1063"/>
                </a:cubicBezTo>
                <a:cubicBezTo>
                  <a:pt x="6950" y="1052"/>
                  <a:pt x="6933" y="1047"/>
                  <a:pt x="6915" y="1047"/>
                </a:cubicBezTo>
                <a:cubicBezTo>
                  <a:pt x="6898" y="1047"/>
                  <a:pt x="6881" y="1052"/>
                  <a:pt x="6868" y="1063"/>
                </a:cubicBezTo>
                <a:cubicBezTo>
                  <a:pt x="6866" y="1063"/>
                  <a:pt x="6864" y="1063"/>
                  <a:pt x="6862" y="1063"/>
                </a:cubicBezTo>
                <a:cubicBezTo>
                  <a:pt x="6740" y="1063"/>
                  <a:pt x="6742" y="1255"/>
                  <a:pt x="6868" y="1260"/>
                </a:cubicBezTo>
                <a:lnTo>
                  <a:pt x="6883" y="1260"/>
                </a:lnTo>
                <a:cubicBezTo>
                  <a:pt x="6899" y="1280"/>
                  <a:pt x="6909" y="1301"/>
                  <a:pt x="6919" y="1321"/>
                </a:cubicBezTo>
                <a:lnTo>
                  <a:pt x="6919" y="1321"/>
                </a:lnTo>
                <a:cubicBezTo>
                  <a:pt x="6921" y="1327"/>
                  <a:pt x="6926" y="1345"/>
                  <a:pt x="6926" y="1345"/>
                </a:cubicBezTo>
                <a:lnTo>
                  <a:pt x="6937" y="1377"/>
                </a:lnTo>
                <a:cubicBezTo>
                  <a:pt x="6937" y="1387"/>
                  <a:pt x="6942" y="1403"/>
                  <a:pt x="6942" y="1414"/>
                </a:cubicBezTo>
                <a:lnTo>
                  <a:pt x="6942" y="1430"/>
                </a:lnTo>
                <a:cubicBezTo>
                  <a:pt x="6953" y="1515"/>
                  <a:pt x="6931" y="1605"/>
                  <a:pt x="6878" y="1674"/>
                </a:cubicBezTo>
                <a:lnTo>
                  <a:pt x="6868" y="1685"/>
                </a:lnTo>
                <a:cubicBezTo>
                  <a:pt x="6862" y="1696"/>
                  <a:pt x="6852" y="1701"/>
                  <a:pt x="6841" y="1712"/>
                </a:cubicBezTo>
                <a:lnTo>
                  <a:pt x="6820" y="1733"/>
                </a:lnTo>
                <a:cubicBezTo>
                  <a:pt x="6822" y="1731"/>
                  <a:pt x="6822" y="1730"/>
                  <a:pt x="6822" y="1730"/>
                </a:cubicBezTo>
                <a:lnTo>
                  <a:pt x="6822" y="1730"/>
                </a:lnTo>
                <a:cubicBezTo>
                  <a:pt x="6821" y="1730"/>
                  <a:pt x="6803" y="1743"/>
                  <a:pt x="6798" y="1743"/>
                </a:cubicBezTo>
                <a:cubicBezTo>
                  <a:pt x="6767" y="1770"/>
                  <a:pt x="6729" y="1786"/>
                  <a:pt x="6687" y="1797"/>
                </a:cubicBezTo>
                <a:lnTo>
                  <a:pt x="6660" y="1802"/>
                </a:lnTo>
                <a:lnTo>
                  <a:pt x="6639" y="1802"/>
                </a:lnTo>
                <a:cubicBezTo>
                  <a:pt x="6628" y="1805"/>
                  <a:pt x="6616" y="1806"/>
                  <a:pt x="6604" y="1806"/>
                </a:cubicBezTo>
                <a:cubicBezTo>
                  <a:pt x="6592" y="1806"/>
                  <a:pt x="6581" y="1805"/>
                  <a:pt x="6570" y="1802"/>
                </a:cubicBezTo>
                <a:lnTo>
                  <a:pt x="6522" y="1802"/>
                </a:lnTo>
                <a:cubicBezTo>
                  <a:pt x="6495" y="1797"/>
                  <a:pt x="6474" y="1791"/>
                  <a:pt x="6453" y="1781"/>
                </a:cubicBezTo>
                <a:cubicBezTo>
                  <a:pt x="6442" y="1777"/>
                  <a:pt x="6432" y="1775"/>
                  <a:pt x="6421" y="1775"/>
                </a:cubicBezTo>
                <a:cubicBezTo>
                  <a:pt x="6383" y="1775"/>
                  <a:pt x="6347" y="1797"/>
                  <a:pt x="6331" y="1834"/>
                </a:cubicBezTo>
                <a:cubicBezTo>
                  <a:pt x="6320" y="1844"/>
                  <a:pt x="6309" y="1855"/>
                  <a:pt x="6304" y="1871"/>
                </a:cubicBezTo>
                <a:lnTo>
                  <a:pt x="6299" y="1882"/>
                </a:lnTo>
                <a:cubicBezTo>
                  <a:pt x="6299" y="1887"/>
                  <a:pt x="6294" y="1898"/>
                  <a:pt x="6288" y="1903"/>
                </a:cubicBezTo>
                <a:cubicBezTo>
                  <a:pt x="6288" y="1903"/>
                  <a:pt x="6272" y="1935"/>
                  <a:pt x="6267" y="1945"/>
                </a:cubicBezTo>
                <a:cubicBezTo>
                  <a:pt x="6262" y="1956"/>
                  <a:pt x="6256" y="1961"/>
                  <a:pt x="6251" y="1967"/>
                </a:cubicBezTo>
                <a:lnTo>
                  <a:pt x="6246" y="1977"/>
                </a:lnTo>
                <a:lnTo>
                  <a:pt x="6235" y="1988"/>
                </a:lnTo>
                <a:lnTo>
                  <a:pt x="6219" y="2009"/>
                </a:lnTo>
                <a:lnTo>
                  <a:pt x="6187" y="2041"/>
                </a:lnTo>
                <a:lnTo>
                  <a:pt x="6166" y="2057"/>
                </a:lnTo>
                <a:cubicBezTo>
                  <a:pt x="6145" y="2073"/>
                  <a:pt x="6113" y="2094"/>
                  <a:pt x="6086" y="2105"/>
                </a:cubicBezTo>
                <a:lnTo>
                  <a:pt x="6070" y="2115"/>
                </a:lnTo>
                <a:lnTo>
                  <a:pt x="6060" y="2115"/>
                </a:lnTo>
                <a:lnTo>
                  <a:pt x="6017" y="2131"/>
                </a:lnTo>
                <a:lnTo>
                  <a:pt x="5975" y="2142"/>
                </a:lnTo>
                <a:lnTo>
                  <a:pt x="5847" y="2142"/>
                </a:lnTo>
                <a:lnTo>
                  <a:pt x="5852" y="2147"/>
                </a:lnTo>
                <a:lnTo>
                  <a:pt x="5831" y="2147"/>
                </a:lnTo>
                <a:cubicBezTo>
                  <a:pt x="5810" y="2142"/>
                  <a:pt x="5794" y="2137"/>
                  <a:pt x="5778" y="2131"/>
                </a:cubicBezTo>
                <a:lnTo>
                  <a:pt x="5773" y="2131"/>
                </a:lnTo>
                <a:cubicBezTo>
                  <a:pt x="5773" y="1749"/>
                  <a:pt x="5767" y="1366"/>
                  <a:pt x="5767" y="983"/>
                </a:cubicBezTo>
                <a:lnTo>
                  <a:pt x="5767" y="983"/>
                </a:lnTo>
                <a:cubicBezTo>
                  <a:pt x="5782" y="1001"/>
                  <a:pt x="5804" y="1012"/>
                  <a:pt x="5828" y="1012"/>
                </a:cubicBezTo>
                <a:cubicBezTo>
                  <a:pt x="5839" y="1012"/>
                  <a:pt x="5851" y="1010"/>
                  <a:pt x="5863" y="1005"/>
                </a:cubicBezTo>
                <a:cubicBezTo>
                  <a:pt x="6405" y="781"/>
                  <a:pt x="6931" y="526"/>
                  <a:pt x="7442" y="234"/>
                </a:cubicBezTo>
                <a:close/>
                <a:moveTo>
                  <a:pt x="362" y="245"/>
                </a:moveTo>
                <a:cubicBezTo>
                  <a:pt x="872" y="537"/>
                  <a:pt x="1398" y="792"/>
                  <a:pt x="1941" y="1010"/>
                </a:cubicBezTo>
                <a:cubicBezTo>
                  <a:pt x="1951" y="1015"/>
                  <a:pt x="1962" y="1021"/>
                  <a:pt x="1972" y="1021"/>
                </a:cubicBezTo>
                <a:lnTo>
                  <a:pt x="1988" y="2163"/>
                </a:lnTo>
                <a:lnTo>
                  <a:pt x="1834" y="2163"/>
                </a:lnTo>
                <a:lnTo>
                  <a:pt x="1792" y="2153"/>
                </a:lnTo>
                <a:lnTo>
                  <a:pt x="1744" y="2137"/>
                </a:lnTo>
                <a:lnTo>
                  <a:pt x="1739" y="2137"/>
                </a:lnTo>
                <a:lnTo>
                  <a:pt x="1717" y="2126"/>
                </a:lnTo>
                <a:cubicBezTo>
                  <a:pt x="1691" y="2110"/>
                  <a:pt x="1664" y="2094"/>
                  <a:pt x="1638" y="2078"/>
                </a:cubicBezTo>
                <a:lnTo>
                  <a:pt x="1622" y="2062"/>
                </a:lnTo>
                <a:lnTo>
                  <a:pt x="1590" y="2030"/>
                </a:lnTo>
                <a:lnTo>
                  <a:pt x="1563" y="1999"/>
                </a:lnTo>
                <a:lnTo>
                  <a:pt x="1558" y="1988"/>
                </a:lnTo>
                <a:cubicBezTo>
                  <a:pt x="1553" y="1983"/>
                  <a:pt x="1547" y="1977"/>
                  <a:pt x="1542" y="1967"/>
                </a:cubicBezTo>
                <a:cubicBezTo>
                  <a:pt x="1537" y="1956"/>
                  <a:pt x="1526" y="1940"/>
                  <a:pt x="1521" y="1929"/>
                </a:cubicBezTo>
                <a:cubicBezTo>
                  <a:pt x="1517" y="1923"/>
                  <a:pt x="1514" y="1914"/>
                  <a:pt x="1515" y="1914"/>
                </a:cubicBezTo>
                <a:lnTo>
                  <a:pt x="1515" y="1914"/>
                </a:lnTo>
                <a:cubicBezTo>
                  <a:pt x="1515" y="1914"/>
                  <a:pt x="1517" y="1916"/>
                  <a:pt x="1521" y="1924"/>
                </a:cubicBezTo>
                <a:lnTo>
                  <a:pt x="1515" y="1898"/>
                </a:lnTo>
                <a:cubicBezTo>
                  <a:pt x="1505" y="1871"/>
                  <a:pt x="1489" y="1850"/>
                  <a:pt x="1468" y="1839"/>
                </a:cubicBezTo>
                <a:cubicBezTo>
                  <a:pt x="1450" y="1804"/>
                  <a:pt x="1414" y="1783"/>
                  <a:pt x="1375" y="1783"/>
                </a:cubicBezTo>
                <a:cubicBezTo>
                  <a:pt x="1367" y="1783"/>
                  <a:pt x="1359" y="1784"/>
                  <a:pt x="1351" y="1786"/>
                </a:cubicBezTo>
                <a:cubicBezTo>
                  <a:pt x="1329" y="1797"/>
                  <a:pt x="1308" y="1802"/>
                  <a:pt x="1287" y="1807"/>
                </a:cubicBezTo>
                <a:lnTo>
                  <a:pt x="1260" y="1812"/>
                </a:lnTo>
                <a:lnTo>
                  <a:pt x="1234" y="1812"/>
                </a:lnTo>
                <a:cubicBezTo>
                  <a:pt x="1223" y="1815"/>
                  <a:pt x="1212" y="1816"/>
                  <a:pt x="1201" y="1816"/>
                </a:cubicBezTo>
                <a:cubicBezTo>
                  <a:pt x="1190" y="1816"/>
                  <a:pt x="1178" y="1815"/>
                  <a:pt x="1165" y="1812"/>
                </a:cubicBezTo>
                <a:lnTo>
                  <a:pt x="1143" y="1812"/>
                </a:lnTo>
                <a:lnTo>
                  <a:pt x="1117" y="1807"/>
                </a:lnTo>
                <a:cubicBezTo>
                  <a:pt x="1074" y="1797"/>
                  <a:pt x="1037" y="1781"/>
                  <a:pt x="1005" y="1759"/>
                </a:cubicBezTo>
                <a:cubicBezTo>
                  <a:pt x="1005" y="1759"/>
                  <a:pt x="984" y="1743"/>
                  <a:pt x="983" y="1743"/>
                </a:cubicBezTo>
                <a:lnTo>
                  <a:pt x="983" y="1743"/>
                </a:lnTo>
                <a:cubicBezTo>
                  <a:pt x="983" y="1743"/>
                  <a:pt x="983" y="1743"/>
                  <a:pt x="984" y="1743"/>
                </a:cubicBezTo>
                <a:lnTo>
                  <a:pt x="963" y="1722"/>
                </a:lnTo>
                <a:lnTo>
                  <a:pt x="936" y="1701"/>
                </a:lnTo>
                <a:lnTo>
                  <a:pt x="925" y="1680"/>
                </a:lnTo>
                <a:cubicBezTo>
                  <a:pt x="872" y="1611"/>
                  <a:pt x="851" y="1525"/>
                  <a:pt x="862" y="1440"/>
                </a:cubicBezTo>
                <a:lnTo>
                  <a:pt x="862" y="1430"/>
                </a:lnTo>
                <a:cubicBezTo>
                  <a:pt x="862" y="1414"/>
                  <a:pt x="867" y="1398"/>
                  <a:pt x="867" y="1387"/>
                </a:cubicBezTo>
                <a:lnTo>
                  <a:pt x="878" y="1355"/>
                </a:lnTo>
                <a:cubicBezTo>
                  <a:pt x="878" y="1350"/>
                  <a:pt x="883" y="1339"/>
                  <a:pt x="883" y="1334"/>
                </a:cubicBezTo>
                <a:cubicBezTo>
                  <a:pt x="894" y="1313"/>
                  <a:pt x="904" y="1292"/>
                  <a:pt x="915" y="1276"/>
                </a:cubicBezTo>
                <a:lnTo>
                  <a:pt x="920" y="1270"/>
                </a:lnTo>
                <a:lnTo>
                  <a:pt x="936" y="1270"/>
                </a:lnTo>
                <a:cubicBezTo>
                  <a:pt x="1062" y="1265"/>
                  <a:pt x="1064" y="1068"/>
                  <a:pt x="941" y="1068"/>
                </a:cubicBezTo>
                <a:cubicBezTo>
                  <a:pt x="939" y="1068"/>
                  <a:pt x="938" y="1068"/>
                  <a:pt x="936" y="1068"/>
                </a:cubicBezTo>
                <a:lnTo>
                  <a:pt x="931" y="1068"/>
                </a:lnTo>
                <a:cubicBezTo>
                  <a:pt x="915" y="1060"/>
                  <a:pt x="899" y="1056"/>
                  <a:pt x="884" y="1056"/>
                </a:cubicBezTo>
                <a:cubicBezTo>
                  <a:pt x="868" y="1056"/>
                  <a:pt x="854" y="1060"/>
                  <a:pt x="840" y="1068"/>
                </a:cubicBezTo>
                <a:cubicBezTo>
                  <a:pt x="442" y="1031"/>
                  <a:pt x="203" y="617"/>
                  <a:pt x="362" y="250"/>
                </a:cubicBezTo>
                <a:lnTo>
                  <a:pt x="362" y="245"/>
                </a:lnTo>
                <a:close/>
                <a:moveTo>
                  <a:pt x="2190" y="436"/>
                </a:moveTo>
                <a:cubicBezTo>
                  <a:pt x="2159" y="473"/>
                  <a:pt x="2164" y="532"/>
                  <a:pt x="2201" y="558"/>
                </a:cubicBezTo>
                <a:cubicBezTo>
                  <a:pt x="2722" y="962"/>
                  <a:pt x="3227" y="1377"/>
                  <a:pt x="3726" y="1807"/>
                </a:cubicBezTo>
                <a:cubicBezTo>
                  <a:pt x="3737" y="1861"/>
                  <a:pt x="3785" y="1896"/>
                  <a:pt x="3834" y="1896"/>
                </a:cubicBezTo>
                <a:cubicBezTo>
                  <a:pt x="3857" y="1896"/>
                  <a:pt x="3881" y="1888"/>
                  <a:pt x="3902" y="1871"/>
                </a:cubicBezTo>
                <a:lnTo>
                  <a:pt x="5565" y="569"/>
                </a:lnTo>
                <a:cubicBezTo>
                  <a:pt x="5571" y="1244"/>
                  <a:pt x="5576" y="1924"/>
                  <a:pt x="5576" y="2604"/>
                </a:cubicBezTo>
                <a:cubicBezTo>
                  <a:pt x="5125" y="2613"/>
                  <a:pt x="4674" y="2617"/>
                  <a:pt x="4222" y="2617"/>
                </a:cubicBezTo>
                <a:cubicBezTo>
                  <a:pt x="3544" y="2617"/>
                  <a:pt x="2864" y="2608"/>
                  <a:pt x="2185" y="2588"/>
                </a:cubicBezTo>
                <a:lnTo>
                  <a:pt x="2164" y="436"/>
                </a:lnTo>
                <a:close/>
                <a:moveTo>
                  <a:pt x="7489" y="0"/>
                </a:moveTo>
                <a:cubicBezTo>
                  <a:pt x="7473" y="0"/>
                  <a:pt x="7457" y="4"/>
                  <a:pt x="7442" y="11"/>
                </a:cubicBezTo>
                <a:cubicBezTo>
                  <a:pt x="6921" y="319"/>
                  <a:pt x="6373" y="585"/>
                  <a:pt x="5810" y="819"/>
                </a:cubicBezTo>
                <a:cubicBezTo>
                  <a:pt x="5789" y="824"/>
                  <a:pt x="5778" y="835"/>
                  <a:pt x="5762" y="851"/>
                </a:cubicBezTo>
                <a:lnTo>
                  <a:pt x="5762" y="319"/>
                </a:lnTo>
                <a:cubicBezTo>
                  <a:pt x="5757" y="271"/>
                  <a:pt x="5714" y="234"/>
                  <a:pt x="5666" y="234"/>
                </a:cubicBezTo>
                <a:cubicBezTo>
                  <a:pt x="5645" y="218"/>
                  <a:pt x="5624" y="213"/>
                  <a:pt x="5603" y="213"/>
                </a:cubicBezTo>
                <a:cubicBezTo>
                  <a:pt x="4845" y="241"/>
                  <a:pt x="4083" y="261"/>
                  <a:pt x="3324" y="261"/>
                </a:cubicBezTo>
                <a:cubicBezTo>
                  <a:pt x="3237" y="261"/>
                  <a:pt x="3149" y="261"/>
                  <a:pt x="3062" y="261"/>
                </a:cubicBezTo>
                <a:cubicBezTo>
                  <a:pt x="2764" y="261"/>
                  <a:pt x="2467" y="261"/>
                  <a:pt x="2174" y="245"/>
                </a:cubicBezTo>
                <a:cubicBezTo>
                  <a:pt x="2171" y="244"/>
                  <a:pt x="2168" y="244"/>
                  <a:pt x="2165" y="244"/>
                </a:cubicBezTo>
                <a:cubicBezTo>
                  <a:pt x="2131" y="244"/>
                  <a:pt x="2099" y="269"/>
                  <a:pt x="2084" y="298"/>
                </a:cubicBezTo>
                <a:lnTo>
                  <a:pt x="2058" y="298"/>
                </a:lnTo>
                <a:cubicBezTo>
                  <a:pt x="2010" y="303"/>
                  <a:pt x="1972" y="340"/>
                  <a:pt x="1967" y="388"/>
                </a:cubicBezTo>
                <a:lnTo>
                  <a:pt x="1962" y="388"/>
                </a:lnTo>
                <a:lnTo>
                  <a:pt x="1967" y="813"/>
                </a:lnTo>
                <a:cubicBezTo>
                  <a:pt x="1414" y="590"/>
                  <a:pt x="872" y="324"/>
                  <a:pt x="357" y="16"/>
                </a:cubicBezTo>
                <a:cubicBezTo>
                  <a:pt x="344" y="10"/>
                  <a:pt x="331" y="8"/>
                  <a:pt x="317" y="8"/>
                </a:cubicBezTo>
                <a:cubicBezTo>
                  <a:pt x="278" y="8"/>
                  <a:pt x="240" y="29"/>
                  <a:pt x="224" y="64"/>
                </a:cubicBezTo>
                <a:cubicBezTo>
                  <a:pt x="213" y="85"/>
                  <a:pt x="213" y="106"/>
                  <a:pt x="219" y="122"/>
                </a:cubicBezTo>
                <a:cubicBezTo>
                  <a:pt x="203" y="133"/>
                  <a:pt x="192" y="144"/>
                  <a:pt x="187" y="154"/>
                </a:cubicBezTo>
                <a:cubicBezTo>
                  <a:pt x="1" y="548"/>
                  <a:pt x="171" y="1015"/>
                  <a:pt x="559" y="1201"/>
                </a:cubicBezTo>
                <a:cubicBezTo>
                  <a:pt x="607" y="1223"/>
                  <a:pt x="654" y="1238"/>
                  <a:pt x="702" y="1254"/>
                </a:cubicBezTo>
                <a:cubicBezTo>
                  <a:pt x="649" y="1377"/>
                  <a:pt x="638" y="1515"/>
                  <a:pt x="676" y="1642"/>
                </a:cubicBezTo>
                <a:cubicBezTo>
                  <a:pt x="752" y="1875"/>
                  <a:pt x="968" y="2025"/>
                  <a:pt x="1202" y="2025"/>
                </a:cubicBezTo>
                <a:cubicBezTo>
                  <a:pt x="1246" y="2025"/>
                  <a:pt x="1290" y="2020"/>
                  <a:pt x="1335" y="2009"/>
                </a:cubicBezTo>
                <a:cubicBezTo>
                  <a:pt x="1441" y="2236"/>
                  <a:pt x="1669" y="2375"/>
                  <a:pt x="1913" y="2375"/>
                </a:cubicBezTo>
                <a:cubicBezTo>
                  <a:pt x="1938" y="2375"/>
                  <a:pt x="1963" y="2374"/>
                  <a:pt x="1988" y="2371"/>
                </a:cubicBezTo>
                <a:lnTo>
                  <a:pt x="1988" y="2668"/>
                </a:lnTo>
                <a:cubicBezTo>
                  <a:pt x="1983" y="2689"/>
                  <a:pt x="1983" y="2711"/>
                  <a:pt x="1988" y="2732"/>
                </a:cubicBezTo>
                <a:cubicBezTo>
                  <a:pt x="1996" y="2784"/>
                  <a:pt x="2039" y="2815"/>
                  <a:pt x="2084" y="2815"/>
                </a:cubicBezTo>
                <a:cubicBezTo>
                  <a:pt x="2104" y="2815"/>
                  <a:pt x="2125" y="2809"/>
                  <a:pt x="2143" y="2796"/>
                </a:cubicBezTo>
                <a:cubicBezTo>
                  <a:pt x="2838" y="2815"/>
                  <a:pt x="3535" y="2824"/>
                  <a:pt x="4233" y="2824"/>
                </a:cubicBezTo>
                <a:cubicBezTo>
                  <a:pt x="4698" y="2824"/>
                  <a:pt x="5164" y="2820"/>
                  <a:pt x="5629" y="2812"/>
                </a:cubicBezTo>
                <a:cubicBezTo>
                  <a:pt x="5688" y="2790"/>
                  <a:pt x="5741" y="2748"/>
                  <a:pt x="5773" y="2689"/>
                </a:cubicBezTo>
                <a:lnTo>
                  <a:pt x="5773" y="2349"/>
                </a:lnTo>
                <a:cubicBezTo>
                  <a:pt x="5815" y="2358"/>
                  <a:pt x="5858" y="2362"/>
                  <a:pt x="5900" y="2362"/>
                </a:cubicBezTo>
                <a:cubicBezTo>
                  <a:pt x="6142" y="2362"/>
                  <a:pt x="6365" y="2225"/>
                  <a:pt x="6469" y="1999"/>
                </a:cubicBezTo>
                <a:cubicBezTo>
                  <a:pt x="6512" y="2009"/>
                  <a:pt x="6556" y="2014"/>
                  <a:pt x="6599" y="2014"/>
                </a:cubicBezTo>
                <a:cubicBezTo>
                  <a:pt x="6717" y="2014"/>
                  <a:pt x="6833" y="1977"/>
                  <a:pt x="6926" y="1903"/>
                </a:cubicBezTo>
                <a:cubicBezTo>
                  <a:pt x="7128" y="1749"/>
                  <a:pt x="7197" y="1478"/>
                  <a:pt x="7096" y="1244"/>
                </a:cubicBezTo>
                <a:cubicBezTo>
                  <a:pt x="7574" y="1127"/>
                  <a:pt x="7830" y="595"/>
                  <a:pt x="7617" y="144"/>
                </a:cubicBezTo>
                <a:cubicBezTo>
                  <a:pt x="7580" y="122"/>
                  <a:pt x="7564" y="80"/>
                  <a:pt x="7569" y="43"/>
                </a:cubicBezTo>
                <a:cubicBezTo>
                  <a:pt x="7548" y="14"/>
                  <a:pt x="7519" y="0"/>
                  <a:pt x="7489" y="0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64" name="Google Shape;12764;p33"/>
          <p:cNvGrpSpPr/>
          <p:nvPr/>
        </p:nvGrpSpPr>
        <p:grpSpPr>
          <a:xfrm flipH="1" rot="645224">
            <a:off x="7729328" y="4006764"/>
            <a:ext cx="278758" cy="476953"/>
            <a:chOff x="524756" y="9794821"/>
            <a:chExt cx="193789" cy="331571"/>
          </a:xfrm>
        </p:grpSpPr>
        <p:sp>
          <p:nvSpPr>
            <p:cNvPr id="12765" name="Google Shape;12765;p33"/>
            <p:cNvSpPr/>
            <p:nvPr/>
          </p:nvSpPr>
          <p:spPr>
            <a:xfrm>
              <a:off x="524756" y="9794821"/>
              <a:ext cx="193789" cy="331571"/>
            </a:xfrm>
            <a:custGeom>
              <a:rect b="b" l="l" r="r" t="t"/>
              <a:pathLst>
                <a:path extrusionOk="0" h="4902" w="2865">
                  <a:moveTo>
                    <a:pt x="989" y="195"/>
                  </a:moveTo>
                  <a:cubicBezTo>
                    <a:pt x="1063" y="195"/>
                    <a:pt x="1136" y="198"/>
                    <a:pt x="1207" y="198"/>
                  </a:cubicBezTo>
                  <a:lnTo>
                    <a:pt x="1887" y="198"/>
                  </a:lnTo>
                  <a:cubicBezTo>
                    <a:pt x="2153" y="198"/>
                    <a:pt x="2397" y="294"/>
                    <a:pt x="2546" y="527"/>
                  </a:cubicBezTo>
                  <a:cubicBezTo>
                    <a:pt x="2626" y="666"/>
                    <a:pt x="2663" y="830"/>
                    <a:pt x="2658" y="990"/>
                  </a:cubicBezTo>
                  <a:lnTo>
                    <a:pt x="2658" y="3568"/>
                  </a:lnTo>
                  <a:cubicBezTo>
                    <a:pt x="2658" y="3908"/>
                    <a:pt x="2705" y="4274"/>
                    <a:pt x="2418" y="4524"/>
                  </a:cubicBezTo>
                  <a:cubicBezTo>
                    <a:pt x="2291" y="4641"/>
                    <a:pt x="2126" y="4700"/>
                    <a:pt x="1956" y="4705"/>
                  </a:cubicBezTo>
                  <a:cubicBezTo>
                    <a:pt x="1722" y="4705"/>
                    <a:pt x="1486" y="4707"/>
                    <a:pt x="1249" y="4707"/>
                  </a:cubicBezTo>
                  <a:cubicBezTo>
                    <a:pt x="1130" y="4707"/>
                    <a:pt x="1012" y="4707"/>
                    <a:pt x="893" y="4705"/>
                  </a:cubicBezTo>
                  <a:cubicBezTo>
                    <a:pt x="558" y="4700"/>
                    <a:pt x="271" y="4460"/>
                    <a:pt x="207" y="4131"/>
                  </a:cubicBezTo>
                  <a:cubicBezTo>
                    <a:pt x="191" y="4030"/>
                    <a:pt x="191" y="3929"/>
                    <a:pt x="197" y="3828"/>
                  </a:cubicBezTo>
                  <a:lnTo>
                    <a:pt x="197" y="905"/>
                  </a:lnTo>
                  <a:cubicBezTo>
                    <a:pt x="191" y="613"/>
                    <a:pt x="372" y="352"/>
                    <a:pt x="638" y="246"/>
                  </a:cubicBezTo>
                  <a:cubicBezTo>
                    <a:pt x="750" y="203"/>
                    <a:pt x="870" y="195"/>
                    <a:pt x="989" y="195"/>
                  </a:cubicBezTo>
                  <a:close/>
                  <a:moveTo>
                    <a:pt x="1825" y="0"/>
                  </a:moveTo>
                  <a:cubicBezTo>
                    <a:pt x="1762" y="0"/>
                    <a:pt x="1699" y="1"/>
                    <a:pt x="1637" y="1"/>
                  </a:cubicBezTo>
                  <a:lnTo>
                    <a:pt x="941" y="1"/>
                  </a:lnTo>
                  <a:cubicBezTo>
                    <a:pt x="934" y="1"/>
                    <a:pt x="928" y="1"/>
                    <a:pt x="921" y="1"/>
                  </a:cubicBezTo>
                  <a:cubicBezTo>
                    <a:pt x="425" y="1"/>
                    <a:pt x="11" y="396"/>
                    <a:pt x="0" y="900"/>
                  </a:cubicBezTo>
                  <a:lnTo>
                    <a:pt x="0" y="947"/>
                  </a:lnTo>
                  <a:lnTo>
                    <a:pt x="0" y="3993"/>
                  </a:lnTo>
                  <a:cubicBezTo>
                    <a:pt x="0" y="4269"/>
                    <a:pt x="122" y="4530"/>
                    <a:pt x="335" y="4705"/>
                  </a:cubicBezTo>
                  <a:cubicBezTo>
                    <a:pt x="542" y="4870"/>
                    <a:pt x="776" y="4902"/>
                    <a:pt x="1037" y="4902"/>
                  </a:cubicBezTo>
                  <a:lnTo>
                    <a:pt x="1956" y="4902"/>
                  </a:lnTo>
                  <a:cubicBezTo>
                    <a:pt x="2323" y="4896"/>
                    <a:pt x="2652" y="4673"/>
                    <a:pt x="2790" y="4333"/>
                  </a:cubicBezTo>
                  <a:cubicBezTo>
                    <a:pt x="2844" y="4189"/>
                    <a:pt x="2865" y="4035"/>
                    <a:pt x="2854" y="3881"/>
                  </a:cubicBezTo>
                  <a:lnTo>
                    <a:pt x="2854" y="1149"/>
                  </a:lnTo>
                  <a:lnTo>
                    <a:pt x="2854" y="884"/>
                  </a:lnTo>
                  <a:cubicBezTo>
                    <a:pt x="2844" y="522"/>
                    <a:pt x="2620" y="203"/>
                    <a:pt x="2286" y="65"/>
                  </a:cubicBezTo>
                  <a:cubicBezTo>
                    <a:pt x="2137" y="8"/>
                    <a:pt x="1981" y="0"/>
                    <a:pt x="1825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33"/>
            <p:cNvSpPr/>
            <p:nvPr/>
          </p:nvSpPr>
          <p:spPr>
            <a:xfrm>
              <a:off x="554585" y="9856169"/>
              <a:ext cx="135212" cy="190068"/>
            </a:xfrm>
            <a:custGeom>
              <a:rect b="b" l="l" r="r" t="t"/>
              <a:pathLst>
                <a:path extrusionOk="0" h="2810" w="1999">
                  <a:moveTo>
                    <a:pt x="825" y="197"/>
                  </a:moveTo>
                  <a:cubicBezTo>
                    <a:pt x="1124" y="197"/>
                    <a:pt x="1421" y="219"/>
                    <a:pt x="1717" y="264"/>
                  </a:cubicBezTo>
                  <a:lnTo>
                    <a:pt x="1728" y="264"/>
                  </a:lnTo>
                  <a:lnTo>
                    <a:pt x="1744" y="2607"/>
                  </a:lnTo>
                  <a:lnTo>
                    <a:pt x="192" y="2586"/>
                  </a:lnTo>
                  <a:lnTo>
                    <a:pt x="223" y="226"/>
                  </a:lnTo>
                  <a:cubicBezTo>
                    <a:pt x="424" y="207"/>
                    <a:pt x="625" y="197"/>
                    <a:pt x="825" y="197"/>
                  </a:cubicBezTo>
                  <a:close/>
                  <a:moveTo>
                    <a:pt x="830" y="1"/>
                  </a:moveTo>
                  <a:cubicBezTo>
                    <a:pt x="624" y="1"/>
                    <a:pt x="418" y="11"/>
                    <a:pt x="213" y="30"/>
                  </a:cubicBezTo>
                  <a:cubicBezTo>
                    <a:pt x="181" y="30"/>
                    <a:pt x="154" y="51"/>
                    <a:pt x="138" y="78"/>
                  </a:cubicBezTo>
                  <a:cubicBezTo>
                    <a:pt x="136" y="75"/>
                    <a:pt x="133" y="74"/>
                    <a:pt x="130" y="74"/>
                  </a:cubicBezTo>
                  <a:cubicBezTo>
                    <a:pt x="128" y="74"/>
                    <a:pt x="125" y="75"/>
                    <a:pt x="122" y="78"/>
                  </a:cubicBezTo>
                  <a:cubicBezTo>
                    <a:pt x="75" y="83"/>
                    <a:pt x="37" y="115"/>
                    <a:pt x="32" y="163"/>
                  </a:cubicBezTo>
                  <a:lnTo>
                    <a:pt x="0" y="2586"/>
                  </a:lnTo>
                  <a:cubicBezTo>
                    <a:pt x="0" y="2629"/>
                    <a:pt x="32" y="2666"/>
                    <a:pt x="75" y="2677"/>
                  </a:cubicBezTo>
                  <a:cubicBezTo>
                    <a:pt x="75" y="2682"/>
                    <a:pt x="75" y="2687"/>
                    <a:pt x="75" y="2692"/>
                  </a:cubicBezTo>
                  <a:cubicBezTo>
                    <a:pt x="80" y="2740"/>
                    <a:pt x="117" y="2778"/>
                    <a:pt x="160" y="2783"/>
                  </a:cubicBezTo>
                  <a:lnTo>
                    <a:pt x="1903" y="2809"/>
                  </a:lnTo>
                  <a:cubicBezTo>
                    <a:pt x="1956" y="2804"/>
                    <a:pt x="1999" y="2756"/>
                    <a:pt x="1993" y="2698"/>
                  </a:cubicBezTo>
                  <a:cubicBezTo>
                    <a:pt x="1988" y="2671"/>
                    <a:pt x="1967" y="2645"/>
                    <a:pt x="1940" y="2629"/>
                  </a:cubicBezTo>
                  <a:lnTo>
                    <a:pt x="1930" y="104"/>
                  </a:lnTo>
                  <a:cubicBezTo>
                    <a:pt x="1926" y="48"/>
                    <a:pt x="1881" y="16"/>
                    <a:pt x="1835" y="16"/>
                  </a:cubicBezTo>
                  <a:cubicBezTo>
                    <a:pt x="1802" y="16"/>
                    <a:pt x="1769" y="32"/>
                    <a:pt x="1749" y="67"/>
                  </a:cubicBezTo>
                  <a:cubicBezTo>
                    <a:pt x="1444" y="22"/>
                    <a:pt x="1136" y="1"/>
                    <a:pt x="830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33"/>
            <p:cNvSpPr/>
            <p:nvPr/>
          </p:nvSpPr>
          <p:spPr>
            <a:xfrm>
              <a:off x="595439" y="9826476"/>
              <a:ext cx="43695" cy="13799"/>
            </a:xfrm>
            <a:custGeom>
              <a:rect b="b" l="l" r="r" t="t"/>
              <a:pathLst>
                <a:path extrusionOk="0" h="204" w="646">
                  <a:moveTo>
                    <a:pt x="126" y="0"/>
                  </a:moveTo>
                  <a:cubicBezTo>
                    <a:pt x="0" y="0"/>
                    <a:pt x="2" y="203"/>
                    <a:pt x="131" y="203"/>
                  </a:cubicBezTo>
                  <a:cubicBezTo>
                    <a:pt x="134" y="203"/>
                    <a:pt x="137" y="203"/>
                    <a:pt x="140" y="203"/>
                  </a:cubicBezTo>
                  <a:lnTo>
                    <a:pt x="523" y="203"/>
                  </a:lnTo>
                  <a:cubicBezTo>
                    <a:pt x="645" y="187"/>
                    <a:pt x="645" y="12"/>
                    <a:pt x="523" y="1"/>
                  </a:cubicBezTo>
                  <a:lnTo>
                    <a:pt x="140" y="1"/>
                  </a:lnTo>
                  <a:cubicBezTo>
                    <a:pt x="136" y="0"/>
                    <a:pt x="131" y="0"/>
                    <a:pt x="126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33"/>
            <p:cNvSpPr/>
            <p:nvPr/>
          </p:nvSpPr>
          <p:spPr>
            <a:xfrm>
              <a:off x="601324" y="10063416"/>
              <a:ext cx="33482" cy="33414"/>
            </a:xfrm>
            <a:custGeom>
              <a:rect b="b" l="l" r="r" t="t"/>
              <a:pathLst>
                <a:path extrusionOk="0" h="494" w="495">
                  <a:moveTo>
                    <a:pt x="229" y="213"/>
                  </a:moveTo>
                  <a:lnTo>
                    <a:pt x="239" y="218"/>
                  </a:lnTo>
                  <a:lnTo>
                    <a:pt x="261" y="224"/>
                  </a:lnTo>
                  <a:lnTo>
                    <a:pt x="266" y="224"/>
                  </a:lnTo>
                  <a:lnTo>
                    <a:pt x="277" y="234"/>
                  </a:lnTo>
                  <a:cubicBezTo>
                    <a:pt x="282" y="240"/>
                    <a:pt x="282" y="245"/>
                    <a:pt x="287" y="250"/>
                  </a:cubicBezTo>
                  <a:cubicBezTo>
                    <a:pt x="287" y="256"/>
                    <a:pt x="293" y="266"/>
                    <a:pt x="293" y="272"/>
                  </a:cubicBezTo>
                  <a:cubicBezTo>
                    <a:pt x="293" y="277"/>
                    <a:pt x="287" y="282"/>
                    <a:pt x="287" y="288"/>
                  </a:cubicBezTo>
                  <a:lnTo>
                    <a:pt x="282" y="288"/>
                  </a:lnTo>
                  <a:lnTo>
                    <a:pt x="271" y="293"/>
                  </a:lnTo>
                  <a:lnTo>
                    <a:pt x="250" y="303"/>
                  </a:lnTo>
                  <a:cubicBezTo>
                    <a:pt x="239" y="303"/>
                    <a:pt x="229" y="298"/>
                    <a:pt x="218" y="298"/>
                  </a:cubicBezTo>
                  <a:lnTo>
                    <a:pt x="213" y="298"/>
                  </a:lnTo>
                  <a:lnTo>
                    <a:pt x="207" y="288"/>
                  </a:lnTo>
                  <a:cubicBezTo>
                    <a:pt x="202" y="277"/>
                    <a:pt x="202" y="272"/>
                    <a:pt x="202" y="266"/>
                  </a:cubicBezTo>
                  <a:cubicBezTo>
                    <a:pt x="202" y="256"/>
                    <a:pt x="207" y="245"/>
                    <a:pt x="207" y="240"/>
                  </a:cubicBezTo>
                  <a:lnTo>
                    <a:pt x="218" y="224"/>
                  </a:lnTo>
                  <a:lnTo>
                    <a:pt x="229" y="213"/>
                  </a:lnTo>
                  <a:close/>
                  <a:moveTo>
                    <a:pt x="234" y="1"/>
                  </a:moveTo>
                  <a:lnTo>
                    <a:pt x="234" y="6"/>
                  </a:lnTo>
                  <a:cubicBezTo>
                    <a:pt x="202" y="6"/>
                    <a:pt x="170" y="16"/>
                    <a:pt x="144" y="27"/>
                  </a:cubicBezTo>
                  <a:cubicBezTo>
                    <a:pt x="122" y="38"/>
                    <a:pt x="106" y="54"/>
                    <a:pt x="85" y="70"/>
                  </a:cubicBezTo>
                  <a:cubicBezTo>
                    <a:pt x="53" y="101"/>
                    <a:pt x="27" y="139"/>
                    <a:pt x="16" y="187"/>
                  </a:cubicBezTo>
                  <a:cubicBezTo>
                    <a:pt x="0" y="229"/>
                    <a:pt x="0" y="277"/>
                    <a:pt x="16" y="325"/>
                  </a:cubicBezTo>
                  <a:cubicBezTo>
                    <a:pt x="27" y="378"/>
                    <a:pt x="59" y="420"/>
                    <a:pt x="101" y="452"/>
                  </a:cubicBezTo>
                  <a:cubicBezTo>
                    <a:pt x="145" y="479"/>
                    <a:pt x="196" y="494"/>
                    <a:pt x="247" y="494"/>
                  </a:cubicBezTo>
                  <a:cubicBezTo>
                    <a:pt x="288" y="494"/>
                    <a:pt x="329" y="484"/>
                    <a:pt x="367" y="463"/>
                  </a:cubicBezTo>
                  <a:cubicBezTo>
                    <a:pt x="431" y="436"/>
                    <a:pt x="479" y="378"/>
                    <a:pt x="489" y="309"/>
                  </a:cubicBezTo>
                  <a:cubicBezTo>
                    <a:pt x="494" y="282"/>
                    <a:pt x="494" y="250"/>
                    <a:pt x="489" y="224"/>
                  </a:cubicBezTo>
                  <a:cubicBezTo>
                    <a:pt x="479" y="171"/>
                    <a:pt x="457" y="128"/>
                    <a:pt x="420" y="91"/>
                  </a:cubicBezTo>
                  <a:cubicBezTo>
                    <a:pt x="404" y="70"/>
                    <a:pt x="383" y="54"/>
                    <a:pt x="362" y="43"/>
                  </a:cubicBezTo>
                  <a:cubicBezTo>
                    <a:pt x="340" y="27"/>
                    <a:pt x="314" y="22"/>
                    <a:pt x="293" y="16"/>
                  </a:cubicBezTo>
                  <a:lnTo>
                    <a:pt x="282" y="16"/>
                  </a:lnTo>
                  <a:cubicBezTo>
                    <a:pt x="266" y="6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33"/>
            <p:cNvSpPr/>
            <p:nvPr/>
          </p:nvSpPr>
          <p:spPr>
            <a:xfrm>
              <a:off x="590163" y="9942274"/>
              <a:ext cx="55397" cy="15490"/>
            </a:xfrm>
            <a:custGeom>
              <a:rect b="b" l="l" r="r" t="t"/>
              <a:pathLst>
                <a:path extrusionOk="0" h="229" w="819">
                  <a:moveTo>
                    <a:pt x="723" y="0"/>
                  </a:moveTo>
                  <a:lnTo>
                    <a:pt x="101" y="27"/>
                  </a:lnTo>
                  <a:cubicBezTo>
                    <a:pt x="48" y="32"/>
                    <a:pt x="0" y="75"/>
                    <a:pt x="0" y="128"/>
                  </a:cubicBezTo>
                  <a:cubicBezTo>
                    <a:pt x="0" y="186"/>
                    <a:pt x="48" y="229"/>
                    <a:pt x="101" y="229"/>
                  </a:cubicBezTo>
                  <a:lnTo>
                    <a:pt x="723" y="202"/>
                  </a:lnTo>
                  <a:cubicBezTo>
                    <a:pt x="776" y="202"/>
                    <a:pt x="819" y="155"/>
                    <a:pt x="819" y="101"/>
                  </a:cubicBezTo>
                  <a:cubicBezTo>
                    <a:pt x="819" y="48"/>
                    <a:pt x="776" y="0"/>
                    <a:pt x="72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33"/>
            <p:cNvSpPr/>
            <p:nvPr/>
          </p:nvSpPr>
          <p:spPr>
            <a:xfrm>
              <a:off x="600918" y="9916368"/>
              <a:ext cx="38217" cy="13731"/>
            </a:xfrm>
            <a:custGeom>
              <a:rect b="b" l="l" r="r" t="t"/>
              <a:pathLst>
                <a:path extrusionOk="0" h="203" w="565">
                  <a:moveTo>
                    <a:pt x="118" y="1"/>
                  </a:moveTo>
                  <a:cubicBezTo>
                    <a:pt x="1" y="11"/>
                    <a:pt x="1" y="187"/>
                    <a:pt x="118" y="203"/>
                  </a:cubicBezTo>
                  <a:lnTo>
                    <a:pt x="442" y="203"/>
                  </a:lnTo>
                  <a:cubicBezTo>
                    <a:pt x="564" y="187"/>
                    <a:pt x="564" y="11"/>
                    <a:pt x="442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33"/>
            <p:cNvSpPr/>
            <p:nvPr/>
          </p:nvSpPr>
          <p:spPr>
            <a:xfrm>
              <a:off x="600242" y="9974267"/>
              <a:ext cx="42275" cy="13731"/>
            </a:xfrm>
            <a:custGeom>
              <a:rect b="b" l="l" r="r" t="t"/>
              <a:pathLst>
                <a:path extrusionOk="0" h="203" w="625">
                  <a:moveTo>
                    <a:pt x="494" y="0"/>
                  </a:moveTo>
                  <a:cubicBezTo>
                    <a:pt x="491" y="0"/>
                    <a:pt x="487" y="0"/>
                    <a:pt x="484" y="0"/>
                  </a:cubicBezTo>
                  <a:lnTo>
                    <a:pt x="101" y="0"/>
                  </a:lnTo>
                  <a:cubicBezTo>
                    <a:pt x="48" y="0"/>
                    <a:pt x="0" y="48"/>
                    <a:pt x="0" y="101"/>
                  </a:cubicBezTo>
                  <a:cubicBezTo>
                    <a:pt x="0" y="155"/>
                    <a:pt x="48" y="197"/>
                    <a:pt x="101" y="202"/>
                  </a:cubicBezTo>
                  <a:lnTo>
                    <a:pt x="484" y="202"/>
                  </a:lnTo>
                  <a:cubicBezTo>
                    <a:pt x="487" y="203"/>
                    <a:pt x="491" y="203"/>
                    <a:pt x="494" y="203"/>
                  </a:cubicBezTo>
                  <a:cubicBezTo>
                    <a:pt x="624" y="203"/>
                    <a:pt x="624" y="0"/>
                    <a:pt x="494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72" name="Google Shape;12772;p33"/>
          <p:cNvSpPr/>
          <p:nvPr/>
        </p:nvSpPr>
        <p:spPr>
          <a:xfrm rot="1118803">
            <a:off x="6512458" y="4162924"/>
            <a:ext cx="340141" cy="317016"/>
          </a:xfrm>
          <a:custGeom>
            <a:rect b="b" l="l" r="r" t="t"/>
            <a:pathLst>
              <a:path extrusionOk="0" h="2661" w="2855">
                <a:moveTo>
                  <a:pt x="2652" y="240"/>
                </a:moveTo>
                <a:lnTo>
                  <a:pt x="2652" y="564"/>
                </a:lnTo>
                <a:cubicBezTo>
                  <a:pt x="2636" y="564"/>
                  <a:pt x="2620" y="570"/>
                  <a:pt x="2610" y="580"/>
                </a:cubicBezTo>
                <a:cubicBezTo>
                  <a:pt x="2382" y="694"/>
                  <a:pt x="2132" y="751"/>
                  <a:pt x="1879" y="751"/>
                </a:cubicBezTo>
                <a:cubicBezTo>
                  <a:pt x="1730" y="751"/>
                  <a:pt x="1581" y="731"/>
                  <a:pt x="1435" y="692"/>
                </a:cubicBezTo>
                <a:cubicBezTo>
                  <a:pt x="1427" y="691"/>
                  <a:pt x="1420" y="690"/>
                  <a:pt x="1412" y="690"/>
                </a:cubicBezTo>
                <a:cubicBezTo>
                  <a:pt x="1390" y="690"/>
                  <a:pt x="1371" y="696"/>
                  <a:pt x="1355" y="708"/>
                </a:cubicBezTo>
                <a:lnTo>
                  <a:pt x="1355" y="267"/>
                </a:lnTo>
                <a:cubicBezTo>
                  <a:pt x="1554" y="308"/>
                  <a:pt x="1754" y="330"/>
                  <a:pt x="1954" y="330"/>
                </a:cubicBezTo>
                <a:cubicBezTo>
                  <a:pt x="2189" y="330"/>
                  <a:pt x="2423" y="300"/>
                  <a:pt x="2652" y="240"/>
                </a:cubicBezTo>
                <a:close/>
                <a:moveTo>
                  <a:pt x="2439" y="1773"/>
                </a:moveTo>
                <a:cubicBezTo>
                  <a:pt x="2502" y="1773"/>
                  <a:pt x="2564" y="1779"/>
                  <a:pt x="2626" y="1792"/>
                </a:cubicBezTo>
                <a:cubicBezTo>
                  <a:pt x="2631" y="1795"/>
                  <a:pt x="2635" y="1796"/>
                  <a:pt x="2639" y="1796"/>
                </a:cubicBezTo>
                <a:cubicBezTo>
                  <a:pt x="2643" y="1796"/>
                  <a:pt x="2647" y="1795"/>
                  <a:pt x="2652" y="1792"/>
                </a:cubicBezTo>
                <a:lnTo>
                  <a:pt x="2652" y="1845"/>
                </a:lnTo>
                <a:cubicBezTo>
                  <a:pt x="2652" y="1851"/>
                  <a:pt x="2652" y="1856"/>
                  <a:pt x="2652" y="1861"/>
                </a:cubicBezTo>
                <a:cubicBezTo>
                  <a:pt x="2674" y="2015"/>
                  <a:pt x="2610" y="2170"/>
                  <a:pt x="2482" y="2265"/>
                </a:cubicBezTo>
                <a:lnTo>
                  <a:pt x="2488" y="2260"/>
                </a:lnTo>
                <a:lnTo>
                  <a:pt x="2488" y="2260"/>
                </a:lnTo>
                <a:cubicBezTo>
                  <a:pt x="2377" y="2339"/>
                  <a:pt x="2245" y="2382"/>
                  <a:pt x="2112" y="2382"/>
                </a:cubicBezTo>
                <a:cubicBezTo>
                  <a:pt x="2085" y="2382"/>
                  <a:pt x="2057" y="2380"/>
                  <a:pt x="2030" y="2377"/>
                </a:cubicBezTo>
                <a:cubicBezTo>
                  <a:pt x="1919" y="2361"/>
                  <a:pt x="1728" y="2302"/>
                  <a:pt x="1765" y="2154"/>
                </a:cubicBezTo>
                <a:cubicBezTo>
                  <a:pt x="1802" y="2005"/>
                  <a:pt x="1972" y="1898"/>
                  <a:pt x="2100" y="1840"/>
                </a:cubicBezTo>
                <a:cubicBezTo>
                  <a:pt x="2207" y="1795"/>
                  <a:pt x="2323" y="1773"/>
                  <a:pt x="2439" y="1773"/>
                </a:cubicBezTo>
                <a:close/>
                <a:moveTo>
                  <a:pt x="935" y="1854"/>
                </a:moveTo>
                <a:cubicBezTo>
                  <a:pt x="1001" y="1854"/>
                  <a:pt x="1067" y="1862"/>
                  <a:pt x="1132" y="1877"/>
                </a:cubicBezTo>
                <a:lnTo>
                  <a:pt x="1154" y="1877"/>
                </a:lnTo>
                <a:lnTo>
                  <a:pt x="1154" y="1930"/>
                </a:lnTo>
                <a:cubicBezTo>
                  <a:pt x="1154" y="1936"/>
                  <a:pt x="1154" y="1941"/>
                  <a:pt x="1154" y="1946"/>
                </a:cubicBezTo>
                <a:cubicBezTo>
                  <a:pt x="1169" y="2095"/>
                  <a:pt x="1106" y="2249"/>
                  <a:pt x="983" y="2340"/>
                </a:cubicBezTo>
                <a:lnTo>
                  <a:pt x="989" y="2340"/>
                </a:lnTo>
                <a:cubicBezTo>
                  <a:pt x="878" y="2419"/>
                  <a:pt x="746" y="2462"/>
                  <a:pt x="613" y="2462"/>
                </a:cubicBezTo>
                <a:cubicBezTo>
                  <a:pt x="586" y="2462"/>
                  <a:pt x="559" y="2460"/>
                  <a:pt x="532" y="2457"/>
                </a:cubicBezTo>
                <a:cubicBezTo>
                  <a:pt x="420" y="2441"/>
                  <a:pt x="229" y="2382"/>
                  <a:pt x="266" y="2233"/>
                </a:cubicBezTo>
                <a:cubicBezTo>
                  <a:pt x="303" y="2085"/>
                  <a:pt x="473" y="1978"/>
                  <a:pt x="606" y="1920"/>
                </a:cubicBezTo>
                <a:cubicBezTo>
                  <a:pt x="710" y="1876"/>
                  <a:pt x="822" y="1854"/>
                  <a:pt x="935" y="1854"/>
                </a:cubicBezTo>
                <a:close/>
                <a:moveTo>
                  <a:pt x="2748" y="1"/>
                </a:moveTo>
                <a:cubicBezTo>
                  <a:pt x="2745" y="1"/>
                  <a:pt x="2741" y="1"/>
                  <a:pt x="2737" y="1"/>
                </a:cubicBezTo>
                <a:cubicBezTo>
                  <a:pt x="2711" y="1"/>
                  <a:pt x="2684" y="17"/>
                  <a:pt x="2668" y="44"/>
                </a:cubicBezTo>
                <a:lnTo>
                  <a:pt x="2636" y="44"/>
                </a:lnTo>
                <a:cubicBezTo>
                  <a:pt x="2408" y="105"/>
                  <a:pt x="2173" y="135"/>
                  <a:pt x="1937" y="135"/>
                </a:cubicBezTo>
                <a:cubicBezTo>
                  <a:pt x="1723" y="135"/>
                  <a:pt x="1510" y="110"/>
                  <a:pt x="1302" y="60"/>
                </a:cubicBezTo>
                <a:cubicBezTo>
                  <a:pt x="1233" y="60"/>
                  <a:pt x="1175" y="102"/>
                  <a:pt x="1154" y="166"/>
                </a:cubicBezTo>
                <a:lnTo>
                  <a:pt x="1154" y="1675"/>
                </a:lnTo>
                <a:cubicBezTo>
                  <a:pt x="1084" y="1661"/>
                  <a:pt x="1014" y="1654"/>
                  <a:pt x="943" y="1654"/>
                </a:cubicBezTo>
                <a:cubicBezTo>
                  <a:pt x="808" y="1654"/>
                  <a:pt x="673" y="1680"/>
                  <a:pt x="548" y="1728"/>
                </a:cubicBezTo>
                <a:cubicBezTo>
                  <a:pt x="351" y="1808"/>
                  <a:pt x="144" y="1952"/>
                  <a:pt x="75" y="2164"/>
                </a:cubicBezTo>
                <a:cubicBezTo>
                  <a:pt x="0" y="2393"/>
                  <a:pt x="181" y="2573"/>
                  <a:pt x="393" y="2632"/>
                </a:cubicBezTo>
                <a:cubicBezTo>
                  <a:pt x="465" y="2651"/>
                  <a:pt x="538" y="2660"/>
                  <a:pt x="610" y="2660"/>
                </a:cubicBezTo>
                <a:cubicBezTo>
                  <a:pt x="760" y="2660"/>
                  <a:pt x="908" y="2620"/>
                  <a:pt x="1037" y="2542"/>
                </a:cubicBezTo>
                <a:cubicBezTo>
                  <a:pt x="1239" y="2425"/>
                  <a:pt x="1355" y="2207"/>
                  <a:pt x="1350" y="1973"/>
                </a:cubicBezTo>
                <a:lnTo>
                  <a:pt x="1350" y="1968"/>
                </a:lnTo>
                <a:lnTo>
                  <a:pt x="1350" y="867"/>
                </a:lnTo>
                <a:cubicBezTo>
                  <a:pt x="1355" y="873"/>
                  <a:pt x="1366" y="878"/>
                  <a:pt x="1377" y="883"/>
                </a:cubicBezTo>
                <a:cubicBezTo>
                  <a:pt x="1537" y="928"/>
                  <a:pt x="1702" y="950"/>
                  <a:pt x="1867" y="950"/>
                </a:cubicBezTo>
                <a:cubicBezTo>
                  <a:pt x="2134" y="950"/>
                  <a:pt x="2401" y="892"/>
                  <a:pt x="2647" y="777"/>
                </a:cubicBezTo>
                <a:lnTo>
                  <a:pt x="2647" y="1601"/>
                </a:lnTo>
                <a:cubicBezTo>
                  <a:pt x="2578" y="1586"/>
                  <a:pt x="2508" y="1579"/>
                  <a:pt x="2438" y="1579"/>
                </a:cubicBezTo>
                <a:cubicBezTo>
                  <a:pt x="2305" y="1579"/>
                  <a:pt x="2172" y="1605"/>
                  <a:pt x="2046" y="1654"/>
                </a:cubicBezTo>
                <a:cubicBezTo>
                  <a:pt x="1850" y="1739"/>
                  <a:pt x="1642" y="1883"/>
                  <a:pt x="1573" y="2090"/>
                </a:cubicBezTo>
                <a:cubicBezTo>
                  <a:pt x="1499" y="2324"/>
                  <a:pt x="1680" y="2499"/>
                  <a:pt x="1887" y="2558"/>
                </a:cubicBezTo>
                <a:cubicBezTo>
                  <a:pt x="1959" y="2577"/>
                  <a:pt x="2033" y="2586"/>
                  <a:pt x="2106" y="2586"/>
                </a:cubicBezTo>
                <a:cubicBezTo>
                  <a:pt x="2255" y="2586"/>
                  <a:pt x="2404" y="2547"/>
                  <a:pt x="2535" y="2472"/>
                </a:cubicBezTo>
                <a:cubicBezTo>
                  <a:pt x="2737" y="2356"/>
                  <a:pt x="2854" y="2132"/>
                  <a:pt x="2844" y="1898"/>
                </a:cubicBezTo>
                <a:cubicBezTo>
                  <a:pt x="2849" y="1898"/>
                  <a:pt x="2849" y="1893"/>
                  <a:pt x="2844" y="1893"/>
                </a:cubicBezTo>
                <a:lnTo>
                  <a:pt x="2849" y="86"/>
                </a:lnTo>
                <a:cubicBezTo>
                  <a:pt x="2844" y="36"/>
                  <a:pt x="2802" y="1"/>
                  <a:pt x="2748" y="1"/>
                </a:cubicBezTo>
                <a:close/>
              </a:path>
            </a:pathLst>
          </a:custGeom>
          <a:solidFill>
            <a:srgbClr val="040218">
              <a:alpha val="9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3" name="Google Shape;12773;p33"/>
          <p:cNvSpPr/>
          <p:nvPr/>
        </p:nvSpPr>
        <p:spPr>
          <a:xfrm>
            <a:off x="4411825" y="351100"/>
            <a:ext cx="4274400" cy="1203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12774" name="Google Shape;12774;p33"/>
          <p:cNvSpPr txBox="1"/>
          <p:nvPr/>
        </p:nvSpPr>
        <p:spPr>
          <a:xfrm>
            <a:off x="5080975" y="3786688"/>
            <a:ext cx="293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CREDITS: </a:t>
            </a:r>
            <a:r>
              <a:rPr lang="en" sz="11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Mada"/>
                <a:ea typeface="Mada"/>
                <a:cs typeface="Mada"/>
                <a:sym typeface="Mad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,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Mada"/>
                <a:ea typeface="Mada"/>
                <a:cs typeface="Mada"/>
                <a:sym typeface="Mad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Mada"/>
                <a:ea typeface="Mada"/>
                <a:cs typeface="Mada"/>
                <a:sym typeface="Mad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775" name="Google Shape;12775;p33"/>
          <p:cNvSpPr txBox="1"/>
          <p:nvPr>
            <p:ph type="title"/>
          </p:nvPr>
        </p:nvSpPr>
        <p:spPr>
          <a:xfrm>
            <a:off x="4578332" y="511967"/>
            <a:ext cx="3856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51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76" name="Google Shape;12776;p33"/>
          <p:cNvSpPr txBox="1"/>
          <p:nvPr>
            <p:ph idx="1" type="subTitle"/>
          </p:nvPr>
        </p:nvSpPr>
        <p:spPr>
          <a:xfrm>
            <a:off x="4750200" y="1627649"/>
            <a:ext cx="3500100" cy="11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777" name="Google Shape;12777;p33"/>
          <p:cNvGrpSpPr/>
          <p:nvPr/>
        </p:nvGrpSpPr>
        <p:grpSpPr>
          <a:xfrm rot="10800000">
            <a:off x="-1166264" y="3775367"/>
            <a:ext cx="2569300" cy="1568237"/>
            <a:chOff x="6001250" y="525225"/>
            <a:chExt cx="1479500" cy="903050"/>
          </a:xfrm>
        </p:grpSpPr>
        <p:sp>
          <p:nvSpPr>
            <p:cNvPr id="12778" name="Google Shape;12778;p33"/>
            <p:cNvSpPr/>
            <p:nvPr/>
          </p:nvSpPr>
          <p:spPr>
            <a:xfrm>
              <a:off x="7013700" y="525675"/>
              <a:ext cx="463825" cy="459650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33"/>
            <p:cNvSpPr/>
            <p:nvPr/>
          </p:nvSpPr>
          <p:spPr>
            <a:xfrm>
              <a:off x="6109450" y="720625"/>
              <a:ext cx="283975" cy="23250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33"/>
            <p:cNvSpPr/>
            <p:nvPr/>
          </p:nvSpPr>
          <p:spPr>
            <a:xfrm>
              <a:off x="6709725" y="525550"/>
              <a:ext cx="308550" cy="118725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33"/>
            <p:cNvSpPr/>
            <p:nvPr/>
          </p:nvSpPr>
          <p:spPr>
            <a:xfrm>
              <a:off x="6800900" y="929800"/>
              <a:ext cx="191375" cy="177800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33"/>
            <p:cNvSpPr/>
            <p:nvPr/>
          </p:nvSpPr>
          <p:spPr>
            <a:xfrm>
              <a:off x="6718825" y="902300"/>
              <a:ext cx="147625" cy="226275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33"/>
            <p:cNvSpPr/>
            <p:nvPr/>
          </p:nvSpPr>
          <p:spPr>
            <a:xfrm>
              <a:off x="6573850" y="525275"/>
              <a:ext cx="112175" cy="98850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33"/>
            <p:cNvSpPr/>
            <p:nvPr/>
          </p:nvSpPr>
          <p:spPr>
            <a:xfrm>
              <a:off x="6246275" y="665975"/>
              <a:ext cx="100550" cy="85450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33"/>
            <p:cNvSpPr/>
            <p:nvPr/>
          </p:nvSpPr>
          <p:spPr>
            <a:xfrm>
              <a:off x="7258600" y="1303775"/>
              <a:ext cx="113000" cy="104600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33"/>
            <p:cNvSpPr/>
            <p:nvPr/>
          </p:nvSpPr>
          <p:spPr>
            <a:xfrm>
              <a:off x="6390300" y="926075"/>
              <a:ext cx="125450" cy="77275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33"/>
            <p:cNvSpPr/>
            <p:nvPr/>
          </p:nvSpPr>
          <p:spPr>
            <a:xfrm>
              <a:off x="6495000" y="816875"/>
              <a:ext cx="85825" cy="84325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33"/>
            <p:cNvSpPr/>
            <p:nvPr/>
          </p:nvSpPr>
          <p:spPr>
            <a:xfrm>
              <a:off x="7024950" y="1107675"/>
              <a:ext cx="107375" cy="102925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33"/>
            <p:cNvSpPr/>
            <p:nvPr/>
          </p:nvSpPr>
          <p:spPr>
            <a:xfrm>
              <a:off x="6059350" y="561850"/>
              <a:ext cx="92300" cy="138425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33"/>
            <p:cNvSpPr/>
            <p:nvPr/>
          </p:nvSpPr>
          <p:spPr>
            <a:xfrm>
              <a:off x="7088100" y="1192325"/>
              <a:ext cx="116850" cy="76225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33"/>
            <p:cNvSpPr/>
            <p:nvPr/>
          </p:nvSpPr>
          <p:spPr>
            <a:xfrm>
              <a:off x="6001850" y="689700"/>
              <a:ext cx="78250" cy="97625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33"/>
            <p:cNvSpPr/>
            <p:nvPr/>
          </p:nvSpPr>
          <p:spPr>
            <a:xfrm>
              <a:off x="7225525" y="1040800"/>
              <a:ext cx="108575" cy="83550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33"/>
            <p:cNvSpPr/>
            <p:nvPr/>
          </p:nvSpPr>
          <p:spPr>
            <a:xfrm>
              <a:off x="7149200" y="1097775"/>
              <a:ext cx="76225" cy="84950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33"/>
            <p:cNvSpPr/>
            <p:nvPr/>
          </p:nvSpPr>
          <p:spPr>
            <a:xfrm>
              <a:off x="7045925" y="1268525"/>
              <a:ext cx="99350" cy="6687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33"/>
            <p:cNvSpPr/>
            <p:nvPr/>
          </p:nvSpPr>
          <p:spPr>
            <a:xfrm>
              <a:off x="7206000" y="1223000"/>
              <a:ext cx="59800" cy="64700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33"/>
            <p:cNvSpPr/>
            <p:nvPr/>
          </p:nvSpPr>
          <p:spPr>
            <a:xfrm>
              <a:off x="6073725" y="809050"/>
              <a:ext cx="89050" cy="71775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33"/>
            <p:cNvSpPr/>
            <p:nvPr/>
          </p:nvSpPr>
          <p:spPr>
            <a:xfrm>
              <a:off x="6091000" y="911050"/>
              <a:ext cx="71075" cy="74200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33"/>
            <p:cNvSpPr/>
            <p:nvPr/>
          </p:nvSpPr>
          <p:spPr>
            <a:xfrm>
              <a:off x="7181900" y="1295000"/>
              <a:ext cx="79825" cy="7240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33"/>
            <p:cNvSpPr/>
            <p:nvPr/>
          </p:nvSpPr>
          <p:spPr>
            <a:xfrm>
              <a:off x="7394100" y="839975"/>
              <a:ext cx="69525" cy="53350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33"/>
            <p:cNvSpPr/>
            <p:nvPr/>
          </p:nvSpPr>
          <p:spPr>
            <a:xfrm>
              <a:off x="6051575" y="713250"/>
              <a:ext cx="57425" cy="60400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33"/>
            <p:cNvSpPr/>
            <p:nvPr/>
          </p:nvSpPr>
          <p:spPr>
            <a:xfrm>
              <a:off x="7290700" y="1196475"/>
              <a:ext cx="78875" cy="72325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33"/>
            <p:cNvSpPr/>
            <p:nvPr/>
          </p:nvSpPr>
          <p:spPr>
            <a:xfrm>
              <a:off x="6001250" y="539525"/>
              <a:ext cx="83175" cy="61950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33"/>
            <p:cNvSpPr/>
            <p:nvPr/>
          </p:nvSpPr>
          <p:spPr>
            <a:xfrm>
              <a:off x="6139525" y="982975"/>
              <a:ext cx="84125" cy="68475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33"/>
            <p:cNvSpPr/>
            <p:nvPr/>
          </p:nvSpPr>
          <p:spPr>
            <a:xfrm>
              <a:off x="6043675" y="525225"/>
              <a:ext cx="68425" cy="56425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33"/>
            <p:cNvSpPr/>
            <p:nvPr/>
          </p:nvSpPr>
          <p:spPr>
            <a:xfrm>
              <a:off x="6959525" y="1101825"/>
              <a:ext cx="41250" cy="62550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33"/>
            <p:cNvSpPr/>
            <p:nvPr/>
          </p:nvSpPr>
          <p:spPr>
            <a:xfrm>
              <a:off x="6513950" y="662825"/>
              <a:ext cx="65900" cy="74475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33"/>
            <p:cNvSpPr/>
            <p:nvPr/>
          </p:nvSpPr>
          <p:spPr>
            <a:xfrm>
              <a:off x="7313700" y="1363850"/>
              <a:ext cx="62225" cy="52550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33"/>
            <p:cNvSpPr/>
            <p:nvPr/>
          </p:nvSpPr>
          <p:spPr>
            <a:xfrm>
              <a:off x="6582825" y="878825"/>
              <a:ext cx="56825" cy="80175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33"/>
            <p:cNvSpPr/>
            <p:nvPr/>
          </p:nvSpPr>
          <p:spPr>
            <a:xfrm>
              <a:off x="6320425" y="526825"/>
              <a:ext cx="48550" cy="37425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33"/>
            <p:cNvSpPr/>
            <p:nvPr/>
          </p:nvSpPr>
          <p:spPr>
            <a:xfrm>
              <a:off x="7325575" y="1245050"/>
              <a:ext cx="39200" cy="50325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33"/>
            <p:cNvSpPr/>
            <p:nvPr/>
          </p:nvSpPr>
          <p:spPr>
            <a:xfrm>
              <a:off x="6525075" y="1008700"/>
              <a:ext cx="69775" cy="36400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33"/>
            <p:cNvSpPr/>
            <p:nvPr/>
          </p:nvSpPr>
          <p:spPr>
            <a:xfrm>
              <a:off x="6694250" y="1012850"/>
              <a:ext cx="64725" cy="55650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33"/>
            <p:cNvSpPr/>
            <p:nvPr/>
          </p:nvSpPr>
          <p:spPr>
            <a:xfrm>
              <a:off x="6339500" y="753125"/>
              <a:ext cx="60050" cy="32250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33"/>
            <p:cNvSpPr/>
            <p:nvPr/>
          </p:nvSpPr>
          <p:spPr>
            <a:xfrm>
              <a:off x="6655325" y="1277025"/>
              <a:ext cx="50475" cy="46300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33"/>
            <p:cNvSpPr/>
            <p:nvPr/>
          </p:nvSpPr>
          <p:spPr>
            <a:xfrm>
              <a:off x="6835875" y="1228625"/>
              <a:ext cx="58850" cy="50825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33"/>
            <p:cNvSpPr/>
            <p:nvPr/>
          </p:nvSpPr>
          <p:spPr>
            <a:xfrm>
              <a:off x="6419175" y="654950"/>
              <a:ext cx="56150" cy="3327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33"/>
            <p:cNvSpPr/>
            <p:nvPr/>
          </p:nvSpPr>
          <p:spPr>
            <a:xfrm>
              <a:off x="6914350" y="993800"/>
              <a:ext cx="32025" cy="63175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33"/>
            <p:cNvSpPr/>
            <p:nvPr/>
          </p:nvSpPr>
          <p:spPr>
            <a:xfrm>
              <a:off x="7026875" y="1330500"/>
              <a:ext cx="63400" cy="53750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33"/>
            <p:cNvSpPr/>
            <p:nvPr/>
          </p:nvSpPr>
          <p:spPr>
            <a:xfrm>
              <a:off x="6673300" y="1142000"/>
              <a:ext cx="39200" cy="52850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33"/>
            <p:cNvSpPr/>
            <p:nvPr/>
          </p:nvSpPr>
          <p:spPr>
            <a:xfrm>
              <a:off x="7450175" y="1350025"/>
              <a:ext cx="30575" cy="62675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33"/>
            <p:cNvSpPr/>
            <p:nvPr/>
          </p:nvSpPr>
          <p:spPr>
            <a:xfrm>
              <a:off x="6524250" y="525625"/>
              <a:ext cx="32975" cy="5015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33"/>
            <p:cNvSpPr/>
            <p:nvPr/>
          </p:nvSpPr>
          <p:spPr>
            <a:xfrm>
              <a:off x="6530475" y="1260650"/>
              <a:ext cx="60525" cy="3075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33"/>
            <p:cNvSpPr/>
            <p:nvPr/>
          </p:nvSpPr>
          <p:spPr>
            <a:xfrm>
              <a:off x="6129575" y="683050"/>
              <a:ext cx="26025" cy="545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33"/>
            <p:cNvSpPr/>
            <p:nvPr/>
          </p:nvSpPr>
          <p:spPr>
            <a:xfrm>
              <a:off x="7221700" y="1281700"/>
              <a:ext cx="48175" cy="38725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33"/>
            <p:cNvSpPr/>
            <p:nvPr/>
          </p:nvSpPr>
          <p:spPr>
            <a:xfrm>
              <a:off x="6079600" y="529875"/>
              <a:ext cx="48450" cy="43675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33"/>
            <p:cNvSpPr/>
            <p:nvPr/>
          </p:nvSpPr>
          <p:spPr>
            <a:xfrm>
              <a:off x="7301250" y="1388350"/>
              <a:ext cx="40525" cy="39925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33"/>
            <p:cNvSpPr/>
            <p:nvPr/>
          </p:nvSpPr>
          <p:spPr>
            <a:xfrm>
              <a:off x="7142500" y="1365400"/>
              <a:ext cx="42550" cy="40650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33"/>
            <p:cNvSpPr/>
            <p:nvPr/>
          </p:nvSpPr>
          <p:spPr>
            <a:xfrm>
              <a:off x="6929825" y="1174250"/>
              <a:ext cx="48775" cy="429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33"/>
            <p:cNvSpPr/>
            <p:nvPr/>
          </p:nvSpPr>
          <p:spPr>
            <a:xfrm>
              <a:off x="6759450" y="940875"/>
              <a:ext cx="27100" cy="54525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33"/>
            <p:cNvSpPr/>
            <p:nvPr/>
          </p:nvSpPr>
          <p:spPr>
            <a:xfrm>
              <a:off x="6595050" y="801250"/>
              <a:ext cx="52750" cy="24100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33"/>
            <p:cNvSpPr/>
            <p:nvPr/>
          </p:nvSpPr>
          <p:spPr>
            <a:xfrm>
              <a:off x="7170275" y="1018375"/>
              <a:ext cx="40525" cy="46500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33"/>
            <p:cNvSpPr/>
            <p:nvPr/>
          </p:nvSpPr>
          <p:spPr>
            <a:xfrm>
              <a:off x="6824850" y="1108900"/>
              <a:ext cx="26750" cy="63325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33"/>
            <p:cNvSpPr/>
            <p:nvPr/>
          </p:nvSpPr>
          <p:spPr>
            <a:xfrm>
              <a:off x="6374600" y="622950"/>
              <a:ext cx="40475" cy="30725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33"/>
            <p:cNvSpPr/>
            <p:nvPr/>
          </p:nvSpPr>
          <p:spPr>
            <a:xfrm>
              <a:off x="6850250" y="1182975"/>
              <a:ext cx="46650" cy="34100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33"/>
            <p:cNvSpPr/>
            <p:nvPr/>
          </p:nvSpPr>
          <p:spPr>
            <a:xfrm>
              <a:off x="7357675" y="1360425"/>
              <a:ext cx="48075" cy="23725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33"/>
            <p:cNvSpPr/>
            <p:nvPr/>
          </p:nvSpPr>
          <p:spPr>
            <a:xfrm>
              <a:off x="6591225" y="1210650"/>
              <a:ext cx="48775" cy="28625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33"/>
            <p:cNvSpPr/>
            <p:nvPr/>
          </p:nvSpPr>
          <p:spPr>
            <a:xfrm>
              <a:off x="6231650" y="880500"/>
              <a:ext cx="41000" cy="26425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33"/>
            <p:cNvSpPr/>
            <p:nvPr/>
          </p:nvSpPr>
          <p:spPr>
            <a:xfrm>
              <a:off x="6860075" y="1037175"/>
              <a:ext cx="38725" cy="34375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33"/>
            <p:cNvSpPr/>
            <p:nvPr/>
          </p:nvSpPr>
          <p:spPr>
            <a:xfrm>
              <a:off x="7162150" y="1044725"/>
              <a:ext cx="27800" cy="31325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33"/>
            <p:cNvSpPr/>
            <p:nvPr/>
          </p:nvSpPr>
          <p:spPr>
            <a:xfrm>
              <a:off x="6866900" y="891125"/>
              <a:ext cx="35750" cy="32825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33"/>
            <p:cNvSpPr/>
            <p:nvPr/>
          </p:nvSpPr>
          <p:spPr>
            <a:xfrm>
              <a:off x="6050025" y="620450"/>
              <a:ext cx="27575" cy="49025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33"/>
            <p:cNvSpPr/>
            <p:nvPr/>
          </p:nvSpPr>
          <p:spPr>
            <a:xfrm>
              <a:off x="6937250" y="1118400"/>
              <a:ext cx="36200" cy="29200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33"/>
            <p:cNvSpPr/>
            <p:nvPr/>
          </p:nvSpPr>
          <p:spPr>
            <a:xfrm>
              <a:off x="6942150" y="1293025"/>
              <a:ext cx="30700" cy="31025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33"/>
            <p:cNvSpPr/>
            <p:nvPr/>
          </p:nvSpPr>
          <p:spPr>
            <a:xfrm>
              <a:off x="7445150" y="1232700"/>
              <a:ext cx="32125" cy="30375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33"/>
            <p:cNvSpPr/>
            <p:nvPr/>
          </p:nvSpPr>
          <p:spPr>
            <a:xfrm>
              <a:off x="7424300" y="1258400"/>
              <a:ext cx="27100" cy="43950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33"/>
            <p:cNvSpPr/>
            <p:nvPr/>
          </p:nvSpPr>
          <p:spPr>
            <a:xfrm>
              <a:off x="6555750" y="910775"/>
              <a:ext cx="36450" cy="21225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33"/>
            <p:cNvSpPr/>
            <p:nvPr/>
          </p:nvSpPr>
          <p:spPr>
            <a:xfrm>
              <a:off x="7272375" y="1176625"/>
              <a:ext cx="29500" cy="34125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33"/>
            <p:cNvSpPr/>
            <p:nvPr/>
          </p:nvSpPr>
          <p:spPr>
            <a:xfrm>
              <a:off x="7371575" y="1222150"/>
              <a:ext cx="22425" cy="34775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33"/>
            <p:cNvSpPr/>
            <p:nvPr/>
          </p:nvSpPr>
          <p:spPr>
            <a:xfrm>
              <a:off x="6690675" y="928450"/>
              <a:ext cx="36200" cy="24625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33"/>
            <p:cNvSpPr/>
            <p:nvPr/>
          </p:nvSpPr>
          <p:spPr>
            <a:xfrm>
              <a:off x="6188050" y="965650"/>
              <a:ext cx="38825" cy="19025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33"/>
            <p:cNvSpPr/>
            <p:nvPr/>
          </p:nvSpPr>
          <p:spPr>
            <a:xfrm>
              <a:off x="7102600" y="1352500"/>
              <a:ext cx="24950" cy="30250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33"/>
            <p:cNvSpPr/>
            <p:nvPr/>
          </p:nvSpPr>
          <p:spPr>
            <a:xfrm>
              <a:off x="7419750" y="1216300"/>
              <a:ext cx="33800" cy="28375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33"/>
            <p:cNvSpPr/>
            <p:nvPr/>
          </p:nvSpPr>
          <p:spPr>
            <a:xfrm>
              <a:off x="6614950" y="1248525"/>
              <a:ext cx="33925" cy="29800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33"/>
            <p:cNvSpPr/>
            <p:nvPr/>
          </p:nvSpPr>
          <p:spPr>
            <a:xfrm>
              <a:off x="6860075" y="1143450"/>
              <a:ext cx="29625" cy="43875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33"/>
            <p:cNvSpPr/>
            <p:nvPr/>
          </p:nvSpPr>
          <p:spPr>
            <a:xfrm>
              <a:off x="6461350" y="913675"/>
              <a:ext cx="28175" cy="31375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33"/>
            <p:cNvSpPr/>
            <p:nvPr/>
          </p:nvSpPr>
          <p:spPr>
            <a:xfrm>
              <a:off x="6785200" y="545475"/>
              <a:ext cx="31175" cy="27300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33"/>
            <p:cNvSpPr/>
            <p:nvPr/>
          </p:nvSpPr>
          <p:spPr>
            <a:xfrm>
              <a:off x="7393500" y="1330150"/>
              <a:ext cx="27700" cy="30550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33"/>
            <p:cNvSpPr/>
            <p:nvPr/>
          </p:nvSpPr>
          <p:spPr>
            <a:xfrm>
              <a:off x="6992600" y="1276450"/>
              <a:ext cx="29625" cy="29250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33"/>
            <p:cNvSpPr/>
            <p:nvPr/>
          </p:nvSpPr>
          <p:spPr>
            <a:xfrm>
              <a:off x="6284250" y="926950"/>
              <a:ext cx="16075" cy="36075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33"/>
            <p:cNvSpPr/>
            <p:nvPr/>
          </p:nvSpPr>
          <p:spPr>
            <a:xfrm>
              <a:off x="6888000" y="1134675"/>
              <a:ext cx="30575" cy="21025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33"/>
            <p:cNvSpPr/>
            <p:nvPr/>
          </p:nvSpPr>
          <p:spPr>
            <a:xfrm>
              <a:off x="6898550" y="1169375"/>
              <a:ext cx="39675" cy="15550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33"/>
            <p:cNvSpPr/>
            <p:nvPr/>
          </p:nvSpPr>
          <p:spPr>
            <a:xfrm>
              <a:off x="6146475" y="688150"/>
              <a:ext cx="24100" cy="2950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33"/>
            <p:cNvSpPr/>
            <p:nvPr/>
          </p:nvSpPr>
          <p:spPr>
            <a:xfrm>
              <a:off x="7124400" y="1129450"/>
              <a:ext cx="24475" cy="31275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33"/>
            <p:cNvSpPr/>
            <p:nvPr/>
          </p:nvSpPr>
          <p:spPr>
            <a:xfrm>
              <a:off x="7373625" y="1274400"/>
              <a:ext cx="38675" cy="17325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33"/>
            <p:cNvSpPr/>
            <p:nvPr/>
          </p:nvSpPr>
          <p:spPr>
            <a:xfrm>
              <a:off x="6839725" y="1204900"/>
              <a:ext cx="31050" cy="24000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33"/>
            <p:cNvSpPr/>
            <p:nvPr/>
          </p:nvSpPr>
          <p:spPr>
            <a:xfrm>
              <a:off x="6192225" y="931125"/>
              <a:ext cx="25925" cy="23150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33"/>
            <p:cNvSpPr/>
            <p:nvPr/>
          </p:nvSpPr>
          <p:spPr>
            <a:xfrm>
              <a:off x="6583175" y="953675"/>
              <a:ext cx="26275" cy="17450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33"/>
            <p:cNvSpPr/>
            <p:nvPr/>
          </p:nvSpPr>
          <p:spPr>
            <a:xfrm>
              <a:off x="6962400" y="1230250"/>
              <a:ext cx="19200" cy="28850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33"/>
            <p:cNvSpPr/>
            <p:nvPr/>
          </p:nvSpPr>
          <p:spPr>
            <a:xfrm>
              <a:off x="6250950" y="977025"/>
              <a:ext cx="20375" cy="27225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33"/>
            <p:cNvSpPr/>
            <p:nvPr/>
          </p:nvSpPr>
          <p:spPr>
            <a:xfrm>
              <a:off x="7026775" y="1142400"/>
              <a:ext cx="27425" cy="20125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33"/>
            <p:cNvSpPr/>
            <p:nvPr/>
          </p:nvSpPr>
          <p:spPr>
            <a:xfrm>
              <a:off x="7207075" y="1205100"/>
              <a:ext cx="27350" cy="18475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33"/>
            <p:cNvSpPr/>
            <p:nvPr/>
          </p:nvSpPr>
          <p:spPr>
            <a:xfrm>
              <a:off x="7058050" y="1206225"/>
              <a:ext cx="19650" cy="21050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33"/>
            <p:cNvSpPr/>
            <p:nvPr/>
          </p:nvSpPr>
          <p:spPr>
            <a:xfrm>
              <a:off x="6136150" y="873375"/>
              <a:ext cx="23400" cy="19325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33"/>
            <p:cNvSpPr/>
            <p:nvPr/>
          </p:nvSpPr>
          <p:spPr>
            <a:xfrm>
              <a:off x="7261525" y="1172450"/>
              <a:ext cx="16375" cy="30775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33"/>
            <p:cNvSpPr/>
            <p:nvPr/>
          </p:nvSpPr>
          <p:spPr>
            <a:xfrm>
              <a:off x="6217625" y="859000"/>
              <a:ext cx="23875" cy="22325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33"/>
            <p:cNvSpPr/>
            <p:nvPr/>
          </p:nvSpPr>
          <p:spPr>
            <a:xfrm>
              <a:off x="6201950" y="830725"/>
              <a:ext cx="25275" cy="18475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33"/>
            <p:cNvSpPr/>
            <p:nvPr/>
          </p:nvSpPr>
          <p:spPr>
            <a:xfrm>
              <a:off x="6519325" y="1046625"/>
              <a:ext cx="20275" cy="20900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33"/>
            <p:cNvSpPr/>
            <p:nvPr/>
          </p:nvSpPr>
          <p:spPr>
            <a:xfrm>
              <a:off x="7026150" y="1269800"/>
              <a:ext cx="19925" cy="22675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33"/>
            <p:cNvSpPr/>
            <p:nvPr/>
          </p:nvSpPr>
          <p:spPr>
            <a:xfrm>
              <a:off x="6107175" y="782025"/>
              <a:ext cx="24275" cy="23450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33"/>
            <p:cNvSpPr/>
            <p:nvPr/>
          </p:nvSpPr>
          <p:spPr>
            <a:xfrm>
              <a:off x="6593375" y="855525"/>
              <a:ext cx="24600" cy="1672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33"/>
            <p:cNvSpPr/>
            <p:nvPr/>
          </p:nvSpPr>
          <p:spPr>
            <a:xfrm>
              <a:off x="6908000" y="1214250"/>
              <a:ext cx="17900" cy="25950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33"/>
            <p:cNvSpPr/>
            <p:nvPr/>
          </p:nvSpPr>
          <p:spPr>
            <a:xfrm>
              <a:off x="6836350" y="988175"/>
              <a:ext cx="26275" cy="17025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33"/>
            <p:cNvSpPr/>
            <p:nvPr/>
          </p:nvSpPr>
          <p:spPr>
            <a:xfrm>
              <a:off x="6418600" y="872075"/>
              <a:ext cx="24550" cy="1750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33"/>
            <p:cNvSpPr/>
            <p:nvPr/>
          </p:nvSpPr>
          <p:spPr>
            <a:xfrm>
              <a:off x="6566900" y="939800"/>
              <a:ext cx="15725" cy="23700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33"/>
            <p:cNvSpPr/>
            <p:nvPr/>
          </p:nvSpPr>
          <p:spPr>
            <a:xfrm>
              <a:off x="6894475" y="1041125"/>
              <a:ext cx="31900" cy="23250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33"/>
            <p:cNvSpPr/>
            <p:nvPr/>
          </p:nvSpPr>
          <p:spPr>
            <a:xfrm>
              <a:off x="6398325" y="793575"/>
              <a:ext cx="16900" cy="27475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33"/>
            <p:cNvSpPr/>
            <p:nvPr/>
          </p:nvSpPr>
          <p:spPr>
            <a:xfrm>
              <a:off x="6111475" y="899250"/>
              <a:ext cx="15600" cy="17550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33"/>
            <p:cNvSpPr/>
            <p:nvPr/>
          </p:nvSpPr>
          <p:spPr>
            <a:xfrm>
              <a:off x="6105000" y="805200"/>
              <a:ext cx="18725" cy="24225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33"/>
            <p:cNvSpPr/>
            <p:nvPr/>
          </p:nvSpPr>
          <p:spPr>
            <a:xfrm>
              <a:off x="6258975" y="752500"/>
              <a:ext cx="22775" cy="18350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33"/>
            <p:cNvSpPr/>
            <p:nvPr/>
          </p:nvSpPr>
          <p:spPr>
            <a:xfrm>
              <a:off x="6789625" y="1026625"/>
              <a:ext cx="16325" cy="18050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33"/>
            <p:cNvSpPr/>
            <p:nvPr/>
          </p:nvSpPr>
          <p:spPr>
            <a:xfrm>
              <a:off x="6365725" y="1205375"/>
              <a:ext cx="17525" cy="21525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33"/>
            <p:cNvSpPr/>
            <p:nvPr/>
          </p:nvSpPr>
          <p:spPr>
            <a:xfrm>
              <a:off x="7398300" y="1257275"/>
              <a:ext cx="21700" cy="17575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33"/>
            <p:cNvSpPr/>
            <p:nvPr/>
          </p:nvSpPr>
          <p:spPr>
            <a:xfrm>
              <a:off x="7087250" y="1325025"/>
              <a:ext cx="17525" cy="14875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33"/>
            <p:cNvSpPr/>
            <p:nvPr/>
          </p:nvSpPr>
          <p:spPr>
            <a:xfrm>
              <a:off x="6188525" y="1062100"/>
              <a:ext cx="18475" cy="26275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33"/>
            <p:cNvSpPr/>
            <p:nvPr/>
          </p:nvSpPr>
          <p:spPr>
            <a:xfrm>
              <a:off x="6722525" y="1000825"/>
              <a:ext cx="16100" cy="22725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33"/>
            <p:cNvSpPr/>
            <p:nvPr/>
          </p:nvSpPr>
          <p:spPr>
            <a:xfrm>
              <a:off x="7172925" y="1262050"/>
              <a:ext cx="13075" cy="20675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33"/>
            <p:cNvSpPr/>
            <p:nvPr/>
          </p:nvSpPr>
          <p:spPr>
            <a:xfrm>
              <a:off x="6426975" y="903100"/>
              <a:ext cx="11975" cy="16950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33"/>
            <p:cNvSpPr/>
            <p:nvPr/>
          </p:nvSpPr>
          <p:spPr>
            <a:xfrm>
              <a:off x="6180175" y="818850"/>
              <a:ext cx="16050" cy="17025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33"/>
            <p:cNvSpPr/>
            <p:nvPr/>
          </p:nvSpPr>
          <p:spPr>
            <a:xfrm>
              <a:off x="7456350" y="1056800"/>
              <a:ext cx="16975" cy="16200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33"/>
            <p:cNvSpPr/>
            <p:nvPr/>
          </p:nvSpPr>
          <p:spPr>
            <a:xfrm>
              <a:off x="6483150" y="892900"/>
              <a:ext cx="23975" cy="12050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33"/>
            <p:cNvSpPr/>
            <p:nvPr/>
          </p:nvSpPr>
          <p:spPr>
            <a:xfrm>
              <a:off x="7258000" y="1292625"/>
              <a:ext cx="18825" cy="13200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33"/>
            <p:cNvSpPr/>
            <p:nvPr/>
          </p:nvSpPr>
          <p:spPr>
            <a:xfrm>
              <a:off x="6256925" y="669800"/>
              <a:ext cx="17625" cy="11550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33"/>
            <p:cNvSpPr/>
            <p:nvPr/>
          </p:nvSpPr>
          <p:spPr>
            <a:xfrm>
              <a:off x="6499675" y="1022400"/>
              <a:ext cx="18350" cy="107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33"/>
            <p:cNvSpPr/>
            <p:nvPr/>
          </p:nvSpPr>
          <p:spPr>
            <a:xfrm>
              <a:off x="6965775" y="949100"/>
              <a:ext cx="19550" cy="19075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33"/>
            <p:cNvSpPr/>
            <p:nvPr/>
          </p:nvSpPr>
          <p:spPr>
            <a:xfrm>
              <a:off x="6624075" y="873500"/>
              <a:ext cx="14025" cy="11000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33"/>
            <p:cNvSpPr/>
            <p:nvPr/>
          </p:nvSpPr>
          <p:spPr>
            <a:xfrm>
              <a:off x="6094606" y="919147"/>
              <a:ext cx="15700" cy="13125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33"/>
            <p:cNvSpPr/>
            <p:nvPr/>
          </p:nvSpPr>
          <p:spPr>
            <a:xfrm>
              <a:off x="6232375" y="961650"/>
              <a:ext cx="14400" cy="11175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33"/>
            <p:cNvSpPr/>
            <p:nvPr/>
          </p:nvSpPr>
          <p:spPr>
            <a:xfrm>
              <a:off x="6988525" y="1257275"/>
              <a:ext cx="13675" cy="19300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33"/>
            <p:cNvSpPr/>
            <p:nvPr/>
          </p:nvSpPr>
          <p:spPr>
            <a:xfrm>
              <a:off x="6850250" y="1286250"/>
              <a:ext cx="12250" cy="13450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33"/>
            <p:cNvSpPr/>
            <p:nvPr/>
          </p:nvSpPr>
          <p:spPr>
            <a:xfrm>
              <a:off x="6098175" y="981225"/>
              <a:ext cx="14775" cy="19425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33"/>
            <p:cNvSpPr/>
            <p:nvPr/>
          </p:nvSpPr>
          <p:spPr>
            <a:xfrm>
              <a:off x="7286750" y="1265850"/>
              <a:ext cx="13750" cy="1372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33"/>
            <p:cNvSpPr/>
            <p:nvPr/>
          </p:nvSpPr>
          <p:spPr>
            <a:xfrm>
              <a:off x="7017875" y="1272600"/>
              <a:ext cx="13200" cy="15975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33"/>
            <p:cNvSpPr/>
            <p:nvPr/>
          </p:nvSpPr>
          <p:spPr>
            <a:xfrm>
              <a:off x="6535500" y="974575"/>
              <a:ext cx="10925" cy="12800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33"/>
            <p:cNvSpPr/>
            <p:nvPr/>
          </p:nvSpPr>
          <p:spPr>
            <a:xfrm>
              <a:off x="6843200" y="857500"/>
              <a:ext cx="13675" cy="10200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33"/>
            <p:cNvSpPr/>
            <p:nvPr/>
          </p:nvSpPr>
          <p:spPr>
            <a:xfrm>
              <a:off x="6059850" y="823050"/>
              <a:ext cx="10675" cy="12725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33"/>
            <p:cNvSpPr/>
            <p:nvPr/>
          </p:nvSpPr>
          <p:spPr>
            <a:xfrm>
              <a:off x="6181200" y="916975"/>
              <a:ext cx="16925" cy="9725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33"/>
            <p:cNvSpPr/>
            <p:nvPr/>
          </p:nvSpPr>
          <p:spPr>
            <a:xfrm>
              <a:off x="6811675" y="1039200"/>
              <a:ext cx="12775" cy="1387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33"/>
            <p:cNvSpPr/>
            <p:nvPr/>
          </p:nvSpPr>
          <p:spPr>
            <a:xfrm>
              <a:off x="6463025" y="749375"/>
              <a:ext cx="15600" cy="14650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33"/>
            <p:cNvSpPr/>
            <p:nvPr/>
          </p:nvSpPr>
          <p:spPr>
            <a:xfrm>
              <a:off x="6361050" y="673725"/>
              <a:ext cx="15475" cy="7975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33"/>
            <p:cNvSpPr/>
            <p:nvPr/>
          </p:nvSpPr>
          <p:spPr>
            <a:xfrm>
              <a:off x="6074575" y="791700"/>
              <a:ext cx="10100" cy="1545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33"/>
            <p:cNvSpPr/>
            <p:nvPr/>
          </p:nvSpPr>
          <p:spPr>
            <a:xfrm>
              <a:off x="6198100" y="894000"/>
              <a:ext cx="13100" cy="13325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33"/>
            <p:cNvSpPr/>
            <p:nvPr/>
          </p:nvSpPr>
          <p:spPr>
            <a:xfrm>
              <a:off x="7387025" y="1296725"/>
              <a:ext cx="12975" cy="7525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33"/>
            <p:cNvSpPr/>
            <p:nvPr/>
          </p:nvSpPr>
          <p:spPr>
            <a:xfrm>
              <a:off x="6902375" y="1034675"/>
              <a:ext cx="15375" cy="13900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33"/>
            <p:cNvSpPr/>
            <p:nvPr/>
          </p:nvSpPr>
          <p:spPr>
            <a:xfrm>
              <a:off x="6590850" y="929100"/>
              <a:ext cx="7825" cy="13550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33"/>
            <p:cNvSpPr/>
            <p:nvPr/>
          </p:nvSpPr>
          <p:spPr>
            <a:xfrm>
              <a:off x="7311200" y="1364650"/>
              <a:ext cx="13075" cy="757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33"/>
            <p:cNvSpPr/>
            <p:nvPr/>
          </p:nvSpPr>
          <p:spPr>
            <a:xfrm>
              <a:off x="7002775" y="1166625"/>
              <a:ext cx="15500" cy="8325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33"/>
            <p:cNvSpPr/>
            <p:nvPr/>
          </p:nvSpPr>
          <p:spPr>
            <a:xfrm>
              <a:off x="7058500" y="1372650"/>
              <a:ext cx="11650" cy="13950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33"/>
            <p:cNvSpPr/>
            <p:nvPr/>
          </p:nvSpPr>
          <p:spPr>
            <a:xfrm>
              <a:off x="6987100" y="1120550"/>
              <a:ext cx="13200" cy="16325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33"/>
            <p:cNvSpPr/>
            <p:nvPr/>
          </p:nvSpPr>
          <p:spPr>
            <a:xfrm>
              <a:off x="6139400" y="821500"/>
              <a:ext cx="8650" cy="14275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33"/>
            <p:cNvSpPr/>
            <p:nvPr/>
          </p:nvSpPr>
          <p:spPr>
            <a:xfrm>
              <a:off x="6894600" y="1006600"/>
              <a:ext cx="10450" cy="9675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33"/>
            <p:cNvSpPr/>
            <p:nvPr/>
          </p:nvSpPr>
          <p:spPr>
            <a:xfrm>
              <a:off x="6392450" y="534375"/>
              <a:ext cx="10675" cy="9750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33"/>
            <p:cNvSpPr/>
            <p:nvPr/>
          </p:nvSpPr>
          <p:spPr>
            <a:xfrm>
              <a:off x="6566550" y="979225"/>
              <a:ext cx="8650" cy="1182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33"/>
            <p:cNvSpPr/>
            <p:nvPr/>
          </p:nvSpPr>
          <p:spPr>
            <a:xfrm>
              <a:off x="6263650" y="587750"/>
              <a:ext cx="7450" cy="11400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33"/>
            <p:cNvSpPr/>
            <p:nvPr/>
          </p:nvSpPr>
          <p:spPr>
            <a:xfrm>
              <a:off x="6371950" y="694875"/>
              <a:ext cx="9725" cy="9000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33"/>
            <p:cNvSpPr/>
            <p:nvPr/>
          </p:nvSpPr>
          <p:spPr>
            <a:xfrm>
              <a:off x="6391000" y="692750"/>
              <a:ext cx="7700" cy="10750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33"/>
            <p:cNvSpPr/>
            <p:nvPr/>
          </p:nvSpPr>
          <p:spPr>
            <a:xfrm>
              <a:off x="7110625" y="1186550"/>
              <a:ext cx="6975" cy="8350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33"/>
            <p:cNvSpPr/>
            <p:nvPr/>
          </p:nvSpPr>
          <p:spPr>
            <a:xfrm>
              <a:off x="7302075" y="1194375"/>
              <a:ext cx="7100" cy="8325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33"/>
            <p:cNvSpPr/>
            <p:nvPr/>
          </p:nvSpPr>
          <p:spPr>
            <a:xfrm>
              <a:off x="7453525" y="1232700"/>
              <a:ext cx="11775" cy="7275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33"/>
            <p:cNvSpPr/>
            <p:nvPr/>
          </p:nvSpPr>
          <p:spPr>
            <a:xfrm>
              <a:off x="7090125" y="1362575"/>
              <a:ext cx="8050" cy="9850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33"/>
            <p:cNvSpPr/>
            <p:nvPr/>
          </p:nvSpPr>
          <p:spPr>
            <a:xfrm>
              <a:off x="7071325" y="1249225"/>
              <a:ext cx="9250" cy="6875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33"/>
            <p:cNvSpPr/>
            <p:nvPr/>
          </p:nvSpPr>
          <p:spPr>
            <a:xfrm>
              <a:off x="6091475" y="525850"/>
              <a:ext cx="12250" cy="7800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33"/>
            <p:cNvSpPr/>
            <p:nvPr/>
          </p:nvSpPr>
          <p:spPr>
            <a:xfrm>
              <a:off x="6192725" y="874075"/>
              <a:ext cx="9475" cy="6550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33"/>
            <p:cNvSpPr/>
            <p:nvPr/>
          </p:nvSpPr>
          <p:spPr>
            <a:xfrm>
              <a:off x="6175450" y="857200"/>
              <a:ext cx="10100" cy="7350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33"/>
            <p:cNvSpPr/>
            <p:nvPr/>
          </p:nvSpPr>
          <p:spPr>
            <a:xfrm>
              <a:off x="7382600" y="1321000"/>
              <a:ext cx="9000" cy="6800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33"/>
            <p:cNvSpPr/>
            <p:nvPr/>
          </p:nvSpPr>
          <p:spPr>
            <a:xfrm>
              <a:off x="6384425" y="678175"/>
              <a:ext cx="8875" cy="6650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33"/>
            <p:cNvSpPr/>
            <p:nvPr/>
          </p:nvSpPr>
          <p:spPr>
            <a:xfrm>
              <a:off x="6931625" y="1225625"/>
              <a:ext cx="9450" cy="6475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33"/>
            <p:cNvSpPr/>
            <p:nvPr/>
          </p:nvSpPr>
          <p:spPr>
            <a:xfrm>
              <a:off x="7206100" y="1104925"/>
              <a:ext cx="11775" cy="8350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33"/>
            <p:cNvSpPr/>
            <p:nvPr/>
          </p:nvSpPr>
          <p:spPr>
            <a:xfrm>
              <a:off x="6403600" y="675325"/>
              <a:ext cx="6975" cy="8250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33"/>
            <p:cNvSpPr/>
            <p:nvPr/>
          </p:nvSpPr>
          <p:spPr>
            <a:xfrm>
              <a:off x="6104400" y="708475"/>
              <a:ext cx="7175" cy="7450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33"/>
            <p:cNvSpPr/>
            <p:nvPr/>
          </p:nvSpPr>
          <p:spPr>
            <a:xfrm>
              <a:off x="7381775" y="1172800"/>
              <a:ext cx="8625" cy="11775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33"/>
            <p:cNvSpPr/>
            <p:nvPr/>
          </p:nvSpPr>
          <p:spPr>
            <a:xfrm>
              <a:off x="6837550" y="1182050"/>
              <a:ext cx="7350" cy="6275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33"/>
            <p:cNvSpPr/>
            <p:nvPr/>
          </p:nvSpPr>
          <p:spPr>
            <a:xfrm>
              <a:off x="7451250" y="127840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33"/>
            <p:cNvSpPr/>
            <p:nvPr/>
          </p:nvSpPr>
          <p:spPr>
            <a:xfrm>
              <a:off x="6132925" y="547125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33"/>
            <p:cNvSpPr/>
            <p:nvPr/>
          </p:nvSpPr>
          <p:spPr>
            <a:xfrm>
              <a:off x="6193200" y="707025"/>
              <a:ext cx="4800" cy="457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33"/>
            <p:cNvSpPr/>
            <p:nvPr/>
          </p:nvSpPr>
          <p:spPr>
            <a:xfrm>
              <a:off x="6289050" y="7550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33"/>
            <p:cNvSpPr/>
            <p:nvPr/>
          </p:nvSpPr>
          <p:spPr>
            <a:xfrm>
              <a:off x="7061850" y="1356700"/>
              <a:ext cx="8300" cy="7950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33"/>
            <p:cNvSpPr/>
            <p:nvPr/>
          </p:nvSpPr>
          <p:spPr>
            <a:xfrm>
              <a:off x="7375175" y="13422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33"/>
            <p:cNvSpPr/>
            <p:nvPr/>
          </p:nvSpPr>
          <p:spPr>
            <a:xfrm>
              <a:off x="7175675" y="134245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33"/>
            <p:cNvSpPr/>
            <p:nvPr/>
          </p:nvSpPr>
          <p:spPr>
            <a:xfrm>
              <a:off x="7399125" y="1310225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33"/>
            <p:cNvSpPr/>
            <p:nvPr/>
          </p:nvSpPr>
          <p:spPr>
            <a:xfrm>
              <a:off x="6059725" y="785325"/>
              <a:ext cx="6250" cy="6125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33"/>
            <p:cNvSpPr/>
            <p:nvPr/>
          </p:nvSpPr>
          <p:spPr>
            <a:xfrm>
              <a:off x="6645975" y="791000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33"/>
            <p:cNvSpPr/>
            <p:nvPr/>
          </p:nvSpPr>
          <p:spPr>
            <a:xfrm>
              <a:off x="7303275" y="1282425"/>
              <a:ext cx="4825" cy="4625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33"/>
            <p:cNvSpPr/>
            <p:nvPr/>
          </p:nvSpPr>
          <p:spPr>
            <a:xfrm>
              <a:off x="6632325" y="843075"/>
              <a:ext cx="5050" cy="4700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33"/>
            <p:cNvSpPr/>
            <p:nvPr/>
          </p:nvSpPr>
          <p:spPr>
            <a:xfrm>
              <a:off x="7159625" y="124852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33"/>
            <p:cNvSpPr/>
            <p:nvPr/>
          </p:nvSpPr>
          <p:spPr>
            <a:xfrm>
              <a:off x="6169100" y="851200"/>
              <a:ext cx="6500" cy="6025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33"/>
            <p:cNvSpPr/>
            <p:nvPr/>
          </p:nvSpPr>
          <p:spPr>
            <a:xfrm>
              <a:off x="6947800" y="1246000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33"/>
            <p:cNvSpPr/>
            <p:nvPr/>
          </p:nvSpPr>
          <p:spPr>
            <a:xfrm>
              <a:off x="7187650" y="12223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33"/>
            <p:cNvSpPr/>
            <p:nvPr/>
          </p:nvSpPr>
          <p:spPr>
            <a:xfrm>
              <a:off x="6912075" y="1190375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33"/>
            <p:cNvSpPr/>
            <p:nvPr/>
          </p:nvSpPr>
          <p:spPr>
            <a:xfrm>
              <a:off x="6944075" y="1154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33"/>
            <p:cNvSpPr/>
            <p:nvPr/>
          </p:nvSpPr>
          <p:spPr>
            <a:xfrm>
              <a:off x="7469475" y="1144775"/>
              <a:ext cx="6375" cy="6125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33"/>
            <p:cNvSpPr/>
            <p:nvPr/>
          </p:nvSpPr>
          <p:spPr>
            <a:xfrm>
              <a:off x="6879850" y="1114450"/>
              <a:ext cx="4825" cy="472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33"/>
            <p:cNvSpPr/>
            <p:nvPr/>
          </p:nvSpPr>
          <p:spPr>
            <a:xfrm>
              <a:off x="6173175" y="9067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33"/>
            <p:cNvSpPr/>
            <p:nvPr/>
          </p:nvSpPr>
          <p:spPr>
            <a:xfrm>
              <a:off x="6180975" y="11026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33"/>
            <p:cNvSpPr/>
            <p:nvPr/>
          </p:nvSpPr>
          <p:spPr>
            <a:xfrm>
              <a:off x="6748300" y="109277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33"/>
            <p:cNvSpPr/>
            <p:nvPr/>
          </p:nvSpPr>
          <p:spPr>
            <a:xfrm>
              <a:off x="7003975" y="1078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33"/>
            <p:cNvSpPr/>
            <p:nvPr/>
          </p:nvSpPr>
          <p:spPr>
            <a:xfrm>
              <a:off x="6245200" y="9189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33"/>
            <p:cNvSpPr/>
            <p:nvPr/>
          </p:nvSpPr>
          <p:spPr>
            <a:xfrm>
              <a:off x="6155450" y="1064725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33"/>
            <p:cNvSpPr/>
            <p:nvPr/>
          </p:nvSpPr>
          <p:spPr>
            <a:xfrm>
              <a:off x="7469350" y="1056950"/>
              <a:ext cx="10325" cy="805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33"/>
            <p:cNvSpPr/>
            <p:nvPr/>
          </p:nvSpPr>
          <p:spPr>
            <a:xfrm>
              <a:off x="6269025" y="9187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33"/>
            <p:cNvSpPr/>
            <p:nvPr/>
          </p:nvSpPr>
          <p:spPr>
            <a:xfrm>
              <a:off x="6820500" y="10531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33"/>
            <p:cNvSpPr/>
            <p:nvPr/>
          </p:nvSpPr>
          <p:spPr>
            <a:xfrm>
              <a:off x="6946350" y="1044950"/>
              <a:ext cx="7925" cy="7950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33"/>
            <p:cNvSpPr/>
            <p:nvPr/>
          </p:nvSpPr>
          <p:spPr>
            <a:xfrm>
              <a:off x="6160850" y="104640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33"/>
            <p:cNvSpPr/>
            <p:nvPr/>
          </p:nvSpPr>
          <p:spPr>
            <a:xfrm>
              <a:off x="6594825" y="102495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33"/>
            <p:cNvSpPr/>
            <p:nvPr/>
          </p:nvSpPr>
          <p:spPr>
            <a:xfrm>
              <a:off x="6816225" y="9188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33"/>
            <p:cNvSpPr/>
            <p:nvPr/>
          </p:nvSpPr>
          <p:spPr>
            <a:xfrm>
              <a:off x="6464450" y="998475"/>
              <a:ext cx="4950" cy="4625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33"/>
            <p:cNvSpPr/>
            <p:nvPr/>
          </p:nvSpPr>
          <p:spPr>
            <a:xfrm>
              <a:off x="6896150" y="9307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33"/>
            <p:cNvSpPr/>
            <p:nvPr/>
          </p:nvSpPr>
          <p:spPr>
            <a:xfrm>
              <a:off x="6228900" y="946600"/>
              <a:ext cx="4825" cy="4675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33"/>
            <p:cNvSpPr/>
            <p:nvPr/>
          </p:nvSpPr>
          <p:spPr>
            <a:xfrm>
              <a:off x="6738600" y="99497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33"/>
            <p:cNvSpPr/>
            <p:nvPr/>
          </p:nvSpPr>
          <p:spPr>
            <a:xfrm>
              <a:off x="6556225" y="966600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33"/>
            <p:cNvSpPr/>
            <p:nvPr/>
          </p:nvSpPr>
          <p:spPr>
            <a:xfrm>
              <a:off x="6451025" y="921300"/>
              <a:ext cx="8075" cy="6750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33"/>
            <p:cNvSpPr/>
            <p:nvPr/>
          </p:nvSpPr>
          <p:spPr>
            <a:xfrm>
              <a:off x="6118075" y="99800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33"/>
            <p:cNvSpPr/>
            <p:nvPr/>
          </p:nvSpPr>
          <p:spPr>
            <a:xfrm>
              <a:off x="6151725" y="1060500"/>
              <a:ext cx="4750" cy="4500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33"/>
            <p:cNvSpPr/>
            <p:nvPr/>
          </p:nvSpPr>
          <p:spPr>
            <a:xfrm>
              <a:off x="6259200" y="900100"/>
              <a:ext cx="4350" cy="505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33"/>
            <p:cNvSpPr/>
            <p:nvPr/>
          </p:nvSpPr>
          <p:spPr>
            <a:xfrm>
              <a:off x="7405375" y="1225575"/>
              <a:ext cx="5650" cy="3575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33"/>
            <p:cNvSpPr/>
            <p:nvPr/>
          </p:nvSpPr>
          <p:spPr>
            <a:xfrm>
              <a:off x="7397225" y="1232350"/>
              <a:ext cx="4450" cy="8300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33"/>
            <p:cNvSpPr/>
            <p:nvPr/>
          </p:nvSpPr>
          <p:spPr>
            <a:xfrm>
              <a:off x="7334675" y="1359450"/>
              <a:ext cx="2050" cy="2100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33"/>
            <p:cNvSpPr/>
            <p:nvPr/>
          </p:nvSpPr>
          <p:spPr>
            <a:xfrm>
              <a:off x="6983125" y="1295375"/>
              <a:ext cx="2300" cy="267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33"/>
            <p:cNvSpPr/>
            <p:nvPr/>
          </p:nvSpPr>
          <p:spPr>
            <a:xfrm>
              <a:off x="7229725" y="1292625"/>
              <a:ext cx="4325" cy="2025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33"/>
            <p:cNvSpPr/>
            <p:nvPr/>
          </p:nvSpPr>
          <p:spPr>
            <a:xfrm>
              <a:off x="6944675" y="1302800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33"/>
            <p:cNvSpPr/>
            <p:nvPr/>
          </p:nvSpPr>
          <p:spPr>
            <a:xfrm>
              <a:off x="7445500" y="1244575"/>
              <a:ext cx="4100" cy="3850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33"/>
            <p:cNvSpPr/>
            <p:nvPr/>
          </p:nvSpPr>
          <p:spPr>
            <a:xfrm>
              <a:off x="6782575" y="949100"/>
              <a:ext cx="4200" cy="3975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33"/>
            <p:cNvSpPr/>
            <p:nvPr/>
          </p:nvSpPr>
          <p:spPr>
            <a:xfrm>
              <a:off x="6786525" y="949100"/>
              <a:ext cx="1700" cy="3875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33"/>
            <p:cNvSpPr/>
            <p:nvPr/>
          </p:nvSpPr>
          <p:spPr>
            <a:xfrm>
              <a:off x="6648500" y="961075"/>
              <a:ext cx="2300" cy="1600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33"/>
            <p:cNvSpPr/>
            <p:nvPr/>
          </p:nvSpPr>
          <p:spPr>
            <a:xfrm>
              <a:off x="6962050" y="945025"/>
              <a:ext cx="4225" cy="3975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33"/>
            <p:cNvSpPr/>
            <p:nvPr/>
          </p:nvSpPr>
          <p:spPr>
            <a:xfrm>
              <a:off x="6904425" y="607150"/>
              <a:ext cx="167150" cy="106675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33"/>
            <p:cNvSpPr/>
            <p:nvPr/>
          </p:nvSpPr>
          <p:spPr>
            <a:xfrm>
              <a:off x="6923350" y="670775"/>
              <a:ext cx="86525" cy="65750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33"/>
            <p:cNvSpPr/>
            <p:nvPr/>
          </p:nvSpPr>
          <p:spPr>
            <a:xfrm>
              <a:off x="6667075" y="607325"/>
              <a:ext cx="62925" cy="76075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33"/>
            <p:cNvSpPr/>
            <p:nvPr/>
          </p:nvSpPr>
          <p:spPr>
            <a:xfrm>
              <a:off x="7139725" y="895675"/>
              <a:ext cx="84025" cy="52900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33"/>
            <p:cNvSpPr/>
            <p:nvPr/>
          </p:nvSpPr>
          <p:spPr>
            <a:xfrm>
              <a:off x="7400225" y="1032725"/>
              <a:ext cx="57050" cy="63550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33"/>
            <p:cNvSpPr/>
            <p:nvPr/>
          </p:nvSpPr>
          <p:spPr>
            <a:xfrm>
              <a:off x="6836475" y="622975"/>
              <a:ext cx="56225" cy="74250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33"/>
            <p:cNvSpPr/>
            <p:nvPr/>
          </p:nvSpPr>
          <p:spPr>
            <a:xfrm>
              <a:off x="7214625" y="938075"/>
              <a:ext cx="63650" cy="43525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33"/>
            <p:cNvSpPr/>
            <p:nvPr/>
          </p:nvSpPr>
          <p:spPr>
            <a:xfrm>
              <a:off x="6967450" y="733825"/>
              <a:ext cx="89025" cy="51525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33"/>
            <p:cNvSpPr/>
            <p:nvPr/>
          </p:nvSpPr>
          <p:spPr>
            <a:xfrm>
              <a:off x="6839125" y="718700"/>
              <a:ext cx="52375" cy="50700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33"/>
            <p:cNvSpPr/>
            <p:nvPr/>
          </p:nvSpPr>
          <p:spPr>
            <a:xfrm>
              <a:off x="7097800" y="991975"/>
              <a:ext cx="48550" cy="55100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33"/>
            <p:cNvSpPr/>
            <p:nvPr/>
          </p:nvSpPr>
          <p:spPr>
            <a:xfrm>
              <a:off x="6890400" y="717850"/>
              <a:ext cx="40400" cy="47175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33"/>
            <p:cNvSpPr/>
            <p:nvPr/>
          </p:nvSpPr>
          <p:spPr>
            <a:xfrm>
              <a:off x="6723725" y="734775"/>
              <a:ext cx="41375" cy="60200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33"/>
            <p:cNvSpPr/>
            <p:nvPr/>
          </p:nvSpPr>
          <p:spPr>
            <a:xfrm>
              <a:off x="7111700" y="889800"/>
              <a:ext cx="46625" cy="37450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33"/>
            <p:cNvSpPr/>
            <p:nvPr/>
          </p:nvSpPr>
          <p:spPr>
            <a:xfrm>
              <a:off x="7352400" y="1050225"/>
              <a:ext cx="46050" cy="29750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33"/>
            <p:cNvSpPr/>
            <p:nvPr/>
          </p:nvSpPr>
          <p:spPr>
            <a:xfrm>
              <a:off x="7140450" y="847975"/>
              <a:ext cx="28900" cy="39850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33"/>
            <p:cNvSpPr/>
            <p:nvPr/>
          </p:nvSpPr>
          <p:spPr>
            <a:xfrm>
              <a:off x="6675700" y="751050"/>
              <a:ext cx="53100" cy="38450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33"/>
            <p:cNvSpPr/>
            <p:nvPr/>
          </p:nvSpPr>
          <p:spPr>
            <a:xfrm>
              <a:off x="6584025" y="713075"/>
              <a:ext cx="50350" cy="50350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33"/>
            <p:cNvSpPr/>
            <p:nvPr/>
          </p:nvSpPr>
          <p:spPr>
            <a:xfrm>
              <a:off x="7154100" y="788675"/>
              <a:ext cx="54675" cy="23200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33"/>
            <p:cNvSpPr/>
            <p:nvPr/>
          </p:nvSpPr>
          <p:spPr>
            <a:xfrm>
              <a:off x="6987325" y="972825"/>
              <a:ext cx="50225" cy="32250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33"/>
            <p:cNvSpPr/>
            <p:nvPr/>
          </p:nvSpPr>
          <p:spPr>
            <a:xfrm>
              <a:off x="6693300" y="686225"/>
              <a:ext cx="33575" cy="52025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33"/>
            <p:cNvSpPr/>
            <p:nvPr/>
          </p:nvSpPr>
          <p:spPr>
            <a:xfrm>
              <a:off x="7177825" y="832775"/>
              <a:ext cx="28675" cy="28950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33"/>
            <p:cNvSpPr/>
            <p:nvPr/>
          </p:nvSpPr>
          <p:spPr>
            <a:xfrm>
              <a:off x="7104400" y="930875"/>
              <a:ext cx="25525" cy="28300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33"/>
            <p:cNvSpPr/>
            <p:nvPr/>
          </p:nvSpPr>
          <p:spPr>
            <a:xfrm>
              <a:off x="7149075" y="966800"/>
              <a:ext cx="33225" cy="30025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33"/>
            <p:cNvSpPr/>
            <p:nvPr/>
          </p:nvSpPr>
          <p:spPr>
            <a:xfrm>
              <a:off x="7064125" y="745300"/>
              <a:ext cx="38250" cy="30575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33"/>
            <p:cNvSpPr/>
            <p:nvPr/>
          </p:nvSpPr>
          <p:spPr>
            <a:xfrm>
              <a:off x="6603200" y="667650"/>
              <a:ext cx="23625" cy="39825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33"/>
            <p:cNvSpPr/>
            <p:nvPr/>
          </p:nvSpPr>
          <p:spPr>
            <a:xfrm>
              <a:off x="6793475" y="816875"/>
              <a:ext cx="38950" cy="29700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33"/>
            <p:cNvSpPr/>
            <p:nvPr/>
          </p:nvSpPr>
          <p:spPr>
            <a:xfrm>
              <a:off x="6491425" y="697375"/>
              <a:ext cx="23725" cy="30575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33"/>
            <p:cNvSpPr/>
            <p:nvPr/>
          </p:nvSpPr>
          <p:spPr>
            <a:xfrm>
              <a:off x="6914350" y="561150"/>
              <a:ext cx="19325" cy="31175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33"/>
            <p:cNvSpPr/>
            <p:nvPr/>
          </p:nvSpPr>
          <p:spPr>
            <a:xfrm>
              <a:off x="7408125" y="1186575"/>
              <a:ext cx="18225" cy="33575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33"/>
            <p:cNvSpPr/>
            <p:nvPr/>
          </p:nvSpPr>
          <p:spPr>
            <a:xfrm>
              <a:off x="6759550" y="894050"/>
              <a:ext cx="23400" cy="17625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33"/>
            <p:cNvSpPr/>
            <p:nvPr/>
          </p:nvSpPr>
          <p:spPr>
            <a:xfrm>
              <a:off x="7365950" y="1149525"/>
              <a:ext cx="30675" cy="23175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33"/>
            <p:cNvSpPr/>
            <p:nvPr/>
          </p:nvSpPr>
          <p:spPr>
            <a:xfrm>
              <a:off x="6742550" y="830000"/>
              <a:ext cx="19200" cy="19150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33"/>
            <p:cNvSpPr/>
            <p:nvPr/>
          </p:nvSpPr>
          <p:spPr>
            <a:xfrm>
              <a:off x="6650050" y="754150"/>
              <a:ext cx="20875" cy="17675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33"/>
            <p:cNvSpPr/>
            <p:nvPr/>
          </p:nvSpPr>
          <p:spPr>
            <a:xfrm>
              <a:off x="6930650" y="788800"/>
              <a:ext cx="43525" cy="10125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33"/>
            <p:cNvSpPr/>
            <p:nvPr/>
          </p:nvSpPr>
          <p:spPr>
            <a:xfrm>
              <a:off x="7396975" y="1109775"/>
              <a:ext cx="27950" cy="11150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33"/>
            <p:cNvSpPr/>
            <p:nvPr/>
          </p:nvSpPr>
          <p:spPr>
            <a:xfrm>
              <a:off x="6874050" y="691200"/>
              <a:ext cx="18525" cy="18650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33"/>
            <p:cNvSpPr/>
            <p:nvPr/>
          </p:nvSpPr>
          <p:spPr>
            <a:xfrm>
              <a:off x="6962875" y="749675"/>
              <a:ext cx="15100" cy="14050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33"/>
            <p:cNvSpPr/>
            <p:nvPr/>
          </p:nvSpPr>
          <p:spPr>
            <a:xfrm>
              <a:off x="6986375" y="793575"/>
              <a:ext cx="21000" cy="1230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33"/>
            <p:cNvSpPr/>
            <p:nvPr/>
          </p:nvSpPr>
          <p:spPr>
            <a:xfrm>
              <a:off x="7240375" y="881325"/>
              <a:ext cx="29500" cy="11375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33"/>
            <p:cNvSpPr/>
            <p:nvPr/>
          </p:nvSpPr>
          <p:spPr>
            <a:xfrm>
              <a:off x="7044825" y="547800"/>
              <a:ext cx="19750" cy="1010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33"/>
            <p:cNvSpPr/>
            <p:nvPr/>
          </p:nvSpPr>
          <p:spPr>
            <a:xfrm>
              <a:off x="6775500" y="665875"/>
              <a:ext cx="17275" cy="11550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33"/>
            <p:cNvSpPr/>
            <p:nvPr/>
          </p:nvSpPr>
          <p:spPr>
            <a:xfrm>
              <a:off x="6507225" y="650400"/>
              <a:ext cx="10325" cy="12975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33"/>
            <p:cNvSpPr/>
            <p:nvPr/>
          </p:nvSpPr>
          <p:spPr>
            <a:xfrm>
              <a:off x="6906600" y="615050"/>
              <a:ext cx="10525" cy="9875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33"/>
            <p:cNvSpPr/>
            <p:nvPr/>
          </p:nvSpPr>
          <p:spPr>
            <a:xfrm>
              <a:off x="6717150" y="691650"/>
              <a:ext cx="15225" cy="8775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33"/>
            <p:cNvSpPr/>
            <p:nvPr/>
          </p:nvSpPr>
          <p:spPr>
            <a:xfrm>
              <a:off x="6932925" y="770725"/>
              <a:ext cx="12375" cy="10125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33"/>
            <p:cNvSpPr/>
            <p:nvPr/>
          </p:nvSpPr>
          <p:spPr>
            <a:xfrm>
              <a:off x="7163350" y="914250"/>
              <a:ext cx="8050" cy="14150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33"/>
            <p:cNvSpPr/>
            <p:nvPr/>
          </p:nvSpPr>
          <p:spPr>
            <a:xfrm>
              <a:off x="6459950" y="882575"/>
              <a:ext cx="9675" cy="9100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33"/>
            <p:cNvSpPr/>
            <p:nvPr/>
          </p:nvSpPr>
          <p:spPr>
            <a:xfrm>
              <a:off x="6913375" y="790825"/>
              <a:ext cx="7850" cy="8750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33"/>
            <p:cNvSpPr/>
            <p:nvPr/>
          </p:nvSpPr>
          <p:spPr>
            <a:xfrm>
              <a:off x="7441800" y="1075700"/>
              <a:ext cx="6625" cy="7925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33"/>
            <p:cNvSpPr/>
            <p:nvPr/>
          </p:nvSpPr>
          <p:spPr>
            <a:xfrm>
              <a:off x="6895075" y="643200"/>
              <a:ext cx="6725" cy="725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33"/>
            <p:cNvSpPr/>
            <p:nvPr/>
          </p:nvSpPr>
          <p:spPr>
            <a:xfrm>
              <a:off x="7265775" y="1030775"/>
              <a:ext cx="8300" cy="1025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33"/>
            <p:cNvSpPr/>
            <p:nvPr/>
          </p:nvSpPr>
          <p:spPr>
            <a:xfrm>
              <a:off x="6788325" y="641550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33"/>
            <p:cNvSpPr/>
            <p:nvPr/>
          </p:nvSpPr>
          <p:spPr>
            <a:xfrm>
              <a:off x="6832050" y="711275"/>
              <a:ext cx="4925" cy="4825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33"/>
            <p:cNvSpPr/>
            <p:nvPr/>
          </p:nvSpPr>
          <p:spPr>
            <a:xfrm>
              <a:off x="6951750" y="738825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33"/>
            <p:cNvSpPr/>
            <p:nvPr/>
          </p:nvSpPr>
          <p:spPr>
            <a:xfrm>
              <a:off x="6930300" y="741350"/>
              <a:ext cx="6375" cy="6050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33"/>
            <p:cNvSpPr/>
            <p:nvPr/>
          </p:nvSpPr>
          <p:spPr>
            <a:xfrm>
              <a:off x="6932350" y="797300"/>
              <a:ext cx="6125" cy="6025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33"/>
            <p:cNvSpPr/>
            <p:nvPr/>
          </p:nvSpPr>
          <p:spPr>
            <a:xfrm>
              <a:off x="7398450" y="1174275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33"/>
            <p:cNvSpPr/>
            <p:nvPr/>
          </p:nvSpPr>
          <p:spPr>
            <a:xfrm>
              <a:off x="7118050" y="1046975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33"/>
            <p:cNvSpPr/>
            <p:nvPr/>
          </p:nvSpPr>
          <p:spPr>
            <a:xfrm>
              <a:off x="7395175" y="1034650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33"/>
            <p:cNvSpPr/>
            <p:nvPr/>
          </p:nvSpPr>
          <p:spPr>
            <a:xfrm>
              <a:off x="7122900" y="683950"/>
              <a:ext cx="2350" cy="2825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33"/>
            <p:cNvSpPr/>
            <p:nvPr/>
          </p:nvSpPr>
          <p:spPr>
            <a:xfrm>
              <a:off x="6589775" y="686475"/>
              <a:ext cx="2200" cy="1950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33"/>
            <p:cNvSpPr/>
            <p:nvPr/>
          </p:nvSpPr>
          <p:spPr>
            <a:xfrm>
              <a:off x="6499075" y="692850"/>
              <a:ext cx="4900" cy="4675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33"/>
            <p:cNvSpPr/>
            <p:nvPr/>
          </p:nvSpPr>
          <p:spPr>
            <a:xfrm>
              <a:off x="6825100" y="642625"/>
              <a:ext cx="3025" cy="1925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33"/>
            <p:cNvSpPr/>
            <p:nvPr/>
          </p:nvSpPr>
          <p:spPr>
            <a:xfrm>
              <a:off x="7256325" y="746425"/>
              <a:ext cx="3000" cy="2025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33"/>
            <p:cNvSpPr/>
            <p:nvPr/>
          </p:nvSpPr>
          <p:spPr>
            <a:xfrm>
              <a:off x="7037400" y="761225"/>
              <a:ext cx="4775" cy="4700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33"/>
            <p:cNvSpPr/>
            <p:nvPr/>
          </p:nvSpPr>
          <p:spPr>
            <a:xfrm>
              <a:off x="6601525" y="770350"/>
              <a:ext cx="2650" cy="205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33"/>
            <p:cNvSpPr/>
            <p:nvPr/>
          </p:nvSpPr>
          <p:spPr>
            <a:xfrm>
              <a:off x="6629200" y="799600"/>
              <a:ext cx="1575" cy="1800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33"/>
            <p:cNvSpPr/>
            <p:nvPr/>
          </p:nvSpPr>
          <p:spPr>
            <a:xfrm>
              <a:off x="7169925" y="781250"/>
              <a:ext cx="1575" cy="1825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33"/>
            <p:cNvSpPr/>
            <p:nvPr/>
          </p:nvSpPr>
          <p:spPr>
            <a:xfrm>
              <a:off x="6886450" y="737400"/>
              <a:ext cx="3975" cy="410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33"/>
            <p:cNvSpPr/>
            <p:nvPr/>
          </p:nvSpPr>
          <p:spPr>
            <a:xfrm>
              <a:off x="7115900" y="1052875"/>
              <a:ext cx="2175" cy="157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33"/>
            <p:cNvSpPr/>
            <p:nvPr/>
          </p:nvSpPr>
          <p:spPr>
            <a:xfrm>
              <a:off x="7366300" y="800175"/>
              <a:ext cx="78275" cy="35475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33"/>
            <p:cNvSpPr/>
            <p:nvPr/>
          </p:nvSpPr>
          <p:spPr>
            <a:xfrm>
              <a:off x="7335900" y="763625"/>
              <a:ext cx="83275" cy="41875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33"/>
            <p:cNvSpPr/>
            <p:nvPr/>
          </p:nvSpPr>
          <p:spPr>
            <a:xfrm>
              <a:off x="7400800" y="682625"/>
              <a:ext cx="36225" cy="24550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33"/>
            <p:cNvSpPr/>
            <p:nvPr/>
          </p:nvSpPr>
          <p:spPr>
            <a:xfrm>
              <a:off x="7318150" y="845825"/>
              <a:ext cx="47350" cy="31675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33"/>
            <p:cNvSpPr/>
            <p:nvPr/>
          </p:nvSpPr>
          <p:spPr>
            <a:xfrm>
              <a:off x="7070125" y="726250"/>
              <a:ext cx="32000" cy="30000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33"/>
            <p:cNvSpPr/>
            <p:nvPr/>
          </p:nvSpPr>
          <p:spPr>
            <a:xfrm>
              <a:off x="7191850" y="709475"/>
              <a:ext cx="31775" cy="34300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33"/>
            <p:cNvSpPr/>
            <p:nvPr/>
          </p:nvSpPr>
          <p:spPr>
            <a:xfrm>
              <a:off x="7308675" y="810000"/>
              <a:ext cx="44300" cy="18825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33"/>
            <p:cNvSpPr/>
            <p:nvPr/>
          </p:nvSpPr>
          <p:spPr>
            <a:xfrm>
              <a:off x="7268525" y="819100"/>
              <a:ext cx="27725" cy="43400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33"/>
            <p:cNvSpPr/>
            <p:nvPr/>
          </p:nvSpPr>
          <p:spPr>
            <a:xfrm>
              <a:off x="7175550" y="680000"/>
              <a:ext cx="31300" cy="19725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33"/>
            <p:cNvSpPr/>
            <p:nvPr/>
          </p:nvSpPr>
          <p:spPr>
            <a:xfrm>
              <a:off x="7163700" y="595300"/>
              <a:ext cx="24950" cy="2745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33"/>
            <p:cNvSpPr/>
            <p:nvPr/>
          </p:nvSpPr>
          <p:spPr>
            <a:xfrm>
              <a:off x="7289500" y="635400"/>
              <a:ext cx="21125" cy="16450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33"/>
            <p:cNvSpPr/>
            <p:nvPr/>
          </p:nvSpPr>
          <p:spPr>
            <a:xfrm>
              <a:off x="7398175" y="922275"/>
              <a:ext cx="20275" cy="20150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33"/>
            <p:cNvSpPr/>
            <p:nvPr/>
          </p:nvSpPr>
          <p:spPr>
            <a:xfrm>
              <a:off x="7434200" y="705750"/>
              <a:ext cx="21625" cy="14275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33"/>
            <p:cNvSpPr/>
            <p:nvPr/>
          </p:nvSpPr>
          <p:spPr>
            <a:xfrm>
              <a:off x="7390400" y="893150"/>
              <a:ext cx="30325" cy="1182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33"/>
            <p:cNvSpPr/>
            <p:nvPr/>
          </p:nvSpPr>
          <p:spPr>
            <a:xfrm>
              <a:off x="7434600" y="821750"/>
              <a:ext cx="17375" cy="14700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33"/>
            <p:cNvSpPr/>
            <p:nvPr/>
          </p:nvSpPr>
          <p:spPr>
            <a:xfrm>
              <a:off x="7123200" y="631225"/>
              <a:ext cx="8175" cy="5875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33"/>
            <p:cNvSpPr/>
            <p:nvPr/>
          </p:nvSpPr>
          <p:spPr>
            <a:xfrm>
              <a:off x="7359125" y="882950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33"/>
            <p:cNvSpPr/>
            <p:nvPr/>
          </p:nvSpPr>
          <p:spPr>
            <a:xfrm>
              <a:off x="7420450" y="793700"/>
              <a:ext cx="6150" cy="3375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33"/>
            <p:cNvSpPr/>
            <p:nvPr/>
          </p:nvSpPr>
          <p:spPr>
            <a:xfrm>
              <a:off x="7307725" y="83815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33"/>
            <p:cNvSpPr/>
            <p:nvPr/>
          </p:nvSpPr>
          <p:spPr>
            <a:xfrm>
              <a:off x="7396025" y="843550"/>
              <a:ext cx="1700" cy="1825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33"/>
            <p:cNvSpPr/>
            <p:nvPr/>
          </p:nvSpPr>
          <p:spPr>
            <a:xfrm>
              <a:off x="7064500" y="611925"/>
              <a:ext cx="1700" cy="1725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33"/>
            <p:cNvSpPr/>
            <p:nvPr/>
          </p:nvSpPr>
          <p:spPr>
            <a:xfrm>
              <a:off x="6834325" y="533475"/>
              <a:ext cx="29375" cy="11600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33"/>
            <p:cNvSpPr/>
            <p:nvPr/>
          </p:nvSpPr>
          <p:spPr>
            <a:xfrm>
              <a:off x="6932575" y="53865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33"/>
            <p:cNvSpPr/>
            <p:nvPr/>
          </p:nvSpPr>
          <p:spPr>
            <a:xfrm>
              <a:off x="6123350" y="829175"/>
              <a:ext cx="11525" cy="14050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33"/>
            <p:cNvSpPr/>
            <p:nvPr/>
          </p:nvSpPr>
          <p:spPr>
            <a:xfrm>
              <a:off x="7426700" y="859575"/>
              <a:ext cx="15600" cy="17075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33"/>
            <p:cNvSpPr/>
            <p:nvPr/>
          </p:nvSpPr>
          <p:spPr>
            <a:xfrm>
              <a:off x="7417575" y="884500"/>
              <a:ext cx="5025" cy="472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33"/>
            <p:cNvSpPr/>
            <p:nvPr/>
          </p:nvSpPr>
          <p:spPr>
            <a:xfrm>
              <a:off x="6697625" y="646575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33"/>
            <p:cNvSpPr/>
            <p:nvPr/>
          </p:nvSpPr>
          <p:spPr>
            <a:xfrm>
              <a:off x="6685400" y="65050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33"/>
            <p:cNvSpPr/>
            <p:nvPr/>
          </p:nvSpPr>
          <p:spPr>
            <a:xfrm>
              <a:off x="7197975" y="917000"/>
              <a:ext cx="13800" cy="7875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33"/>
            <p:cNvSpPr/>
            <p:nvPr/>
          </p:nvSpPr>
          <p:spPr>
            <a:xfrm>
              <a:off x="6851575" y="658075"/>
              <a:ext cx="9025" cy="6800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33"/>
            <p:cNvSpPr/>
            <p:nvPr/>
          </p:nvSpPr>
          <p:spPr>
            <a:xfrm>
              <a:off x="7054175" y="1002400"/>
              <a:ext cx="11550" cy="10600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6" name="Google Shape;13106;p33"/>
          <p:cNvGrpSpPr/>
          <p:nvPr/>
        </p:nvGrpSpPr>
        <p:grpSpPr>
          <a:xfrm rot="10800000">
            <a:off x="3108430" y="4426904"/>
            <a:ext cx="2569337" cy="1139288"/>
            <a:chOff x="3103025" y="1092425"/>
            <a:chExt cx="1105900" cy="490375"/>
          </a:xfrm>
        </p:grpSpPr>
        <p:sp>
          <p:nvSpPr>
            <p:cNvPr id="13107" name="Google Shape;13107;p33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33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33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33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33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33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33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33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33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33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33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33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33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33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33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33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33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33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33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33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33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33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33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33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33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33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33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33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33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33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33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33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33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33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33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33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33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33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33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33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33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33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33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33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33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33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33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4" name="Google Shape;13154;p33"/>
          <p:cNvGrpSpPr/>
          <p:nvPr/>
        </p:nvGrpSpPr>
        <p:grpSpPr>
          <a:xfrm flipH="1" rot="10800000">
            <a:off x="8314314" y="1392348"/>
            <a:ext cx="829681" cy="2870012"/>
            <a:chOff x="6892900" y="1975875"/>
            <a:chExt cx="491750" cy="1701050"/>
          </a:xfrm>
        </p:grpSpPr>
        <p:sp>
          <p:nvSpPr>
            <p:cNvPr id="13155" name="Google Shape;13155;p33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33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33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33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33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33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33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33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33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33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33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33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33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33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33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33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33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33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33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33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33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33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33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33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33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33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33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33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33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33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33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33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33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33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33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33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33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33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33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33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33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33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33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33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33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33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33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33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33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33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33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33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33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33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33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33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33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33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3" name="Google Shape;13213;p33"/>
          <p:cNvGrpSpPr/>
          <p:nvPr/>
        </p:nvGrpSpPr>
        <p:grpSpPr>
          <a:xfrm>
            <a:off x="7221430" y="-149184"/>
            <a:ext cx="2569337" cy="1139288"/>
            <a:chOff x="3103025" y="1092425"/>
            <a:chExt cx="1105900" cy="490375"/>
          </a:xfrm>
        </p:grpSpPr>
        <p:sp>
          <p:nvSpPr>
            <p:cNvPr id="13214" name="Google Shape;13214;p33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33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33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33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33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33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33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33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33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33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33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33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33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33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33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33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33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33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33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33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33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33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33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33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33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33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33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33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33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33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33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33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33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33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33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33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33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33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33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33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33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33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33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33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33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33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33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1" name="Google Shape;13261;p33"/>
          <p:cNvGrpSpPr/>
          <p:nvPr/>
        </p:nvGrpSpPr>
        <p:grpSpPr>
          <a:xfrm flipH="1" rot="5400000">
            <a:off x="4512439" y="-1051577"/>
            <a:ext cx="829681" cy="2870012"/>
            <a:chOff x="6892900" y="1975875"/>
            <a:chExt cx="491750" cy="1701050"/>
          </a:xfrm>
        </p:grpSpPr>
        <p:sp>
          <p:nvSpPr>
            <p:cNvPr id="13262" name="Google Shape;13262;p33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33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33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33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33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33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33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33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33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33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33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33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33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33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33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33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33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33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33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33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33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33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33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33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33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33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33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33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33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33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33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33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33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33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33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33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33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33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33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33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33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33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33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33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33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33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33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33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33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33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33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33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33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33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33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33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33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33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13320" name="Shape 13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1" name="Google Shape;13321;p34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22" name="Google Shape;13322;p34"/>
          <p:cNvGrpSpPr/>
          <p:nvPr/>
        </p:nvGrpSpPr>
        <p:grpSpPr>
          <a:xfrm>
            <a:off x="457800" y="361588"/>
            <a:ext cx="8228400" cy="4420200"/>
            <a:chOff x="456600" y="361650"/>
            <a:chExt cx="8228400" cy="4420200"/>
          </a:xfrm>
        </p:grpSpPr>
        <p:sp>
          <p:nvSpPr>
            <p:cNvPr id="13323" name="Google Shape;13323;p34"/>
            <p:cNvSpPr/>
            <p:nvPr/>
          </p:nvSpPr>
          <p:spPr>
            <a:xfrm>
              <a:off x="459000" y="361650"/>
              <a:ext cx="8226000" cy="44202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34"/>
            <p:cNvSpPr/>
            <p:nvPr/>
          </p:nvSpPr>
          <p:spPr>
            <a:xfrm>
              <a:off x="456600" y="361713"/>
              <a:ext cx="8226000" cy="4830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34"/>
            <p:cNvSpPr/>
            <p:nvPr/>
          </p:nvSpPr>
          <p:spPr>
            <a:xfrm>
              <a:off x="456600" y="4298675"/>
              <a:ext cx="8226000" cy="4830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26" name="Google Shape;13326;p34"/>
          <p:cNvSpPr/>
          <p:nvPr/>
        </p:nvSpPr>
        <p:spPr>
          <a:xfrm>
            <a:off x="4219400" y="850900"/>
            <a:ext cx="4463100" cy="34479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27" name="Google Shape;13327;p34"/>
          <p:cNvGrpSpPr/>
          <p:nvPr/>
        </p:nvGrpSpPr>
        <p:grpSpPr>
          <a:xfrm>
            <a:off x="1096555" y="-39206"/>
            <a:ext cx="2569337" cy="1244998"/>
            <a:chOff x="3103025" y="1092425"/>
            <a:chExt cx="1105900" cy="535875"/>
          </a:xfrm>
        </p:grpSpPr>
        <p:sp>
          <p:nvSpPr>
            <p:cNvPr id="13328" name="Google Shape;13328;p34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34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34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34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34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34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34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34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34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34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34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34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34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34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34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34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34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34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34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34"/>
            <p:cNvSpPr/>
            <p:nvPr/>
          </p:nvSpPr>
          <p:spPr>
            <a:xfrm>
              <a:off x="3298925" y="1598150"/>
              <a:ext cx="38125" cy="30150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34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34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34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34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34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34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34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34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34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34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34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34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34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34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34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34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34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34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34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34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34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34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34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34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34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34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34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34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34"/>
          <p:cNvGrpSpPr/>
          <p:nvPr/>
        </p:nvGrpSpPr>
        <p:grpSpPr>
          <a:xfrm flipH="1">
            <a:off x="-51042" y="3244615"/>
            <a:ext cx="2238742" cy="1894062"/>
            <a:chOff x="5850750" y="3765925"/>
            <a:chExt cx="1533175" cy="1297125"/>
          </a:xfrm>
        </p:grpSpPr>
        <p:sp>
          <p:nvSpPr>
            <p:cNvPr id="13377" name="Google Shape;13377;p34"/>
            <p:cNvSpPr/>
            <p:nvPr/>
          </p:nvSpPr>
          <p:spPr>
            <a:xfrm>
              <a:off x="6815025" y="4615150"/>
              <a:ext cx="566750" cy="447900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34"/>
            <p:cNvSpPr/>
            <p:nvPr/>
          </p:nvSpPr>
          <p:spPr>
            <a:xfrm>
              <a:off x="6399975" y="4943325"/>
              <a:ext cx="175325" cy="119725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34"/>
            <p:cNvSpPr/>
            <p:nvPr/>
          </p:nvSpPr>
          <p:spPr>
            <a:xfrm>
              <a:off x="6214975" y="5023975"/>
              <a:ext cx="36975" cy="39075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34"/>
            <p:cNvSpPr/>
            <p:nvPr/>
          </p:nvSpPr>
          <p:spPr>
            <a:xfrm>
              <a:off x="6748275" y="5041175"/>
              <a:ext cx="42450" cy="21875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34"/>
            <p:cNvSpPr/>
            <p:nvPr/>
          </p:nvSpPr>
          <p:spPr>
            <a:xfrm>
              <a:off x="6485175" y="5032375"/>
              <a:ext cx="39375" cy="30675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34"/>
            <p:cNvSpPr/>
            <p:nvPr/>
          </p:nvSpPr>
          <p:spPr>
            <a:xfrm>
              <a:off x="6304600" y="5046800"/>
              <a:ext cx="34175" cy="16250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34"/>
            <p:cNvSpPr/>
            <p:nvPr/>
          </p:nvSpPr>
          <p:spPr>
            <a:xfrm>
              <a:off x="7077650" y="5056925"/>
              <a:ext cx="7925" cy="6125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34"/>
            <p:cNvSpPr/>
            <p:nvPr/>
          </p:nvSpPr>
          <p:spPr>
            <a:xfrm>
              <a:off x="6114450" y="4635300"/>
              <a:ext cx="383800" cy="343875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34"/>
            <p:cNvSpPr/>
            <p:nvPr/>
          </p:nvSpPr>
          <p:spPr>
            <a:xfrm>
              <a:off x="6633025" y="3819700"/>
              <a:ext cx="232825" cy="225175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34"/>
            <p:cNvSpPr/>
            <p:nvPr/>
          </p:nvSpPr>
          <p:spPr>
            <a:xfrm>
              <a:off x="6669500" y="4158075"/>
              <a:ext cx="204375" cy="169025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34"/>
            <p:cNvSpPr/>
            <p:nvPr/>
          </p:nvSpPr>
          <p:spPr>
            <a:xfrm>
              <a:off x="5850750" y="4879825"/>
              <a:ext cx="147750" cy="75150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34"/>
            <p:cNvSpPr/>
            <p:nvPr/>
          </p:nvSpPr>
          <p:spPr>
            <a:xfrm>
              <a:off x="6762050" y="4563750"/>
              <a:ext cx="148125" cy="142175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34"/>
            <p:cNvSpPr/>
            <p:nvPr/>
          </p:nvSpPr>
          <p:spPr>
            <a:xfrm>
              <a:off x="6275000" y="4549500"/>
              <a:ext cx="83675" cy="80275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34"/>
            <p:cNvSpPr/>
            <p:nvPr/>
          </p:nvSpPr>
          <p:spPr>
            <a:xfrm>
              <a:off x="6103900" y="4835175"/>
              <a:ext cx="114700" cy="88100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34"/>
            <p:cNvSpPr/>
            <p:nvPr/>
          </p:nvSpPr>
          <p:spPr>
            <a:xfrm>
              <a:off x="7277150" y="4511750"/>
              <a:ext cx="103900" cy="84375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34"/>
            <p:cNvSpPr/>
            <p:nvPr/>
          </p:nvSpPr>
          <p:spPr>
            <a:xfrm>
              <a:off x="6812250" y="3902450"/>
              <a:ext cx="68450" cy="82575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34"/>
            <p:cNvSpPr/>
            <p:nvPr/>
          </p:nvSpPr>
          <p:spPr>
            <a:xfrm>
              <a:off x="6886075" y="3983075"/>
              <a:ext cx="83300" cy="72325"/>
            </a:xfrm>
            <a:custGeom>
              <a:rect b="b" l="l" r="r" t="t"/>
              <a:pathLst>
                <a:path extrusionOk="0" h="2893" w="3332">
                  <a:moveTo>
                    <a:pt x="1915" y="0"/>
                  </a:moveTo>
                  <a:cubicBezTo>
                    <a:pt x="1851" y="0"/>
                    <a:pt x="1792" y="69"/>
                    <a:pt x="1730" y="80"/>
                  </a:cubicBezTo>
                  <a:cubicBezTo>
                    <a:pt x="1107" y="176"/>
                    <a:pt x="719" y="684"/>
                    <a:pt x="197" y="947"/>
                  </a:cubicBezTo>
                  <a:cubicBezTo>
                    <a:pt x="0" y="1043"/>
                    <a:pt x="53" y="1216"/>
                    <a:pt x="273" y="1254"/>
                  </a:cubicBezTo>
                  <a:cubicBezTo>
                    <a:pt x="283" y="1255"/>
                    <a:pt x="292" y="1256"/>
                    <a:pt x="302" y="1256"/>
                  </a:cubicBezTo>
                  <a:cubicBezTo>
                    <a:pt x="349" y="1256"/>
                    <a:pt x="402" y="1241"/>
                    <a:pt x="447" y="1241"/>
                  </a:cubicBezTo>
                  <a:cubicBezTo>
                    <a:pt x="504" y="1241"/>
                    <a:pt x="549" y="1266"/>
                    <a:pt x="556" y="1378"/>
                  </a:cubicBezTo>
                  <a:cubicBezTo>
                    <a:pt x="182" y="1666"/>
                    <a:pt x="178" y="1671"/>
                    <a:pt x="307" y="1958"/>
                  </a:cubicBezTo>
                  <a:cubicBezTo>
                    <a:pt x="446" y="2270"/>
                    <a:pt x="594" y="2572"/>
                    <a:pt x="748" y="2893"/>
                  </a:cubicBezTo>
                  <a:cubicBezTo>
                    <a:pt x="1016" y="2821"/>
                    <a:pt x="1409" y="2874"/>
                    <a:pt x="1486" y="2668"/>
                  </a:cubicBezTo>
                  <a:cubicBezTo>
                    <a:pt x="1621" y="2316"/>
                    <a:pt x="1780" y="2203"/>
                    <a:pt x="1963" y="2203"/>
                  </a:cubicBezTo>
                  <a:cubicBezTo>
                    <a:pt x="2149" y="2203"/>
                    <a:pt x="2359" y="2319"/>
                    <a:pt x="2593" y="2418"/>
                  </a:cubicBezTo>
                  <a:cubicBezTo>
                    <a:pt x="2792" y="2500"/>
                    <a:pt x="2988" y="2689"/>
                    <a:pt x="3259" y="2689"/>
                  </a:cubicBezTo>
                  <a:cubicBezTo>
                    <a:pt x="3275" y="2689"/>
                    <a:pt x="3291" y="2688"/>
                    <a:pt x="3307" y="2687"/>
                  </a:cubicBezTo>
                  <a:cubicBezTo>
                    <a:pt x="3331" y="2260"/>
                    <a:pt x="3115" y="2006"/>
                    <a:pt x="2881" y="1752"/>
                  </a:cubicBezTo>
                  <a:cubicBezTo>
                    <a:pt x="2612" y="1465"/>
                    <a:pt x="2238" y="1398"/>
                    <a:pt x="1903" y="1254"/>
                  </a:cubicBezTo>
                  <a:cubicBezTo>
                    <a:pt x="1371" y="1019"/>
                    <a:pt x="1361" y="880"/>
                    <a:pt x="1826" y="540"/>
                  </a:cubicBezTo>
                  <a:cubicBezTo>
                    <a:pt x="1888" y="497"/>
                    <a:pt x="1980" y="473"/>
                    <a:pt x="2013" y="410"/>
                  </a:cubicBezTo>
                  <a:cubicBezTo>
                    <a:pt x="2075" y="295"/>
                    <a:pt x="2095" y="147"/>
                    <a:pt x="1994" y="41"/>
                  </a:cubicBezTo>
                  <a:cubicBezTo>
                    <a:pt x="1967" y="11"/>
                    <a:pt x="1940" y="0"/>
                    <a:pt x="1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34"/>
            <p:cNvSpPr/>
            <p:nvPr/>
          </p:nvSpPr>
          <p:spPr>
            <a:xfrm>
              <a:off x="6528175" y="4213650"/>
              <a:ext cx="91675" cy="8122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34"/>
            <p:cNvSpPr/>
            <p:nvPr/>
          </p:nvSpPr>
          <p:spPr>
            <a:xfrm>
              <a:off x="6898525" y="4072875"/>
              <a:ext cx="62450" cy="79475"/>
            </a:xfrm>
            <a:custGeom>
              <a:rect b="b" l="l" r="r" t="t"/>
              <a:pathLst>
                <a:path extrusionOk="0" h="3179" w="2498">
                  <a:moveTo>
                    <a:pt x="1479" y="0"/>
                  </a:moveTo>
                  <a:cubicBezTo>
                    <a:pt x="1437" y="0"/>
                    <a:pt x="1394" y="12"/>
                    <a:pt x="1357" y="39"/>
                  </a:cubicBezTo>
                  <a:cubicBezTo>
                    <a:pt x="1146" y="188"/>
                    <a:pt x="954" y="403"/>
                    <a:pt x="743" y="537"/>
                  </a:cubicBezTo>
                  <a:cubicBezTo>
                    <a:pt x="537" y="667"/>
                    <a:pt x="235" y="662"/>
                    <a:pt x="499" y="1069"/>
                  </a:cubicBezTo>
                  <a:cubicBezTo>
                    <a:pt x="609" y="1242"/>
                    <a:pt x="1" y="1343"/>
                    <a:pt x="140" y="1731"/>
                  </a:cubicBezTo>
                  <a:cubicBezTo>
                    <a:pt x="173" y="1827"/>
                    <a:pt x="178" y="1994"/>
                    <a:pt x="269" y="1994"/>
                  </a:cubicBezTo>
                  <a:cubicBezTo>
                    <a:pt x="758" y="2018"/>
                    <a:pt x="882" y="2383"/>
                    <a:pt x="1079" y="2737"/>
                  </a:cubicBezTo>
                  <a:cubicBezTo>
                    <a:pt x="1242" y="3029"/>
                    <a:pt x="1503" y="3179"/>
                    <a:pt x="1737" y="3179"/>
                  </a:cubicBezTo>
                  <a:cubicBezTo>
                    <a:pt x="1833" y="3179"/>
                    <a:pt x="1925" y="3153"/>
                    <a:pt x="2004" y="3101"/>
                  </a:cubicBezTo>
                  <a:cubicBezTo>
                    <a:pt x="2253" y="2943"/>
                    <a:pt x="2498" y="2176"/>
                    <a:pt x="2378" y="1922"/>
                  </a:cubicBezTo>
                  <a:cubicBezTo>
                    <a:pt x="2279" y="1725"/>
                    <a:pt x="2216" y="1491"/>
                    <a:pt x="1980" y="1491"/>
                  </a:cubicBezTo>
                  <a:cubicBezTo>
                    <a:pt x="1918" y="1491"/>
                    <a:pt x="1844" y="1507"/>
                    <a:pt x="1755" y="1544"/>
                  </a:cubicBezTo>
                  <a:cubicBezTo>
                    <a:pt x="1683" y="1574"/>
                    <a:pt x="1612" y="1588"/>
                    <a:pt x="1542" y="1588"/>
                  </a:cubicBezTo>
                  <a:cubicBezTo>
                    <a:pt x="1305" y="1588"/>
                    <a:pt x="1080" y="1431"/>
                    <a:pt x="854" y="1242"/>
                  </a:cubicBezTo>
                  <a:cubicBezTo>
                    <a:pt x="988" y="815"/>
                    <a:pt x="1280" y="605"/>
                    <a:pt x="1606" y="422"/>
                  </a:cubicBezTo>
                  <a:cubicBezTo>
                    <a:pt x="1702" y="365"/>
                    <a:pt x="1740" y="240"/>
                    <a:pt x="1688" y="140"/>
                  </a:cubicBezTo>
                  <a:cubicBezTo>
                    <a:pt x="1652" y="52"/>
                    <a:pt x="1567" y="0"/>
                    <a:pt x="1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34"/>
            <p:cNvSpPr/>
            <p:nvPr/>
          </p:nvSpPr>
          <p:spPr>
            <a:xfrm>
              <a:off x="6272600" y="4883700"/>
              <a:ext cx="73250" cy="74325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34"/>
            <p:cNvSpPr/>
            <p:nvPr/>
          </p:nvSpPr>
          <p:spPr>
            <a:xfrm>
              <a:off x="6259325" y="4344650"/>
              <a:ext cx="63525" cy="61350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34"/>
            <p:cNvSpPr/>
            <p:nvPr/>
          </p:nvSpPr>
          <p:spPr>
            <a:xfrm>
              <a:off x="7327825" y="4116475"/>
              <a:ext cx="55500" cy="72375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34"/>
            <p:cNvSpPr/>
            <p:nvPr/>
          </p:nvSpPr>
          <p:spPr>
            <a:xfrm>
              <a:off x="6052750" y="4952450"/>
              <a:ext cx="43875" cy="81000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34"/>
            <p:cNvSpPr/>
            <p:nvPr/>
          </p:nvSpPr>
          <p:spPr>
            <a:xfrm>
              <a:off x="6577375" y="4370125"/>
              <a:ext cx="70525" cy="39950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34"/>
            <p:cNvSpPr/>
            <p:nvPr/>
          </p:nvSpPr>
          <p:spPr>
            <a:xfrm>
              <a:off x="6754150" y="3865250"/>
              <a:ext cx="35725" cy="51175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34"/>
            <p:cNvSpPr/>
            <p:nvPr/>
          </p:nvSpPr>
          <p:spPr>
            <a:xfrm>
              <a:off x="6721075" y="3790400"/>
              <a:ext cx="61125" cy="28975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34"/>
            <p:cNvSpPr/>
            <p:nvPr/>
          </p:nvSpPr>
          <p:spPr>
            <a:xfrm>
              <a:off x="6116375" y="4836825"/>
              <a:ext cx="38725" cy="46750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34"/>
            <p:cNvSpPr/>
            <p:nvPr/>
          </p:nvSpPr>
          <p:spPr>
            <a:xfrm>
              <a:off x="6556100" y="4461550"/>
              <a:ext cx="50225" cy="47250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34"/>
            <p:cNvSpPr/>
            <p:nvPr/>
          </p:nvSpPr>
          <p:spPr>
            <a:xfrm>
              <a:off x="6787225" y="3810000"/>
              <a:ext cx="42525" cy="29500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34"/>
            <p:cNvSpPr/>
            <p:nvPr/>
          </p:nvSpPr>
          <p:spPr>
            <a:xfrm>
              <a:off x="6893975" y="4180475"/>
              <a:ext cx="23150" cy="50575"/>
            </a:xfrm>
            <a:custGeom>
              <a:rect b="b" l="l" r="r" t="t"/>
              <a:pathLst>
                <a:path extrusionOk="0" h="2023" w="926">
                  <a:moveTo>
                    <a:pt x="322" y="0"/>
                  </a:moveTo>
                  <a:cubicBezTo>
                    <a:pt x="269" y="5"/>
                    <a:pt x="221" y="5"/>
                    <a:pt x="173" y="5"/>
                  </a:cubicBezTo>
                  <a:cubicBezTo>
                    <a:pt x="216" y="216"/>
                    <a:pt x="264" y="427"/>
                    <a:pt x="312" y="633"/>
                  </a:cubicBezTo>
                  <a:cubicBezTo>
                    <a:pt x="317" y="849"/>
                    <a:pt x="211" y="954"/>
                    <a:pt x="0" y="954"/>
                  </a:cubicBezTo>
                  <a:lnTo>
                    <a:pt x="10" y="1266"/>
                  </a:lnTo>
                  <a:cubicBezTo>
                    <a:pt x="255" y="1419"/>
                    <a:pt x="480" y="1582"/>
                    <a:pt x="480" y="1913"/>
                  </a:cubicBezTo>
                  <a:cubicBezTo>
                    <a:pt x="562" y="1992"/>
                    <a:pt x="620" y="2023"/>
                    <a:pt x="663" y="2023"/>
                  </a:cubicBezTo>
                  <a:cubicBezTo>
                    <a:pt x="753" y="2023"/>
                    <a:pt x="775" y="1884"/>
                    <a:pt x="801" y="1754"/>
                  </a:cubicBezTo>
                  <a:cubicBezTo>
                    <a:pt x="925" y="1165"/>
                    <a:pt x="791" y="585"/>
                    <a:pt x="7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34"/>
            <p:cNvSpPr/>
            <p:nvPr/>
          </p:nvSpPr>
          <p:spPr>
            <a:xfrm>
              <a:off x="6301500" y="4988700"/>
              <a:ext cx="35725" cy="43325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34"/>
            <p:cNvSpPr/>
            <p:nvPr/>
          </p:nvSpPr>
          <p:spPr>
            <a:xfrm>
              <a:off x="7122100" y="4006325"/>
              <a:ext cx="30700" cy="29700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34"/>
            <p:cNvSpPr/>
            <p:nvPr/>
          </p:nvSpPr>
          <p:spPr>
            <a:xfrm>
              <a:off x="6711250" y="3997600"/>
              <a:ext cx="39100" cy="33150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34"/>
            <p:cNvSpPr/>
            <p:nvPr/>
          </p:nvSpPr>
          <p:spPr>
            <a:xfrm>
              <a:off x="6806500" y="3882750"/>
              <a:ext cx="31550" cy="29850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34"/>
            <p:cNvSpPr/>
            <p:nvPr/>
          </p:nvSpPr>
          <p:spPr>
            <a:xfrm>
              <a:off x="6868825" y="4067975"/>
              <a:ext cx="30925" cy="36075"/>
            </a:xfrm>
            <a:custGeom>
              <a:rect b="b" l="l" r="r" t="t"/>
              <a:pathLst>
                <a:path extrusionOk="0" h="1443" w="1237">
                  <a:moveTo>
                    <a:pt x="853" y="0"/>
                  </a:moveTo>
                  <a:cubicBezTo>
                    <a:pt x="661" y="264"/>
                    <a:pt x="556" y="441"/>
                    <a:pt x="417" y="594"/>
                  </a:cubicBezTo>
                  <a:cubicBezTo>
                    <a:pt x="312" y="709"/>
                    <a:pt x="0" y="676"/>
                    <a:pt x="139" y="954"/>
                  </a:cubicBezTo>
                  <a:cubicBezTo>
                    <a:pt x="230" y="1117"/>
                    <a:pt x="340" y="1261"/>
                    <a:pt x="475" y="1390"/>
                  </a:cubicBezTo>
                  <a:cubicBezTo>
                    <a:pt x="509" y="1425"/>
                    <a:pt x="562" y="1443"/>
                    <a:pt x="612" y="1443"/>
                  </a:cubicBezTo>
                  <a:cubicBezTo>
                    <a:pt x="672" y="1443"/>
                    <a:pt x="729" y="1416"/>
                    <a:pt x="748" y="1361"/>
                  </a:cubicBezTo>
                  <a:cubicBezTo>
                    <a:pt x="844" y="1112"/>
                    <a:pt x="992" y="877"/>
                    <a:pt x="1174" y="681"/>
                  </a:cubicBezTo>
                  <a:cubicBezTo>
                    <a:pt x="1237" y="614"/>
                    <a:pt x="997" y="293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34"/>
            <p:cNvSpPr/>
            <p:nvPr/>
          </p:nvSpPr>
          <p:spPr>
            <a:xfrm>
              <a:off x="6789725" y="3908600"/>
              <a:ext cx="28300" cy="33825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34"/>
            <p:cNvSpPr/>
            <p:nvPr/>
          </p:nvSpPr>
          <p:spPr>
            <a:xfrm>
              <a:off x="7346050" y="4377450"/>
              <a:ext cx="37875" cy="25425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34"/>
            <p:cNvSpPr/>
            <p:nvPr/>
          </p:nvSpPr>
          <p:spPr>
            <a:xfrm>
              <a:off x="6745875" y="4041700"/>
              <a:ext cx="34550" cy="2712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34"/>
            <p:cNvSpPr/>
            <p:nvPr/>
          </p:nvSpPr>
          <p:spPr>
            <a:xfrm>
              <a:off x="6167775" y="3985375"/>
              <a:ext cx="19675" cy="21750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34"/>
            <p:cNvSpPr/>
            <p:nvPr/>
          </p:nvSpPr>
          <p:spPr>
            <a:xfrm>
              <a:off x="6956750" y="3901375"/>
              <a:ext cx="24600" cy="26850"/>
            </a:xfrm>
            <a:custGeom>
              <a:rect b="b" l="l" r="r" t="t"/>
              <a:pathLst>
                <a:path extrusionOk="0" h="1074" w="984">
                  <a:moveTo>
                    <a:pt x="615" y="1"/>
                  </a:moveTo>
                  <a:cubicBezTo>
                    <a:pt x="550" y="1"/>
                    <a:pt x="478" y="35"/>
                    <a:pt x="413" y="93"/>
                  </a:cubicBezTo>
                  <a:cubicBezTo>
                    <a:pt x="221" y="266"/>
                    <a:pt x="1" y="443"/>
                    <a:pt x="121" y="731"/>
                  </a:cubicBezTo>
                  <a:cubicBezTo>
                    <a:pt x="87" y="894"/>
                    <a:pt x="54" y="1042"/>
                    <a:pt x="250" y="1071"/>
                  </a:cubicBezTo>
                  <a:cubicBezTo>
                    <a:pt x="265" y="1073"/>
                    <a:pt x="280" y="1074"/>
                    <a:pt x="294" y="1074"/>
                  </a:cubicBezTo>
                  <a:cubicBezTo>
                    <a:pt x="425" y="1074"/>
                    <a:pt x="500" y="992"/>
                    <a:pt x="466" y="836"/>
                  </a:cubicBezTo>
                  <a:cubicBezTo>
                    <a:pt x="423" y="640"/>
                    <a:pt x="504" y="510"/>
                    <a:pt x="686" y="486"/>
                  </a:cubicBezTo>
                  <a:cubicBezTo>
                    <a:pt x="983" y="448"/>
                    <a:pt x="840" y="247"/>
                    <a:pt x="796" y="146"/>
                  </a:cubicBezTo>
                  <a:cubicBezTo>
                    <a:pt x="756" y="44"/>
                    <a:pt x="689" y="1"/>
                    <a:pt x="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34"/>
            <p:cNvSpPr/>
            <p:nvPr/>
          </p:nvSpPr>
          <p:spPr>
            <a:xfrm>
              <a:off x="6878275" y="4176850"/>
              <a:ext cx="23400" cy="19750"/>
            </a:xfrm>
            <a:custGeom>
              <a:rect b="b" l="l" r="r" t="t"/>
              <a:pathLst>
                <a:path extrusionOk="0" h="790" w="936">
                  <a:moveTo>
                    <a:pt x="344" y="1"/>
                  </a:moveTo>
                  <a:cubicBezTo>
                    <a:pt x="213" y="1"/>
                    <a:pt x="99" y="85"/>
                    <a:pt x="63" y="208"/>
                  </a:cubicBezTo>
                  <a:cubicBezTo>
                    <a:pt x="1" y="385"/>
                    <a:pt x="140" y="419"/>
                    <a:pt x="259" y="471"/>
                  </a:cubicBezTo>
                  <a:cubicBezTo>
                    <a:pt x="459" y="565"/>
                    <a:pt x="598" y="790"/>
                    <a:pt x="838" y="790"/>
                  </a:cubicBezTo>
                  <a:cubicBezTo>
                    <a:pt x="868" y="790"/>
                    <a:pt x="901" y="786"/>
                    <a:pt x="935" y="778"/>
                  </a:cubicBezTo>
                  <a:cubicBezTo>
                    <a:pt x="892" y="572"/>
                    <a:pt x="844" y="361"/>
                    <a:pt x="796" y="150"/>
                  </a:cubicBezTo>
                  <a:cubicBezTo>
                    <a:pt x="652" y="102"/>
                    <a:pt x="513" y="26"/>
                    <a:pt x="365" y="2"/>
                  </a:cubicBezTo>
                  <a:cubicBezTo>
                    <a:pt x="358" y="1"/>
                    <a:pt x="351" y="1"/>
                    <a:pt x="3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34"/>
            <p:cNvSpPr/>
            <p:nvPr/>
          </p:nvSpPr>
          <p:spPr>
            <a:xfrm>
              <a:off x="6855150" y="4102475"/>
              <a:ext cx="16325" cy="20025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34"/>
            <p:cNvSpPr/>
            <p:nvPr/>
          </p:nvSpPr>
          <p:spPr>
            <a:xfrm>
              <a:off x="6784475" y="4072275"/>
              <a:ext cx="21575" cy="16100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34"/>
            <p:cNvSpPr/>
            <p:nvPr/>
          </p:nvSpPr>
          <p:spPr>
            <a:xfrm>
              <a:off x="6223775" y="4924025"/>
              <a:ext cx="14475" cy="17375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34"/>
            <p:cNvSpPr/>
            <p:nvPr/>
          </p:nvSpPr>
          <p:spPr>
            <a:xfrm>
              <a:off x="6831075" y="4093725"/>
              <a:ext cx="19550" cy="18350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34"/>
            <p:cNvSpPr/>
            <p:nvPr/>
          </p:nvSpPr>
          <p:spPr>
            <a:xfrm>
              <a:off x="6667225" y="4017875"/>
              <a:ext cx="14450" cy="14100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34"/>
            <p:cNvSpPr/>
            <p:nvPr/>
          </p:nvSpPr>
          <p:spPr>
            <a:xfrm>
              <a:off x="7101375" y="3765925"/>
              <a:ext cx="16800" cy="14025"/>
            </a:xfrm>
            <a:custGeom>
              <a:rect b="b" l="l" r="r" t="t"/>
              <a:pathLst>
                <a:path extrusionOk="0" h="561" w="672">
                  <a:moveTo>
                    <a:pt x="671" y="0"/>
                  </a:moveTo>
                  <a:lnTo>
                    <a:pt x="671" y="0"/>
                  </a:lnTo>
                  <a:cubicBezTo>
                    <a:pt x="365" y="72"/>
                    <a:pt x="231" y="355"/>
                    <a:pt x="1" y="522"/>
                  </a:cubicBezTo>
                  <a:cubicBezTo>
                    <a:pt x="181" y="544"/>
                    <a:pt x="313" y="560"/>
                    <a:pt x="409" y="560"/>
                  </a:cubicBezTo>
                  <a:cubicBezTo>
                    <a:pt x="671" y="560"/>
                    <a:pt x="671" y="442"/>
                    <a:pt x="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34"/>
            <p:cNvSpPr/>
            <p:nvPr/>
          </p:nvSpPr>
          <p:spPr>
            <a:xfrm>
              <a:off x="6901875" y="4166075"/>
              <a:ext cx="18975" cy="14425"/>
            </a:xfrm>
            <a:custGeom>
              <a:rect b="b" l="l" r="r" t="t"/>
              <a:pathLst>
                <a:path extrusionOk="0" h="577" w="759">
                  <a:moveTo>
                    <a:pt x="290" y="1"/>
                  </a:moveTo>
                  <a:cubicBezTo>
                    <a:pt x="180" y="1"/>
                    <a:pt x="124" y="181"/>
                    <a:pt x="73" y="284"/>
                  </a:cubicBezTo>
                  <a:cubicBezTo>
                    <a:pt x="39" y="375"/>
                    <a:pt x="15" y="476"/>
                    <a:pt x="1" y="576"/>
                  </a:cubicBezTo>
                  <a:lnTo>
                    <a:pt x="470" y="576"/>
                  </a:lnTo>
                  <a:cubicBezTo>
                    <a:pt x="758" y="337"/>
                    <a:pt x="533" y="131"/>
                    <a:pt x="365" y="25"/>
                  </a:cubicBezTo>
                  <a:cubicBezTo>
                    <a:pt x="338" y="8"/>
                    <a:pt x="313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34"/>
            <p:cNvSpPr/>
            <p:nvPr/>
          </p:nvSpPr>
          <p:spPr>
            <a:xfrm>
              <a:off x="6458675" y="4611825"/>
              <a:ext cx="16325" cy="11750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34"/>
            <p:cNvSpPr/>
            <p:nvPr/>
          </p:nvSpPr>
          <p:spPr>
            <a:xfrm>
              <a:off x="6845700" y="4128325"/>
              <a:ext cx="13275" cy="16100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34"/>
            <p:cNvSpPr/>
            <p:nvPr/>
          </p:nvSpPr>
          <p:spPr>
            <a:xfrm>
              <a:off x="6673750" y="3876850"/>
              <a:ext cx="16750" cy="12125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34"/>
            <p:cNvSpPr/>
            <p:nvPr/>
          </p:nvSpPr>
          <p:spPr>
            <a:xfrm>
              <a:off x="6668000" y="3988650"/>
              <a:ext cx="18350" cy="8150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34"/>
            <p:cNvSpPr/>
            <p:nvPr/>
          </p:nvSpPr>
          <p:spPr>
            <a:xfrm>
              <a:off x="6983600" y="4050000"/>
              <a:ext cx="13550" cy="10325"/>
            </a:xfrm>
            <a:custGeom>
              <a:rect b="b" l="l" r="r" t="t"/>
              <a:pathLst>
                <a:path extrusionOk="0" h="413" w="542">
                  <a:moveTo>
                    <a:pt x="336" y="0"/>
                  </a:moveTo>
                  <a:cubicBezTo>
                    <a:pt x="211" y="72"/>
                    <a:pt x="0" y="67"/>
                    <a:pt x="10" y="278"/>
                  </a:cubicBezTo>
                  <a:cubicBezTo>
                    <a:pt x="20" y="412"/>
                    <a:pt x="154" y="412"/>
                    <a:pt x="259" y="412"/>
                  </a:cubicBezTo>
                  <a:cubicBezTo>
                    <a:pt x="408" y="408"/>
                    <a:pt x="523" y="350"/>
                    <a:pt x="532" y="192"/>
                  </a:cubicBezTo>
                  <a:cubicBezTo>
                    <a:pt x="542" y="67"/>
                    <a:pt x="465" y="0"/>
                    <a:pt x="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34"/>
            <p:cNvSpPr/>
            <p:nvPr/>
          </p:nvSpPr>
          <p:spPr>
            <a:xfrm>
              <a:off x="6691000" y="4025450"/>
              <a:ext cx="10575" cy="10425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34"/>
            <p:cNvSpPr/>
            <p:nvPr/>
          </p:nvSpPr>
          <p:spPr>
            <a:xfrm>
              <a:off x="6894900" y="3973300"/>
              <a:ext cx="13350" cy="9975"/>
            </a:xfrm>
            <a:custGeom>
              <a:rect b="b" l="l" r="r" t="t"/>
              <a:pathLst>
                <a:path extrusionOk="0" h="399" w="534">
                  <a:moveTo>
                    <a:pt x="347" y="0"/>
                  </a:moveTo>
                  <a:cubicBezTo>
                    <a:pt x="180" y="0"/>
                    <a:pt x="62" y="82"/>
                    <a:pt x="26" y="250"/>
                  </a:cubicBezTo>
                  <a:cubicBezTo>
                    <a:pt x="1" y="326"/>
                    <a:pt x="57" y="398"/>
                    <a:pt x="129" y="398"/>
                  </a:cubicBezTo>
                  <a:cubicBezTo>
                    <a:pt x="139" y="398"/>
                    <a:pt x="150" y="397"/>
                    <a:pt x="160" y="394"/>
                  </a:cubicBezTo>
                  <a:cubicBezTo>
                    <a:pt x="313" y="370"/>
                    <a:pt x="467" y="322"/>
                    <a:pt x="524" y="154"/>
                  </a:cubicBezTo>
                  <a:cubicBezTo>
                    <a:pt x="534" y="71"/>
                    <a:pt x="466" y="1"/>
                    <a:pt x="384" y="1"/>
                  </a:cubicBezTo>
                  <a:cubicBezTo>
                    <a:pt x="381" y="1"/>
                    <a:pt x="378" y="1"/>
                    <a:pt x="376" y="1"/>
                  </a:cubicBezTo>
                  <a:cubicBezTo>
                    <a:pt x="366" y="0"/>
                    <a:pt x="357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34"/>
            <p:cNvSpPr/>
            <p:nvPr/>
          </p:nvSpPr>
          <p:spPr>
            <a:xfrm>
              <a:off x="7369275" y="4687400"/>
              <a:ext cx="12725" cy="1212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34"/>
            <p:cNvSpPr/>
            <p:nvPr/>
          </p:nvSpPr>
          <p:spPr>
            <a:xfrm>
              <a:off x="6809625" y="4044200"/>
              <a:ext cx="13275" cy="12325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34"/>
            <p:cNvSpPr/>
            <p:nvPr/>
          </p:nvSpPr>
          <p:spPr>
            <a:xfrm>
              <a:off x="6857350" y="4016450"/>
              <a:ext cx="15450" cy="11350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34"/>
            <p:cNvSpPr/>
            <p:nvPr/>
          </p:nvSpPr>
          <p:spPr>
            <a:xfrm>
              <a:off x="6852750" y="4066525"/>
              <a:ext cx="8775" cy="9650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34"/>
            <p:cNvSpPr/>
            <p:nvPr/>
          </p:nvSpPr>
          <p:spPr>
            <a:xfrm>
              <a:off x="6938775" y="3958300"/>
              <a:ext cx="9625" cy="8900"/>
            </a:xfrm>
            <a:custGeom>
              <a:rect b="b" l="l" r="r" t="t"/>
              <a:pathLst>
                <a:path extrusionOk="0" h="356" w="385">
                  <a:moveTo>
                    <a:pt x="162" y="1"/>
                  </a:moveTo>
                  <a:cubicBezTo>
                    <a:pt x="153" y="1"/>
                    <a:pt x="144" y="1"/>
                    <a:pt x="135" y="2"/>
                  </a:cubicBezTo>
                  <a:cubicBezTo>
                    <a:pt x="54" y="7"/>
                    <a:pt x="1" y="88"/>
                    <a:pt x="25" y="160"/>
                  </a:cubicBezTo>
                  <a:cubicBezTo>
                    <a:pt x="54" y="261"/>
                    <a:pt x="135" y="337"/>
                    <a:pt x="241" y="352"/>
                  </a:cubicBezTo>
                  <a:cubicBezTo>
                    <a:pt x="252" y="354"/>
                    <a:pt x="263" y="355"/>
                    <a:pt x="273" y="355"/>
                  </a:cubicBezTo>
                  <a:cubicBezTo>
                    <a:pt x="342" y="355"/>
                    <a:pt x="376" y="300"/>
                    <a:pt x="384" y="208"/>
                  </a:cubicBezTo>
                  <a:cubicBezTo>
                    <a:pt x="353" y="104"/>
                    <a:pt x="296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34"/>
            <p:cNvSpPr/>
            <p:nvPr/>
          </p:nvSpPr>
          <p:spPr>
            <a:xfrm>
              <a:off x="7109400" y="4045250"/>
              <a:ext cx="10925" cy="7875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34"/>
            <p:cNvSpPr/>
            <p:nvPr/>
          </p:nvSpPr>
          <p:spPr>
            <a:xfrm>
              <a:off x="6693275" y="4000500"/>
              <a:ext cx="9250" cy="10125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34"/>
            <p:cNvSpPr/>
            <p:nvPr/>
          </p:nvSpPr>
          <p:spPr>
            <a:xfrm>
              <a:off x="6766000" y="4022050"/>
              <a:ext cx="10950" cy="10475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34"/>
            <p:cNvSpPr/>
            <p:nvPr/>
          </p:nvSpPr>
          <p:spPr>
            <a:xfrm>
              <a:off x="6478325" y="4619725"/>
              <a:ext cx="9625" cy="11875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34"/>
            <p:cNvSpPr/>
            <p:nvPr/>
          </p:nvSpPr>
          <p:spPr>
            <a:xfrm>
              <a:off x="6260150" y="50406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34"/>
            <p:cNvSpPr/>
            <p:nvPr/>
          </p:nvSpPr>
          <p:spPr>
            <a:xfrm>
              <a:off x="7119225" y="3982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34"/>
            <p:cNvSpPr/>
            <p:nvPr/>
          </p:nvSpPr>
          <p:spPr>
            <a:xfrm>
              <a:off x="5983150" y="4877325"/>
              <a:ext cx="6125" cy="6000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34"/>
            <p:cNvSpPr/>
            <p:nvPr/>
          </p:nvSpPr>
          <p:spPr>
            <a:xfrm>
              <a:off x="7119350" y="40023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34"/>
            <p:cNvSpPr/>
            <p:nvPr/>
          </p:nvSpPr>
          <p:spPr>
            <a:xfrm>
              <a:off x="6875400" y="4010325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34"/>
            <p:cNvSpPr/>
            <p:nvPr/>
          </p:nvSpPr>
          <p:spPr>
            <a:xfrm>
              <a:off x="6781825" y="4033725"/>
              <a:ext cx="8300" cy="6725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34"/>
            <p:cNvSpPr/>
            <p:nvPr/>
          </p:nvSpPr>
          <p:spPr>
            <a:xfrm>
              <a:off x="6845925" y="4036700"/>
              <a:ext cx="8425" cy="6175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34"/>
            <p:cNvSpPr/>
            <p:nvPr/>
          </p:nvSpPr>
          <p:spPr>
            <a:xfrm>
              <a:off x="6939625" y="40542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6"/>
                    <a:pt x="86" y="182"/>
                    <a:pt x="120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7"/>
                    <a:pt x="173" y="100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34"/>
            <p:cNvSpPr/>
            <p:nvPr/>
          </p:nvSpPr>
          <p:spPr>
            <a:xfrm>
              <a:off x="6867725" y="4058350"/>
              <a:ext cx="4700" cy="4550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34"/>
            <p:cNvSpPr/>
            <p:nvPr/>
          </p:nvSpPr>
          <p:spPr>
            <a:xfrm>
              <a:off x="6955550" y="40583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124" y="0"/>
                  </a:moveTo>
                  <a:cubicBezTo>
                    <a:pt x="90" y="0"/>
                    <a:pt x="44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3" y="131"/>
                  </a:cubicBezTo>
                  <a:cubicBezTo>
                    <a:pt x="169" y="88"/>
                    <a:pt x="164" y="16"/>
                    <a:pt x="135" y="2"/>
                  </a:cubicBezTo>
                  <a:cubicBezTo>
                    <a:pt x="131" y="1"/>
                    <a:pt x="128" y="0"/>
                    <a:pt x="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34"/>
            <p:cNvSpPr/>
            <p:nvPr/>
          </p:nvSpPr>
          <p:spPr>
            <a:xfrm>
              <a:off x="6995450" y="4066325"/>
              <a:ext cx="4825" cy="4500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34"/>
            <p:cNvSpPr/>
            <p:nvPr/>
          </p:nvSpPr>
          <p:spPr>
            <a:xfrm>
              <a:off x="6837900" y="407252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34"/>
            <p:cNvSpPr/>
            <p:nvPr/>
          </p:nvSpPr>
          <p:spPr>
            <a:xfrm>
              <a:off x="6735575" y="413782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34"/>
            <p:cNvSpPr/>
            <p:nvPr/>
          </p:nvSpPr>
          <p:spPr>
            <a:xfrm>
              <a:off x="6923325" y="4170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29" y="17"/>
                    <a:pt x="20" y="85"/>
                    <a:pt x="1" y="132"/>
                  </a:cubicBezTo>
                  <a:cubicBezTo>
                    <a:pt x="38" y="149"/>
                    <a:pt x="86" y="183"/>
                    <a:pt x="120" y="183"/>
                  </a:cubicBezTo>
                  <a:cubicBezTo>
                    <a:pt x="125" y="183"/>
                    <a:pt x="130" y="182"/>
                    <a:pt x="135" y="180"/>
                  </a:cubicBezTo>
                  <a:cubicBezTo>
                    <a:pt x="164" y="171"/>
                    <a:pt x="173" y="99"/>
                    <a:pt x="192" y="56"/>
                  </a:cubicBezTo>
                  <a:cubicBezTo>
                    <a:pt x="155" y="39"/>
                    <a:pt x="110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34"/>
            <p:cNvSpPr/>
            <p:nvPr/>
          </p:nvSpPr>
          <p:spPr>
            <a:xfrm>
              <a:off x="6702800" y="4245825"/>
              <a:ext cx="5725" cy="4550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34"/>
            <p:cNvSpPr/>
            <p:nvPr/>
          </p:nvSpPr>
          <p:spPr>
            <a:xfrm>
              <a:off x="6797325" y="4095200"/>
              <a:ext cx="5025" cy="5250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34"/>
            <p:cNvSpPr/>
            <p:nvPr/>
          </p:nvSpPr>
          <p:spPr>
            <a:xfrm>
              <a:off x="7325200" y="4108350"/>
              <a:ext cx="4100" cy="8175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34"/>
            <p:cNvSpPr/>
            <p:nvPr/>
          </p:nvSpPr>
          <p:spPr>
            <a:xfrm>
              <a:off x="7244925" y="4301725"/>
              <a:ext cx="100650" cy="119350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34"/>
            <p:cNvSpPr/>
            <p:nvPr/>
          </p:nvSpPr>
          <p:spPr>
            <a:xfrm>
              <a:off x="6876850" y="4288300"/>
              <a:ext cx="67225" cy="118300"/>
            </a:xfrm>
            <a:custGeom>
              <a:rect b="b" l="l" r="r" t="t"/>
              <a:pathLst>
                <a:path extrusionOk="0" h="4732" w="2689">
                  <a:moveTo>
                    <a:pt x="1318" y="1"/>
                  </a:moveTo>
                  <a:cubicBezTo>
                    <a:pt x="1160" y="25"/>
                    <a:pt x="786" y="39"/>
                    <a:pt x="949" y="202"/>
                  </a:cubicBezTo>
                  <a:cubicBezTo>
                    <a:pt x="1390" y="653"/>
                    <a:pt x="1064" y="1127"/>
                    <a:pt x="1055" y="1549"/>
                  </a:cubicBezTo>
                  <a:cubicBezTo>
                    <a:pt x="1050" y="1860"/>
                    <a:pt x="1035" y="2402"/>
                    <a:pt x="475" y="2550"/>
                  </a:cubicBezTo>
                  <a:cubicBezTo>
                    <a:pt x="235" y="2618"/>
                    <a:pt x="0" y="3025"/>
                    <a:pt x="96" y="3183"/>
                  </a:cubicBezTo>
                  <a:cubicBezTo>
                    <a:pt x="297" y="3533"/>
                    <a:pt x="115" y="3964"/>
                    <a:pt x="393" y="4252"/>
                  </a:cubicBezTo>
                  <a:cubicBezTo>
                    <a:pt x="586" y="4444"/>
                    <a:pt x="920" y="4731"/>
                    <a:pt x="1092" y="4731"/>
                  </a:cubicBezTo>
                  <a:cubicBezTo>
                    <a:pt x="1117" y="4731"/>
                    <a:pt x="1138" y="4725"/>
                    <a:pt x="1155" y="4712"/>
                  </a:cubicBezTo>
                  <a:cubicBezTo>
                    <a:pt x="1534" y="4424"/>
                    <a:pt x="2229" y="4702"/>
                    <a:pt x="2372" y="4022"/>
                  </a:cubicBezTo>
                  <a:cubicBezTo>
                    <a:pt x="2411" y="3864"/>
                    <a:pt x="2689" y="3681"/>
                    <a:pt x="2564" y="3542"/>
                  </a:cubicBezTo>
                  <a:cubicBezTo>
                    <a:pt x="2307" y="3263"/>
                    <a:pt x="2378" y="2643"/>
                    <a:pt x="1821" y="2643"/>
                  </a:cubicBezTo>
                  <a:cubicBezTo>
                    <a:pt x="1776" y="2643"/>
                    <a:pt x="1727" y="2647"/>
                    <a:pt x="1673" y="2656"/>
                  </a:cubicBezTo>
                  <a:cubicBezTo>
                    <a:pt x="1658" y="2658"/>
                    <a:pt x="1645" y="2660"/>
                    <a:pt x="1632" y="2660"/>
                  </a:cubicBezTo>
                  <a:cubicBezTo>
                    <a:pt x="1462" y="2660"/>
                    <a:pt x="1496" y="2426"/>
                    <a:pt x="1438" y="2301"/>
                  </a:cubicBezTo>
                  <a:cubicBezTo>
                    <a:pt x="1400" y="2225"/>
                    <a:pt x="1424" y="2186"/>
                    <a:pt x="1519" y="2133"/>
                  </a:cubicBezTo>
                  <a:cubicBezTo>
                    <a:pt x="2104" y="1822"/>
                    <a:pt x="2099" y="1817"/>
                    <a:pt x="2118" y="1352"/>
                  </a:cubicBezTo>
                  <a:cubicBezTo>
                    <a:pt x="2128" y="1161"/>
                    <a:pt x="2118" y="978"/>
                    <a:pt x="2118" y="792"/>
                  </a:cubicBezTo>
                  <a:lnTo>
                    <a:pt x="1797" y="796"/>
                  </a:lnTo>
                  <a:cubicBezTo>
                    <a:pt x="1783" y="892"/>
                    <a:pt x="1783" y="1002"/>
                    <a:pt x="1673" y="1041"/>
                  </a:cubicBezTo>
                  <a:cubicBezTo>
                    <a:pt x="1658" y="1045"/>
                    <a:pt x="1644" y="1048"/>
                    <a:pt x="1630" y="1048"/>
                  </a:cubicBezTo>
                  <a:cubicBezTo>
                    <a:pt x="1558" y="1048"/>
                    <a:pt x="1506" y="990"/>
                    <a:pt x="1534" y="926"/>
                  </a:cubicBezTo>
                  <a:cubicBezTo>
                    <a:pt x="1644" y="653"/>
                    <a:pt x="1385" y="523"/>
                    <a:pt x="1318" y="317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34"/>
            <p:cNvSpPr/>
            <p:nvPr/>
          </p:nvSpPr>
          <p:spPr>
            <a:xfrm>
              <a:off x="6465025" y="4631925"/>
              <a:ext cx="96850" cy="10150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34"/>
            <p:cNvSpPr/>
            <p:nvPr/>
          </p:nvSpPr>
          <p:spPr>
            <a:xfrm>
              <a:off x="6472225" y="4861250"/>
              <a:ext cx="98750" cy="74200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34"/>
            <p:cNvSpPr/>
            <p:nvPr/>
          </p:nvSpPr>
          <p:spPr>
            <a:xfrm>
              <a:off x="7216800" y="4551950"/>
              <a:ext cx="98700" cy="57000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34"/>
            <p:cNvSpPr/>
            <p:nvPr/>
          </p:nvSpPr>
          <p:spPr>
            <a:xfrm>
              <a:off x="7047700" y="4628950"/>
              <a:ext cx="66050" cy="62675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34"/>
            <p:cNvSpPr/>
            <p:nvPr/>
          </p:nvSpPr>
          <p:spPr>
            <a:xfrm>
              <a:off x="7060050" y="4768875"/>
              <a:ext cx="46025" cy="71825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34"/>
            <p:cNvSpPr/>
            <p:nvPr/>
          </p:nvSpPr>
          <p:spPr>
            <a:xfrm>
              <a:off x="6781600" y="4675075"/>
              <a:ext cx="60875" cy="56100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34"/>
            <p:cNvSpPr/>
            <p:nvPr/>
          </p:nvSpPr>
          <p:spPr>
            <a:xfrm>
              <a:off x="7000725" y="4739350"/>
              <a:ext cx="71675" cy="47900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34"/>
            <p:cNvSpPr/>
            <p:nvPr/>
          </p:nvSpPr>
          <p:spPr>
            <a:xfrm>
              <a:off x="6753075" y="4752600"/>
              <a:ext cx="58600" cy="66875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34"/>
            <p:cNvSpPr/>
            <p:nvPr/>
          </p:nvSpPr>
          <p:spPr>
            <a:xfrm>
              <a:off x="7114800" y="4400225"/>
              <a:ext cx="49375" cy="47725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34"/>
            <p:cNvSpPr/>
            <p:nvPr/>
          </p:nvSpPr>
          <p:spPr>
            <a:xfrm>
              <a:off x="7184650" y="4383650"/>
              <a:ext cx="47700" cy="28600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34"/>
            <p:cNvSpPr/>
            <p:nvPr/>
          </p:nvSpPr>
          <p:spPr>
            <a:xfrm>
              <a:off x="7134800" y="4221175"/>
              <a:ext cx="37400" cy="31250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34"/>
            <p:cNvSpPr/>
            <p:nvPr/>
          </p:nvSpPr>
          <p:spPr>
            <a:xfrm>
              <a:off x="7321475" y="4572975"/>
              <a:ext cx="28775" cy="3022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34"/>
            <p:cNvSpPr/>
            <p:nvPr/>
          </p:nvSpPr>
          <p:spPr>
            <a:xfrm>
              <a:off x="6410150" y="4677025"/>
              <a:ext cx="36450" cy="38450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34"/>
            <p:cNvSpPr/>
            <p:nvPr/>
          </p:nvSpPr>
          <p:spPr>
            <a:xfrm>
              <a:off x="7154825" y="4581200"/>
              <a:ext cx="25425" cy="4152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34"/>
            <p:cNvSpPr/>
            <p:nvPr/>
          </p:nvSpPr>
          <p:spPr>
            <a:xfrm>
              <a:off x="6781475" y="4620700"/>
              <a:ext cx="33450" cy="19950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34"/>
            <p:cNvSpPr/>
            <p:nvPr/>
          </p:nvSpPr>
          <p:spPr>
            <a:xfrm>
              <a:off x="6876250" y="4957825"/>
              <a:ext cx="25050" cy="40175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34"/>
            <p:cNvSpPr/>
            <p:nvPr/>
          </p:nvSpPr>
          <p:spPr>
            <a:xfrm>
              <a:off x="7089525" y="4437075"/>
              <a:ext cx="18100" cy="3372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34"/>
            <p:cNvSpPr/>
            <p:nvPr/>
          </p:nvSpPr>
          <p:spPr>
            <a:xfrm>
              <a:off x="7078975" y="4360350"/>
              <a:ext cx="22550" cy="19850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34"/>
            <p:cNvSpPr/>
            <p:nvPr/>
          </p:nvSpPr>
          <p:spPr>
            <a:xfrm>
              <a:off x="6864850" y="4589050"/>
              <a:ext cx="23525" cy="24875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34"/>
            <p:cNvSpPr/>
            <p:nvPr/>
          </p:nvSpPr>
          <p:spPr>
            <a:xfrm>
              <a:off x="6731875" y="4775725"/>
              <a:ext cx="23500" cy="22350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34"/>
            <p:cNvSpPr/>
            <p:nvPr/>
          </p:nvSpPr>
          <p:spPr>
            <a:xfrm>
              <a:off x="7290575" y="4544650"/>
              <a:ext cx="27450" cy="19200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34"/>
            <p:cNvSpPr/>
            <p:nvPr/>
          </p:nvSpPr>
          <p:spPr>
            <a:xfrm>
              <a:off x="7277750" y="3952550"/>
              <a:ext cx="29125" cy="15325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34"/>
            <p:cNvSpPr/>
            <p:nvPr/>
          </p:nvSpPr>
          <p:spPr>
            <a:xfrm>
              <a:off x="7102575" y="4105600"/>
              <a:ext cx="30450" cy="18350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34"/>
            <p:cNvSpPr/>
            <p:nvPr/>
          </p:nvSpPr>
          <p:spPr>
            <a:xfrm>
              <a:off x="7017375" y="4828000"/>
              <a:ext cx="24725" cy="17575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34"/>
            <p:cNvSpPr/>
            <p:nvPr/>
          </p:nvSpPr>
          <p:spPr>
            <a:xfrm>
              <a:off x="7103400" y="4389300"/>
              <a:ext cx="17175" cy="22525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34"/>
            <p:cNvSpPr/>
            <p:nvPr/>
          </p:nvSpPr>
          <p:spPr>
            <a:xfrm>
              <a:off x="6860300" y="4936275"/>
              <a:ext cx="23875" cy="14750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34"/>
            <p:cNvSpPr/>
            <p:nvPr/>
          </p:nvSpPr>
          <p:spPr>
            <a:xfrm>
              <a:off x="7259525" y="4495825"/>
              <a:ext cx="18600" cy="16550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34"/>
            <p:cNvSpPr/>
            <p:nvPr/>
          </p:nvSpPr>
          <p:spPr>
            <a:xfrm>
              <a:off x="6868225" y="4570000"/>
              <a:ext cx="7450" cy="17150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34"/>
            <p:cNvSpPr/>
            <p:nvPr/>
          </p:nvSpPr>
          <p:spPr>
            <a:xfrm>
              <a:off x="7135650" y="4285900"/>
              <a:ext cx="8650" cy="18850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34"/>
            <p:cNvSpPr/>
            <p:nvPr/>
          </p:nvSpPr>
          <p:spPr>
            <a:xfrm>
              <a:off x="6922250" y="4409375"/>
              <a:ext cx="10325" cy="10075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34"/>
            <p:cNvSpPr/>
            <p:nvPr/>
          </p:nvSpPr>
          <p:spPr>
            <a:xfrm>
              <a:off x="6494500" y="4615650"/>
              <a:ext cx="18250" cy="12000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34"/>
            <p:cNvSpPr/>
            <p:nvPr/>
          </p:nvSpPr>
          <p:spPr>
            <a:xfrm>
              <a:off x="6897800" y="5004650"/>
              <a:ext cx="11775" cy="9250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34"/>
            <p:cNvSpPr/>
            <p:nvPr/>
          </p:nvSpPr>
          <p:spPr>
            <a:xfrm>
              <a:off x="6903450" y="4959750"/>
              <a:ext cx="16550" cy="715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34"/>
            <p:cNvSpPr/>
            <p:nvPr/>
          </p:nvSpPr>
          <p:spPr>
            <a:xfrm>
              <a:off x="7039675" y="46403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34"/>
            <p:cNvSpPr/>
            <p:nvPr/>
          </p:nvSpPr>
          <p:spPr>
            <a:xfrm>
              <a:off x="7195200" y="4758075"/>
              <a:ext cx="8875" cy="7925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34"/>
            <p:cNvSpPr/>
            <p:nvPr/>
          </p:nvSpPr>
          <p:spPr>
            <a:xfrm>
              <a:off x="6893850" y="4703575"/>
              <a:ext cx="8175" cy="10000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34"/>
            <p:cNvSpPr/>
            <p:nvPr/>
          </p:nvSpPr>
          <p:spPr>
            <a:xfrm>
              <a:off x="6448250" y="4988825"/>
              <a:ext cx="4825" cy="4450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34"/>
            <p:cNvSpPr/>
            <p:nvPr/>
          </p:nvSpPr>
          <p:spPr>
            <a:xfrm>
              <a:off x="6867725" y="4956925"/>
              <a:ext cx="4700" cy="4450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34"/>
            <p:cNvSpPr/>
            <p:nvPr/>
          </p:nvSpPr>
          <p:spPr>
            <a:xfrm>
              <a:off x="6975450" y="49487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34"/>
            <p:cNvSpPr/>
            <p:nvPr/>
          </p:nvSpPr>
          <p:spPr>
            <a:xfrm>
              <a:off x="6432075" y="4948600"/>
              <a:ext cx="4825" cy="465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34"/>
            <p:cNvSpPr/>
            <p:nvPr/>
          </p:nvSpPr>
          <p:spPr>
            <a:xfrm>
              <a:off x="6467575" y="4944750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34"/>
            <p:cNvSpPr/>
            <p:nvPr/>
          </p:nvSpPr>
          <p:spPr>
            <a:xfrm>
              <a:off x="6778125" y="482340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34"/>
            <p:cNvSpPr/>
            <p:nvPr/>
          </p:nvSpPr>
          <p:spPr>
            <a:xfrm>
              <a:off x="7113475" y="469160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34"/>
            <p:cNvSpPr/>
            <p:nvPr/>
          </p:nvSpPr>
          <p:spPr>
            <a:xfrm>
              <a:off x="6256325" y="4689425"/>
              <a:ext cx="4800" cy="4625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34"/>
            <p:cNvSpPr/>
            <p:nvPr/>
          </p:nvSpPr>
          <p:spPr>
            <a:xfrm>
              <a:off x="6879725" y="46614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34"/>
            <p:cNvSpPr/>
            <p:nvPr/>
          </p:nvSpPr>
          <p:spPr>
            <a:xfrm>
              <a:off x="7149050" y="4261900"/>
              <a:ext cx="7225" cy="6775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34"/>
            <p:cNvSpPr/>
            <p:nvPr/>
          </p:nvSpPr>
          <p:spPr>
            <a:xfrm>
              <a:off x="7142700" y="4267825"/>
              <a:ext cx="7225" cy="665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34"/>
            <p:cNvSpPr/>
            <p:nvPr/>
          </p:nvSpPr>
          <p:spPr>
            <a:xfrm>
              <a:off x="7154925" y="4293925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34"/>
            <p:cNvSpPr/>
            <p:nvPr/>
          </p:nvSpPr>
          <p:spPr>
            <a:xfrm>
              <a:off x="7269350" y="4489800"/>
              <a:ext cx="6625" cy="6175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34"/>
            <p:cNvSpPr/>
            <p:nvPr/>
          </p:nvSpPr>
          <p:spPr>
            <a:xfrm>
              <a:off x="6851075" y="4713575"/>
              <a:ext cx="4575" cy="4625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34"/>
            <p:cNvSpPr/>
            <p:nvPr/>
          </p:nvSpPr>
          <p:spPr>
            <a:xfrm>
              <a:off x="6303650" y="4717975"/>
              <a:ext cx="7100" cy="5400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34"/>
            <p:cNvSpPr/>
            <p:nvPr/>
          </p:nvSpPr>
          <p:spPr>
            <a:xfrm>
              <a:off x="7094550" y="4416975"/>
              <a:ext cx="5400" cy="4700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34"/>
            <p:cNvSpPr/>
            <p:nvPr/>
          </p:nvSpPr>
          <p:spPr>
            <a:xfrm>
              <a:off x="7153500" y="4422725"/>
              <a:ext cx="8350" cy="5550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34"/>
            <p:cNvSpPr/>
            <p:nvPr/>
          </p:nvSpPr>
          <p:spPr>
            <a:xfrm>
              <a:off x="7075625" y="4432975"/>
              <a:ext cx="3125" cy="2050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34"/>
            <p:cNvSpPr/>
            <p:nvPr/>
          </p:nvSpPr>
          <p:spPr>
            <a:xfrm>
              <a:off x="6419625" y="4945775"/>
              <a:ext cx="2300" cy="265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34"/>
            <p:cNvSpPr/>
            <p:nvPr/>
          </p:nvSpPr>
          <p:spPr>
            <a:xfrm>
              <a:off x="6885700" y="4296325"/>
              <a:ext cx="4475" cy="5175"/>
            </a:xfrm>
            <a:custGeom>
              <a:rect b="b" l="l" r="r" t="t"/>
              <a:pathLst>
                <a:path extrusionOk="0" h="207" w="179">
                  <a:moveTo>
                    <a:pt x="10" y="1"/>
                  </a:moveTo>
                  <a:cubicBezTo>
                    <a:pt x="10" y="49"/>
                    <a:pt x="1" y="101"/>
                    <a:pt x="1" y="154"/>
                  </a:cubicBezTo>
                  <a:cubicBezTo>
                    <a:pt x="39" y="173"/>
                    <a:pt x="111" y="207"/>
                    <a:pt x="111" y="207"/>
                  </a:cubicBezTo>
                  <a:cubicBezTo>
                    <a:pt x="178" y="92"/>
                    <a:pt x="97" y="44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34"/>
            <p:cNvSpPr/>
            <p:nvPr/>
          </p:nvSpPr>
          <p:spPr>
            <a:xfrm>
              <a:off x="6774050" y="4818850"/>
              <a:ext cx="4975" cy="4575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34"/>
            <p:cNvSpPr/>
            <p:nvPr/>
          </p:nvSpPr>
          <p:spPr>
            <a:xfrm>
              <a:off x="6259800" y="4702550"/>
              <a:ext cx="2050" cy="2075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34"/>
            <p:cNvSpPr/>
            <p:nvPr/>
          </p:nvSpPr>
          <p:spPr>
            <a:xfrm>
              <a:off x="6518125" y="4711500"/>
              <a:ext cx="3250" cy="432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34"/>
            <p:cNvSpPr/>
            <p:nvPr/>
          </p:nvSpPr>
          <p:spPr>
            <a:xfrm>
              <a:off x="6242900" y="4683575"/>
              <a:ext cx="1575" cy="1650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34"/>
            <p:cNvSpPr/>
            <p:nvPr/>
          </p:nvSpPr>
          <p:spPr>
            <a:xfrm>
              <a:off x="6932075" y="4873600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34"/>
            <p:cNvSpPr/>
            <p:nvPr/>
          </p:nvSpPr>
          <p:spPr>
            <a:xfrm>
              <a:off x="7154700" y="4877825"/>
              <a:ext cx="128700" cy="104350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34"/>
            <p:cNvSpPr/>
            <p:nvPr/>
          </p:nvSpPr>
          <p:spPr>
            <a:xfrm>
              <a:off x="7281350" y="4816325"/>
              <a:ext cx="26725" cy="30950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34"/>
            <p:cNvSpPr/>
            <p:nvPr/>
          </p:nvSpPr>
          <p:spPr>
            <a:xfrm>
              <a:off x="7272700" y="4793975"/>
              <a:ext cx="18000" cy="15425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34"/>
            <p:cNvSpPr/>
            <p:nvPr/>
          </p:nvSpPr>
          <p:spPr>
            <a:xfrm>
              <a:off x="7022525" y="4903200"/>
              <a:ext cx="11300" cy="11250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34"/>
            <p:cNvSpPr/>
            <p:nvPr/>
          </p:nvSpPr>
          <p:spPr>
            <a:xfrm>
              <a:off x="6995700" y="48440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34"/>
            <p:cNvSpPr/>
            <p:nvPr/>
          </p:nvSpPr>
          <p:spPr>
            <a:xfrm>
              <a:off x="7306750" y="4672950"/>
              <a:ext cx="7550" cy="615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34"/>
            <p:cNvSpPr/>
            <p:nvPr/>
          </p:nvSpPr>
          <p:spPr>
            <a:xfrm>
              <a:off x="6991500" y="4857125"/>
              <a:ext cx="4700" cy="4475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34"/>
            <p:cNvSpPr/>
            <p:nvPr/>
          </p:nvSpPr>
          <p:spPr>
            <a:xfrm>
              <a:off x="7154725" y="4817400"/>
              <a:ext cx="4175" cy="3575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34"/>
            <p:cNvSpPr/>
            <p:nvPr/>
          </p:nvSpPr>
          <p:spPr>
            <a:xfrm>
              <a:off x="7012850" y="4963225"/>
              <a:ext cx="4525" cy="4400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34"/>
            <p:cNvSpPr/>
            <p:nvPr/>
          </p:nvSpPr>
          <p:spPr>
            <a:xfrm>
              <a:off x="6324025" y="4700950"/>
              <a:ext cx="50825" cy="76125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34"/>
            <p:cNvSpPr/>
            <p:nvPr/>
          </p:nvSpPr>
          <p:spPr>
            <a:xfrm>
              <a:off x="6260500" y="4784500"/>
              <a:ext cx="21950" cy="1295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34"/>
            <p:cNvSpPr/>
            <p:nvPr/>
          </p:nvSpPr>
          <p:spPr>
            <a:xfrm>
              <a:off x="6388000" y="4908700"/>
              <a:ext cx="13375" cy="13900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34"/>
            <p:cNvSpPr/>
            <p:nvPr/>
          </p:nvSpPr>
          <p:spPr>
            <a:xfrm>
              <a:off x="6426575" y="4707425"/>
              <a:ext cx="12250" cy="1212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34"/>
            <p:cNvSpPr/>
            <p:nvPr/>
          </p:nvSpPr>
          <p:spPr>
            <a:xfrm>
              <a:off x="6400325" y="48409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34"/>
            <p:cNvSpPr/>
            <p:nvPr/>
          </p:nvSpPr>
          <p:spPr>
            <a:xfrm>
              <a:off x="7295000" y="4325700"/>
              <a:ext cx="4825" cy="4800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34"/>
            <p:cNvSpPr/>
            <p:nvPr/>
          </p:nvSpPr>
          <p:spPr>
            <a:xfrm>
              <a:off x="6909900" y="4296100"/>
              <a:ext cx="12775" cy="18275"/>
            </a:xfrm>
            <a:custGeom>
              <a:rect b="b" l="l" r="r" t="t"/>
              <a:pathLst>
                <a:path extrusionOk="0" h="731" w="511">
                  <a:moveTo>
                    <a:pt x="90" y="1"/>
                  </a:moveTo>
                  <a:cubicBezTo>
                    <a:pt x="62" y="1"/>
                    <a:pt x="32" y="2"/>
                    <a:pt x="1" y="5"/>
                  </a:cubicBezTo>
                  <a:cubicBezTo>
                    <a:pt x="68" y="206"/>
                    <a:pt x="327" y="331"/>
                    <a:pt x="217" y="609"/>
                  </a:cubicBezTo>
                  <a:cubicBezTo>
                    <a:pt x="188" y="673"/>
                    <a:pt x="241" y="731"/>
                    <a:pt x="313" y="731"/>
                  </a:cubicBezTo>
                  <a:cubicBezTo>
                    <a:pt x="326" y="731"/>
                    <a:pt x="341" y="729"/>
                    <a:pt x="356" y="724"/>
                  </a:cubicBezTo>
                  <a:cubicBezTo>
                    <a:pt x="466" y="686"/>
                    <a:pt x="466" y="575"/>
                    <a:pt x="480" y="480"/>
                  </a:cubicBezTo>
                  <a:cubicBezTo>
                    <a:pt x="511" y="157"/>
                    <a:pt x="378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34"/>
            <p:cNvSpPr/>
            <p:nvPr/>
          </p:nvSpPr>
          <p:spPr>
            <a:xfrm>
              <a:off x="7271625" y="4929450"/>
              <a:ext cx="1700" cy="1800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8" name="Google Shape;13538;p34"/>
          <p:cNvGrpSpPr/>
          <p:nvPr/>
        </p:nvGrpSpPr>
        <p:grpSpPr>
          <a:xfrm rot="8570368">
            <a:off x="8359764" y="3065742"/>
            <a:ext cx="918108" cy="758268"/>
            <a:chOff x="4742925" y="1793550"/>
            <a:chExt cx="712100" cy="588125"/>
          </a:xfrm>
        </p:grpSpPr>
        <p:sp>
          <p:nvSpPr>
            <p:cNvPr id="13539" name="Google Shape;13539;p34"/>
            <p:cNvSpPr/>
            <p:nvPr/>
          </p:nvSpPr>
          <p:spPr>
            <a:xfrm>
              <a:off x="5103225" y="2064250"/>
              <a:ext cx="234375" cy="227225"/>
            </a:xfrm>
            <a:custGeom>
              <a:rect b="b" l="l" r="r" t="t"/>
              <a:pathLst>
                <a:path extrusionOk="0" h="9089" w="9375">
                  <a:moveTo>
                    <a:pt x="5809" y="2595"/>
                  </a:moveTo>
                  <a:cubicBezTo>
                    <a:pt x="5842" y="2619"/>
                    <a:pt x="5895" y="2648"/>
                    <a:pt x="5900" y="2686"/>
                  </a:cubicBezTo>
                  <a:cubicBezTo>
                    <a:pt x="5911" y="2748"/>
                    <a:pt x="5860" y="2801"/>
                    <a:pt x="5802" y="2801"/>
                  </a:cubicBezTo>
                  <a:cubicBezTo>
                    <a:pt x="5789" y="2801"/>
                    <a:pt x="5774" y="2798"/>
                    <a:pt x="5761" y="2792"/>
                  </a:cubicBezTo>
                  <a:cubicBezTo>
                    <a:pt x="5727" y="2763"/>
                    <a:pt x="5708" y="2720"/>
                    <a:pt x="5708" y="2672"/>
                  </a:cubicBezTo>
                  <a:cubicBezTo>
                    <a:pt x="5713" y="2638"/>
                    <a:pt x="5775" y="2619"/>
                    <a:pt x="5809" y="2595"/>
                  </a:cubicBezTo>
                  <a:close/>
                  <a:moveTo>
                    <a:pt x="5820" y="3395"/>
                  </a:moveTo>
                  <a:cubicBezTo>
                    <a:pt x="5824" y="3395"/>
                    <a:pt x="5828" y="3395"/>
                    <a:pt x="5833" y="3396"/>
                  </a:cubicBezTo>
                  <a:cubicBezTo>
                    <a:pt x="5861" y="3400"/>
                    <a:pt x="5885" y="3458"/>
                    <a:pt x="5909" y="3496"/>
                  </a:cubicBezTo>
                  <a:lnTo>
                    <a:pt x="5905" y="3492"/>
                  </a:lnTo>
                  <a:cubicBezTo>
                    <a:pt x="5876" y="3520"/>
                    <a:pt x="5847" y="3578"/>
                    <a:pt x="5823" y="3583"/>
                  </a:cubicBezTo>
                  <a:cubicBezTo>
                    <a:pt x="5815" y="3584"/>
                    <a:pt x="5808" y="3585"/>
                    <a:pt x="5800" y="3585"/>
                  </a:cubicBezTo>
                  <a:cubicBezTo>
                    <a:pt x="5734" y="3585"/>
                    <a:pt x="5683" y="3513"/>
                    <a:pt x="5718" y="3448"/>
                  </a:cubicBezTo>
                  <a:cubicBezTo>
                    <a:pt x="5744" y="3414"/>
                    <a:pt x="5781" y="3395"/>
                    <a:pt x="5820" y="3395"/>
                  </a:cubicBezTo>
                  <a:close/>
                  <a:moveTo>
                    <a:pt x="6556" y="3879"/>
                  </a:moveTo>
                  <a:cubicBezTo>
                    <a:pt x="6598" y="3879"/>
                    <a:pt x="6644" y="3886"/>
                    <a:pt x="6696" y="3907"/>
                  </a:cubicBezTo>
                  <a:lnTo>
                    <a:pt x="6696" y="3907"/>
                  </a:lnTo>
                  <a:cubicBezTo>
                    <a:pt x="6737" y="4115"/>
                    <a:pt x="6609" y="4211"/>
                    <a:pt x="6499" y="4316"/>
                  </a:cubicBezTo>
                  <a:cubicBezTo>
                    <a:pt x="6426" y="4385"/>
                    <a:pt x="6350" y="4421"/>
                    <a:pt x="6280" y="4421"/>
                  </a:cubicBezTo>
                  <a:cubicBezTo>
                    <a:pt x="6194" y="4421"/>
                    <a:pt x="6116" y="4367"/>
                    <a:pt x="6058" y="4254"/>
                  </a:cubicBezTo>
                  <a:cubicBezTo>
                    <a:pt x="5953" y="4043"/>
                    <a:pt x="6135" y="3995"/>
                    <a:pt x="6283" y="3956"/>
                  </a:cubicBezTo>
                  <a:cubicBezTo>
                    <a:pt x="6369" y="3932"/>
                    <a:pt x="6448" y="3879"/>
                    <a:pt x="6556" y="3879"/>
                  </a:cubicBezTo>
                  <a:close/>
                  <a:moveTo>
                    <a:pt x="5600" y="4581"/>
                  </a:moveTo>
                  <a:cubicBezTo>
                    <a:pt x="5702" y="4883"/>
                    <a:pt x="5568" y="5031"/>
                    <a:pt x="5401" y="5178"/>
                  </a:cubicBezTo>
                  <a:cubicBezTo>
                    <a:pt x="5335" y="5232"/>
                    <a:pt x="5277" y="5296"/>
                    <a:pt x="5213" y="5296"/>
                  </a:cubicBezTo>
                  <a:cubicBezTo>
                    <a:pt x="5175" y="5296"/>
                    <a:pt x="5135" y="5273"/>
                    <a:pt x="5090" y="5212"/>
                  </a:cubicBezTo>
                  <a:cubicBezTo>
                    <a:pt x="5008" y="5092"/>
                    <a:pt x="4984" y="4948"/>
                    <a:pt x="5104" y="4853"/>
                  </a:cubicBezTo>
                  <a:cubicBezTo>
                    <a:pt x="5266" y="4752"/>
                    <a:pt x="5428" y="4662"/>
                    <a:pt x="5600" y="4581"/>
                  </a:cubicBezTo>
                  <a:close/>
                  <a:moveTo>
                    <a:pt x="1407" y="3408"/>
                  </a:moveTo>
                  <a:cubicBezTo>
                    <a:pt x="1487" y="3408"/>
                    <a:pt x="1557" y="3511"/>
                    <a:pt x="1615" y="3578"/>
                  </a:cubicBezTo>
                  <a:cubicBezTo>
                    <a:pt x="1972" y="4024"/>
                    <a:pt x="2182" y="4208"/>
                    <a:pt x="2500" y="4208"/>
                  </a:cubicBezTo>
                  <a:cubicBezTo>
                    <a:pt x="2674" y="4208"/>
                    <a:pt x="2879" y="4153"/>
                    <a:pt x="3158" y="4057"/>
                  </a:cubicBezTo>
                  <a:cubicBezTo>
                    <a:pt x="3293" y="4186"/>
                    <a:pt x="3240" y="4354"/>
                    <a:pt x="3269" y="4508"/>
                  </a:cubicBezTo>
                  <a:cubicBezTo>
                    <a:pt x="3291" y="4624"/>
                    <a:pt x="3338" y="4690"/>
                    <a:pt x="3413" y="4690"/>
                  </a:cubicBezTo>
                  <a:cubicBezTo>
                    <a:pt x="3449" y="4690"/>
                    <a:pt x="3492" y="4675"/>
                    <a:pt x="3542" y="4642"/>
                  </a:cubicBezTo>
                  <a:cubicBezTo>
                    <a:pt x="3659" y="4563"/>
                    <a:pt x="3736" y="4531"/>
                    <a:pt x="3787" y="4531"/>
                  </a:cubicBezTo>
                  <a:cubicBezTo>
                    <a:pt x="3935" y="4531"/>
                    <a:pt x="3857" y="4802"/>
                    <a:pt x="3896" y="4934"/>
                  </a:cubicBezTo>
                  <a:cubicBezTo>
                    <a:pt x="3931" y="4930"/>
                    <a:pt x="3964" y="4928"/>
                    <a:pt x="3995" y="4928"/>
                  </a:cubicBezTo>
                  <a:cubicBezTo>
                    <a:pt x="4285" y="4928"/>
                    <a:pt x="4439" y="5105"/>
                    <a:pt x="4491" y="5404"/>
                  </a:cubicBezTo>
                  <a:cubicBezTo>
                    <a:pt x="4520" y="5543"/>
                    <a:pt x="4328" y="5706"/>
                    <a:pt x="4520" y="5825"/>
                  </a:cubicBezTo>
                  <a:cubicBezTo>
                    <a:pt x="4538" y="5837"/>
                    <a:pt x="4558" y="5842"/>
                    <a:pt x="4579" y="5842"/>
                  </a:cubicBezTo>
                  <a:cubicBezTo>
                    <a:pt x="4648" y="5842"/>
                    <a:pt x="4727" y="5792"/>
                    <a:pt x="4804" y="5792"/>
                  </a:cubicBezTo>
                  <a:cubicBezTo>
                    <a:pt x="4856" y="5792"/>
                    <a:pt x="4908" y="5815"/>
                    <a:pt x="4956" y="5893"/>
                  </a:cubicBezTo>
                  <a:cubicBezTo>
                    <a:pt x="4712" y="6238"/>
                    <a:pt x="4476" y="6654"/>
                    <a:pt x="4010" y="6654"/>
                  </a:cubicBezTo>
                  <a:cubicBezTo>
                    <a:pt x="3972" y="6654"/>
                    <a:pt x="3933" y="6651"/>
                    <a:pt x="3892" y="6645"/>
                  </a:cubicBezTo>
                  <a:cubicBezTo>
                    <a:pt x="3503" y="6592"/>
                    <a:pt x="3149" y="6372"/>
                    <a:pt x="3091" y="5897"/>
                  </a:cubicBezTo>
                  <a:lnTo>
                    <a:pt x="3091" y="5893"/>
                  </a:lnTo>
                  <a:cubicBezTo>
                    <a:pt x="2912" y="5931"/>
                    <a:pt x="2761" y="5952"/>
                    <a:pt x="2630" y="5952"/>
                  </a:cubicBezTo>
                  <a:cubicBezTo>
                    <a:pt x="2275" y="5952"/>
                    <a:pt x="2065" y="5802"/>
                    <a:pt x="1831" y="5466"/>
                  </a:cubicBezTo>
                  <a:cubicBezTo>
                    <a:pt x="1596" y="5126"/>
                    <a:pt x="1419" y="4733"/>
                    <a:pt x="973" y="4575"/>
                  </a:cubicBezTo>
                  <a:cubicBezTo>
                    <a:pt x="705" y="4479"/>
                    <a:pt x="642" y="4215"/>
                    <a:pt x="738" y="3976"/>
                  </a:cubicBezTo>
                  <a:cubicBezTo>
                    <a:pt x="848" y="3698"/>
                    <a:pt x="1098" y="3525"/>
                    <a:pt x="1371" y="3415"/>
                  </a:cubicBezTo>
                  <a:cubicBezTo>
                    <a:pt x="1383" y="3410"/>
                    <a:pt x="1395" y="3408"/>
                    <a:pt x="1407" y="3408"/>
                  </a:cubicBezTo>
                  <a:close/>
                  <a:moveTo>
                    <a:pt x="5486" y="0"/>
                  </a:moveTo>
                  <a:cubicBezTo>
                    <a:pt x="5418" y="0"/>
                    <a:pt x="5354" y="24"/>
                    <a:pt x="5301" y="65"/>
                  </a:cubicBezTo>
                  <a:cubicBezTo>
                    <a:pt x="5210" y="146"/>
                    <a:pt x="5238" y="256"/>
                    <a:pt x="5325" y="338"/>
                  </a:cubicBezTo>
                  <a:cubicBezTo>
                    <a:pt x="5737" y="702"/>
                    <a:pt x="5550" y="1071"/>
                    <a:pt x="5262" y="1349"/>
                  </a:cubicBezTo>
                  <a:cubicBezTo>
                    <a:pt x="5066" y="1546"/>
                    <a:pt x="5090" y="1685"/>
                    <a:pt x="5152" y="1900"/>
                  </a:cubicBezTo>
                  <a:cubicBezTo>
                    <a:pt x="5190" y="2035"/>
                    <a:pt x="5301" y="2193"/>
                    <a:pt x="5128" y="2380"/>
                  </a:cubicBezTo>
                  <a:lnTo>
                    <a:pt x="4692" y="2380"/>
                  </a:lnTo>
                  <a:lnTo>
                    <a:pt x="4615" y="2375"/>
                  </a:lnTo>
                  <a:lnTo>
                    <a:pt x="4543" y="2375"/>
                  </a:lnTo>
                  <a:cubicBezTo>
                    <a:pt x="4539" y="2557"/>
                    <a:pt x="4639" y="2658"/>
                    <a:pt x="4797" y="2739"/>
                  </a:cubicBezTo>
                  <a:cubicBezTo>
                    <a:pt x="4913" y="2792"/>
                    <a:pt x="5042" y="2844"/>
                    <a:pt x="5095" y="2983"/>
                  </a:cubicBezTo>
                  <a:cubicBezTo>
                    <a:pt x="4847" y="3117"/>
                    <a:pt x="4644" y="3185"/>
                    <a:pt x="4454" y="3185"/>
                  </a:cubicBezTo>
                  <a:cubicBezTo>
                    <a:pt x="4213" y="3185"/>
                    <a:pt x="3992" y="3076"/>
                    <a:pt x="3724" y="2854"/>
                  </a:cubicBezTo>
                  <a:cubicBezTo>
                    <a:pt x="3688" y="2849"/>
                    <a:pt x="3653" y="2847"/>
                    <a:pt x="3618" y="2847"/>
                  </a:cubicBezTo>
                  <a:cubicBezTo>
                    <a:pt x="3356" y="2847"/>
                    <a:pt x="3125" y="2978"/>
                    <a:pt x="2876" y="3041"/>
                  </a:cubicBezTo>
                  <a:cubicBezTo>
                    <a:pt x="2811" y="3057"/>
                    <a:pt x="2747" y="3065"/>
                    <a:pt x="2684" y="3065"/>
                  </a:cubicBezTo>
                  <a:cubicBezTo>
                    <a:pt x="2361" y="3065"/>
                    <a:pt x="2072" y="2859"/>
                    <a:pt x="2008" y="2543"/>
                  </a:cubicBezTo>
                  <a:cubicBezTo>
                    <a:pt x="1975" y="2351"/>
                    <a:pt x="2075" y="2245"/>
                    <a:pt x="2248" y="2193"/>
                  </a:cubicBezTo>
                  <a:cubicBezTo>
                    <a:pt x="2396" y="2145"/>
                    <a:pt x="2444" y="2020"/>
                    <a:pt x="2440" y="1881"/>
                  </a:cubicBezTo>
                  <a:cubicBezTo>
                    <a:pt x="2425" y="1809"/>
                    <a:pt x="2401" y="1733"/>
                    <a:pt x="2372" y="1666"/>
                  </a:cubicBezTo>
                  <a:cubicBezTo>
                    <a:pt x="2352" y="1662"/>
                    <a:pt x="2333" y="1661"/>
                    <a:pt x="2315" y="1661"/>
                  </a:cubicBezTo>
                  <a:cubicBezTo>
                    <a:pt x="2082" y="1661"/>
                    <a:pt x="2057" y="1935"/>
                    <a:pt x="1874" y="2011"/>
                  </a:cubicBezTo>
                  <a:cubicBezTo>
                    <a:pt x="1834" y="2027"/>
                    <a:pt x="1798" y="2033"/>
                    <a:pt x="1765" y="2033"/>
                  </a:cubicBezTo>
                  <a:cubicBezTo>
                    <a:pt x="1578" y="2033"/>
                    <a:pt x="1475" y="1819"/>
                    <a:pt x="1227" y="1790"/>
                  </a:cubicBezTo>
                  <a:lnTo>
                    <a:pt x="1227" y="1790"/>
                  </a:lnTo>
                  <a:cubicBezTo>
                    <a:pt x="1548" y="2356"/>
                    <a:pt x="345" y="2543"/>
                    <a:pt x="1213" y="3261"/>
                  </a:cubicBezTo>
                  <a:lnTo>
                    <a:pt x="53" y="3170"/>
                  </a:lnTo>
                  <a:lnTo>
                    <a:pt x="53" y="3170"/>
                  </a:lnTo>
                  <a:cubicBezTo>
                    <a:pt x="0" y="3856"/>
                    <a:pt x="278" y="4522"/>
                    <a:pt x="230" y="5212"/>
                  </a:cubicBezTo>
                  <a:cubicBezTo>
                    <a:pt x="218" y="5435"/>
                    <a:pt x="303" y="5524"/>
                    <a:pt x="442" y="5524"/>
                  </a:cubicBezTo>
                  <a:cubicBezTo>
                    <a:pt x="518" y="5524"/>
                    <a:pt x="609" y="5497"/>
                    <a:pt x="709" y="5452"/>
                  </a:cubicBezTo>
                  <a:cubicBezTo>
                    <a:pt x="942" y="5350"/>
                    <a:pt x="1088" y="5293"/>
                    <a:pt x="1191" y="5293"/>
                  </a:cubicBezTo>
                  <a:cubicBezTo>
                    <a:pt x="1365" y="5293"/>
                    <a:pt x="1412" y="5460"/>
                    <a:pt x="1539" y="5864"/>
                  </a:cubicBezTo>
                  <a:cubicBezTo>
                    <a:pt x="1630" y="6156"/>
                    <a:pt x="1452" y="6338"/>
                    <a:pt x="1409" y="6669"/>
                  </a:cubicBezTo>
                  <a:cubicBezTo>
                    <a:pt x="1561" y="6584"/>
                    <a:pt x="1692" y="6549"/>
                    <a:pt x="1809" y="6549"/>
                  </a:cubicBezTo>
                  <a:cubicBezTo>
                    <a:pt x="2077" y="6549"/>
                    <a:pt x="2273" y="6733"/>
                    <a:pt x="2483" y="6933"/>
                  </a:cubicBezTo>
                  <a:cubicBezTo>
                    <a:pt x="2734" y="7171"/>
                    <a:pt x="2991" y="7468"/>
                    <a:pt x="3317" y="7468"/>
                  </a:cubicBezTo>
                  <a:cubicBezTo>
                    <a:pt x="3469" y="7468"/>
                    <a:pt x="3636" y="7404"/>
                    <a:pt x="3825" y="7239"/>
                  </a:cubicBezTo>
                  <a:cubicBezTo>
                    <a:pt x="3855" y="7227"/>
                    <a:pt x="3886" y="7221"/>
                    <a:pt x="3917" y="7221"/>
                  </a:cubicBezTo>
                  <a:cubicBezTo>
                    <a:pt x="3961" y="7221"/>
                    <a:pt x="4004" y="7233"/>
                    <a:pt x="4040" y="7258"/>
                  </a:cubicBezTo>
                  <a:cubicBezTo>
                    <a:pt x="4366" y="7589"/>
                    <a:pt x="4845" y="7738"/>
                    <a:pt x="5162" y="8183"/>
                  </a:cubicBezTo>
                  <a:cubicBezTo>
                    <a:pt x="5109" y="8196"/>
                    <a:pt x="5060" y="8202"/>
                    <a:pt x="5014" y="8202"/>
                  </a:cubicBezTo>
                  <a:cubicBezTo>
                    <a:pt x="4783" y="8202"/>
                    <a:pt x="4623" y="8064"/>
                    <a:pt x="4448" y="8016"/>
                  </a:cubicBezTo>
                  <a:cubicBezTo>
                    <a:pt x="4391" y="8001"/>
                    <a:pt x="4341" y="7993"/>
                    <a:pt x="4297" y="7993"/>
                  </a:cubicBezTo>
                  <a:cubicBezTo>
                    <a:pt x="4116" y="7993"/>
                    <a:pt x="4041" y="8117"/>
                    <a:pt x="4103" y="8337"/>
                  </a:cubicBezTo>
                  <a:cubicBezTo>
                    <a:pt x="4174" y="8591"/>
                    <a:pt x="4371" y="8797"/>
                    <a:pt x="4371" y="9075"/>
                  </a:cubicBezTo>
                  <a:cubicBezTo>
                    <a:pt x="4433" y="9084"/>
                    <a:pt x="4493" y="9088"/>
                    <a:pt x="4553" y="9088"/>
                  </a:cubicBezTo>
                  <a:cubicBezTo>
                    <a:pt x="4885" y="9088"/>
                    <a:pt x="5171" y="8949"/>
                    <a:pt x="5329" y="8648"/>
                  </a:cubicBezTo>
                  <a:cubicBezTo>
                    <a:pt x="5497" y="8327"/>
                    <a:pt x="5837" y="8318"/>
                    <a:pt x="6139" y="8116"/>
                  </a:cubicBezTo>
                  <a:cubicBezTo>
                    <a:pt x="5885" y="7853"/>
                    <a:pt x="5833" y="7536"/>
                    <a:pt x="5536" y="7340"/>
                  </a:cubicBezTo>
                  <a:cubicBezTo>
                    <a:pt x="5243" y="7143"/>
                    <a:pt x="5277" y="6889"/>
                    <a:pt x="5454" y="6650"/>
                  </a:cubicBezTo>
                  <a:cubicBezTo>
                    <a:pt x="5560" y="6511"/>
                    <a:pt x="5607" y="6300"/>
                    <a:pt x="5876" y="6271"/>
                  </a:cubicBezTo>
                  <a:cubicBezTo>
                    <a:pt x="5991" y="6458"/>
                    <a:pt x="6245" y="6525"/>
                    <a:pt x="6307" y="6789"/>
                  </a:cubicBezTo>
                  <a:cubicBezTo>
                    <a:pt x="6327" y="6866"/>
                    <a:pt x="6379" y="6929"/>
                    <a:pt x="6443" y="6929"/>
                  </a:cubicBezTo>
                  <a:cubicBezTo>
                    <a:pt x="6474" y="6929"/>
                    <a:pt x="6508" y="6914"/>
                    <a:pt x="6542" y="6880"/>
                  </a:cubicBezTo>
                  <a:cubicBezTo>
                    <a:pt x="6656" y="6771"/>
                    <a:pt x="6756" y="6727"/>
                    <a:pt x="6846" y="6727"/>
                  </a:cubicBezTo>
                  <a:cubicBezTo>
                    <a:pt x="7011" y="6727"/>
                    <a:pt x="7140" y="6872"/>
                    <a:pt x="7251" y="7033"/>
                  </a:cubicBezTo>
                  <a:cubicBezTo>
                    <a:pt x="7429" y="7282"/>
                    <a:pt x="7683" y="7469"/>
                    <a:pt x="7970" y="7560"/>
                  </a:cubicBezTo>
                  <a:cubicBezTo>
                    <a:pt x="8004" y="7680"/>
                    <a:pt x="7970" y="7810"/>
                    <a:pt x="7879" y="7896"/>
                  </a:cubicBezTo>
                  <a:cubicBezTo>
                    <a:pt x="7783" y="8030"/>
                    <a:pt x="7687" y="8188"/>
                    <a:pt x="7817" y="8327"/>
                  </a:cubicBezTo>
                  <a:cubicBezTo>
                    <a:pt x="7885" y="8399"/>
                    <a:pt x="7965" y="8432"/>
                    <a:pt x="8045" y="8432"/>
                  </a:cubicBezTo>
                  <a:cubicBezTo>
                    <a:pt x="8141" y="8432"/>
                    <a:pt x="8237" y="8386"/>
                    <a:pt x="8315" y="8308"/>
                  </a:cubicBezTo>
                  <a:cubicBezTo>
                    <a:pt x="8488" y="8140"/>
                    <a:pt x="8684" y="8116"/>
                    <a:pt x="8900" y="8112"/>
                  </a:cubicBezTo>
                  <a:cubicBezTo>
                    <a:pt x="9096" y="8107"/>
                    <a:pt x="9283" y="8064"/>
                    <a:pt x="9303" y="7824"/>
                  </a:cubicBezTo>
                  <a:cubicBezTo>
                    <a:pt x="9322" y="7589"/>
                    <a:pt x="9374" y="7330"/>
                    <a:pt x="9183" y="7143"/>
                  </a:cubicBezTo>
                  <a:cubicBezTo>
                    <a:pt x="9064" y="7032"/>
                    <a:pt x="8907" y="6969"/>
                    <a:pt x="8744" y="6969"/>
                  </a:cubicBezTo>
                  <a:cubicBezTo>
                    <a:pt x="8698" y="6969"/>
                    <a:pt x="8650" y="6975"/>
                    <a:pt x="8603" y="6985"/>
                  </a:cubicBezTo>
                  <a:cubicBezTo>
                    <a:pt x="8588" y="6990"/>
                    <a:pt x="8564" y="7024"/>
                    <a:pt x="8564" y="7043"/>
                  </a:cubicBezTo>
                  <a:cubicBezTo>
                    <a:pt x="8526" y="7330"/>
                    <a:pt x="8785" y="7287"/>
                    <a:pt x="8924" y="7378"/>
                  </a:cubicBezTo>
                  <a:cubicBezTo>
                    <a:pt x="9001" y="7412"/>
                    <a:pt x="9049" y="7498"/>
                    <a:pt x="9029" y="7584"/>
                  </a:cubicBezTo>
                  <a:cubicBezTo>
                    <a:pt x="8924" y="7627"/>
                    <a:pt x="8804" y="7662"/>
                    <a:pt x="8697" y="7662"/>
                  </a:cubicBezTo>
                  <a:cubicBezTo>
                    <a:pt x="8576" y="7662"/>
                    <a:pt x="8471" y="7616"/>
                    <a:pt x="8425" y="7484"/>
                  </a:cubicBezTo>
                  <a:cubicBezTo>
                    <a:pt x="8325" y="7191"/>
                    <a:pt x="8128" y="6990"/>
                    <a:pt x="7994" y="6736"/>
                  </a:cubicBezTo>
                  <a:cubicBezTo>
                    <a:pt x="7889" y="6534"/>
                    <a:pt x="7920" y="6392"/>
                    <a:pt x="8140" y="6392"/>
                  </a:cubicBezTo>
                  <a:cubicBezTo>
                    <a:pt x="8160" y="6392"/>
                    <a:pt x="8182" y="6393"/>
                    <a:pt x="8205" y="6396"/>
                  </a:cubicBezTo>
                  <a:cubicBezTo>
                    <a:pt x="8334" y="6405"/>
                    <a:pt x="8464" y="6482"/>
                    <a:pt x="8588" y="6501"/>
                  </a:cubicBezTo>
                  <a:cubicBezTo>
                    <a:pt x="8629" y="6507"/>
                    <a:pt x="8672" y="6514"/>
                    <a:pt x="8714" y="6514"/>
                  </a:cubicBezTo>
                  <a:cubicBezTo>
                    <a:pt x="8800" y="6514"/>
                    <a:pt x="8882" y="6487"/>
                    <a:pt x="8924" y="6377"/>
                  </a:cubicBezTo>
                  <a:cubicBezTo>
                    <a:pt x="8967" y="6257"/>
                    <a:pt x="8876" y="6180"/>
                    <a:pt x="8804" y="6103"/>
                  </a:cubicBezTo>
                  <a:cubicBezTo>
                    <a:pt x="8660" y="5941"/>
                    <a:pt x="8608" y="5950"/>
                    <a:pt x="7750" y="5806"/>
                  </a:cubicBezTo>
                  <a:cubicBezTo>
                    <a:pt x="7630" y="5786"/>
                    <a:pt x="7526" y="5765"/>
                    <a:pt x="7450" y="5765"/>
                  </a:cubicBezTo>
                  <a:cubicBezTo>
                    <a:pt x="7308" y="5765"/>
                    <a:pt x="7267" y="5840"/>
                    <a:pt x="7414" y="6137"/>
                  </a:cubicBezTo>
                  <a:cubicBezTo>
                    <a:pt x="7477" y="6266"/>
                    <a:pt x="7448" y="6334"/>
                    <a:pt x="7304" y="6353"/>
                  </a:cubicBezTo>
                  <a:cubicBezTo>
                    <a:pt x="7299" y="6353"/>
                    <a:pt x="7293" y="6354"/>
                    <a:pt x="7287" y="6354"/>
                  </a:cubicBezTo>
                  <a:cubicBezTo>
                    <a:pt x="7097" y="6354"/>
                    <a:pt x="6387" y="6023"/>
                    <a:pt x="6331" y="5897"/>
                  </a:cubicBezTo>
                  <a:cubicBezTo>
                    <a:pt x="6278" y="5773"/>
                    <a:pt x="6317" y="5629"/>
                    <a:pt x="6422" y="5543"/>
                  </a:cubicBezTo>
                  <a:cubicBezTo>
                    <a:pt x="6572" y="5428"/>
                    <a:pt x="6724" y="5301"/>
                    <a:pt x="6916" y="5301"/>
                  </a:cubicBezTo>
                  <a:cubicBezTo>
                    <a:pt x="6964" y="5301"/>
                    <a:pt x="7015" y="5309"/>
                    <a:pt x="7069" y="5327"/>
                  </a:cubicBezTo>
                  <a:cubicBezTo>
                    <a:pt x="7149" y="5353"/>
                    <a:pt x="7228" y="5388"/>
                    <a:pt x="7304" y="5388"/>
                  </a:cubicBezTo>
                  <a:cubicBezTo>
                    <a:pt x="7370" y="5388"/>
                    <a:pt x="7433" y="5361"/>
                    <a:pt x="7491" y="5279"/>
                  </a:cubicBezTo>
                  <a:cubicBezTo>
                    <a:pt x="7515" y="5078"/>
                    <a:pt x="7333" y="5025"/>
                    <a:pt x="7237" y="4905"/>
                  </a:cubicBezTo>
                  <a:cubicBezTo>
                    <a:pt x="7021" y="4651"/>
                    <a:pt x="6964" y="4345"/>
                    <a:pt x="7280" y="4172"/>
                  </a:cubicBezTo>
                  <a:cubicBezTo>
                    <a:pt x="7659" y="3966"/>
                    <a:pt x="7510" y="3841"/>
                    <a:pt x="7342" y="3573"/>
                  </a:cubicBezTo>
                  <a:cubicBezTo>
                    <a:pt x="7165" y="3285"/>
                    <a:pt x="6815" y="3247"/>
                    <a:pt x="6614" y="2988"/>
                  </a:cubicBezTo>
                  <a:cubicBezTo>
                    <a:pt x="6719" y="2854"/>
                    <a:pt x="6796" y="2753"/>
                    <a:pt x="6882" y="2653"/>
                  </a:cubicBezTo>
                  <a:cubicBezTo>
                    <a:pt x="6969" y="2547"/>
                    <a:pt x="7060" y="2452"/>
                    <a:pt x="6969" y="2274"/>
                  </a:cubicBezTo>
                  <a:cubicBezTo>
                    <a:pt x="6887" y="2260"/>
                    <a:pt x="6782" y="2245"/>
                    <a:pt x="6681" y="2226"/>
                  </a:cubicBezTo>
                  <a:cubicBezTo>
                    <a:pt x="5976" y="2087"/>
                    <a:pt x="5881" y="1958"/>
                    <a:pt x="6048" y="1258"/>
                  </a:cubicBezTo>
                  <a:cubicBezTo>
                    <a:pt x="6106" y="1057"/>
                    <a:pt x="6130" y="841"/>
                    <a:pt x="6120" y="630"/>
                  </a:cubicBezTo>
                  <a:cubicBezTo>
                    <a:pt x="6087" y="271"/>
                    <a:pt x="5885" y="46"/>
                    <a:pt x="5521" y="2"/>
                  </a:cubicBezTo>
                  <a:cubicBezTo>
                    <a:pt x="5509" y="1"/>
                    <a:pt x="5498" y="0"/>
                    <a:pt x="5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34"/>
            <p:cNvSpPr/>
            <p:nvPr/>
          </p:nvSpPr>
          <p:spPr>
            <a:xfrm>
              <a:off x="4990825" y="1990900"/>
              <a:ext cx="225875" cy="125425"/>
            </a:xfrm>
            <a:custGeom>
              <a:rect b="b" l="l" r="r" t="t"/>
              <a:pathLst>
                <a:path extrusionOk="0" h="5017" w="9035">
                  <a:moveTo>
                    <a:pt x="4395" y="1834"/>
                  </a:moveTo>
                  <a:lnTo>
                    <a:pt x="4448" y="1858"/>
                  </a:lnTo>
                  <a:lnTo>
                    <a:pt x="4371" y="1911"/>
                  </a:lnTo>
                  <a:cubicBezTo>
                    <a:pt x="4362" y="1896"/>
                    <a:pt x="4343" y="1882"/>
                    <a:pt x="4348" y="1868"/>
                  </a:cubicBezTo>
                  <a:cubicBezTo>
                    <a:pt x="4352" y="1849"/>
                    <a:pt x="4376" y="1844"/>
                    <a:pt x="4395" y="1834"/>
                  </a:cubicBezTo>
                  <a:close/>
                  <a:moveTo>
                    <a:pt x="4738" y="2205"/>
                  </a:moveTo>
                  <a:cubicBezTo>
                    <a:pt x="4978" y="2205"/>
                    <a:pt x="5190" y="2384"/>
                    <a:pt x="5407" y="2520"/>
                  </a:cubicBezTo>
                  <a:cubicBezTo>
                    <a:pt x="5228" y="2841"/>
                    <a:pt x="5130" y="3006"/>
                    <a:pt x="4992" y="3006"/>
                  </a:cubicBezTo>
                  <a:cubicBezTo>
                    <a:pt x="4846" y="3006"/>
                    <a:pt x="4655" y="2820"/>
                    <a:pt x="4276" y="2438"/>
                  </a:cubicBezTo>
                  <a:cubicBezTo>
                    <a:pt x="4445" y="2267"/>
                    <a:pt x="4597" y="2205"/>
                    <a:pt x="4738" y="2205"/>
                  </a:cubicBezTo>
                  <a:close/>
                  <a:moveTo>
                    <a:pt x="3823" y="1"/>
                  </a:moveTo>
                  <a:cubicBezTo>
                    <a:pt x="3328" y="1"/>
                    <a:pt x="2980" y="366"/>
                    <a:pt x="2617" y="650"/>
                  </a:cubicBezTo>
                  <a:cubicBezTo>
                    <a:pt x="2402" y="813"/>
                    <a:pt x="2294" y="903"/>
                    <a:pt x="2205" y="903"/>
                  </a:cubicBezTo>
                  <a:cubicBezTo>
                    <a:pt x="2107" y="903"/>
                    <a:pt x="2030" y="795"/>
                    <a:pt x="1860" y="555"/>
                  </a:cubicBezTo>
                  <a:cubicBezTo>
                    <a:pt x="1827" y="516"/>
                    <a:pt x="1788" y="483"/>
                    <a:pt x="1745" y="459"/>
                  </a:cubicBezTo>
                  <a:cubicBezTo>
                    <a:pt x="1491" y="526"/>
                    <a:pt x="1654" y="708"/>
                    <a:pt x="1635" y="847"/>
                  </a:cubicBezTo>
                  <a:cubicBezTo>
                    <a:pt x="1587" y="1206"/>
                    <a:pt x="1395" y="1446"/>
                    <a:pt x="1065" y="1623"/>
                  </a:cubicBezTo>
                  <a:cubicBezTo>
                    <a:pt x="983" y="1666"/>
                    <a:pt x="922" y="1689"/>
                    <a:pt x="870" y="1689"/>
                  </a:cubicBezTo>
                  <a:cubicBezTo>
                    <a:pt x="799" y="1689"/>
                    <a:pt x="747" y="1647"/>
                    <a:pt x="686" y="1556"/>
                  </a:cubicBezTo>
                  <a:cubicBezTo>
                    <a:pt x="592" y="1414"/>
                    <a:pt x="497" y="1355"/>
                    <a:pt x="397" y="1355"/>
                  </a:cubicBezTo>
                  <a:cubicBezTo>
                    <a:pt x="273" y="1355"/>
                    <a:pt x="142" y="1447"/>
                    <a:pt x="1" y="1580"/>
                  </a:cubicBezTo>
                  <a:cubicBezTo>
                    <a:pt x="240" y="1834"/>
                    <a:pt x="504" y="2040"/>
                    <a:pt x="839" y="2107"/>
                  </a:cubicBezTo>
                  <a:cubicBezTo>
                    <a:pt x="1160" y="2170"/>
                    <a:pt x="1251" y="2270"/>
                    <a:pt x="1065" y="2582"/>
                  </a:cubicBezTo>
                  <a:cubicBezTo>
                    <a:pt x="892" y="2860"/>
                    <a:pt x="950" y="2826"/>
                    <a:pt x="1299" y="3075"/>
                  </a:cubicBezTo>
                  <a:cubicBezTo>
                    <a:pt x="1501" y="3219"/>
                    <a:pt x="1750" y="3363"/>
                    <a:pt x="1894" y="3579"/>
                  </a:cubicBezTo>
                  <a:cubicBezTo>
                    <a:pt x="2071" y="3852"/>
                    <a:pt x="1592" y="3933"/>
                    <a:pt x="1683" y="4202"/>
                  </a:cubicBezTo>
                  <a:cubicBezTo>
                    <a:pt x="1932" y="4254"/>
                    <a:pt x="2186" y="4331"/>
                    <a:pt x="2440" y="4350"/>
                  </a:cubicBezTo>
                  <a:cubicBezTo>
                    <a:pt x="2771" y="4374"/>
                    <a:pt x="2809" y="4576"/>
                    <a:pt x="2804" y="4830"/>
                  </a:cubicBezTo>
                  <a:cubicBezTo>
                    <a:pt x="2849" y="4831"/>
                    <a:pt x="2895" y="4831"/>
                    <a:pt x="2940" y="4831"/>
                  </a:cubicBezTo>
                  <a:cubicBezTo>
                    <a:pt x="2964" y="4831"/>
                    <a:pt x="2987" y="4831"/>
                    <a:pt x="3010" y="4831"/>
                  </a:cubicBezTo>
                  <a:cubicBezTo>
                    <a:pt x="3271" y="4831"/>
                    <a:pt x="3532" y="4838"/>
                    <a:pt x="3763" y="5016"/>
                  </a:cubicBezTo>
                  <a:lnTo>
                    <a:pt x="4079" y="5012"/>
                  </a:lnTo>
                  <a:cubicBezTo>
                    <a:pt x="3959" y="4389"/>
                    <a:pt x="3959" y="4389"/>
                    <a:pt x="3058" y="4298"/>
                  </a:cubicBezTo>
                  <a:cubicBezTo>
                    <a:pt x="3274" y="4058"/>
                    <a:pt x="3619" y="3976"/>
                    <a:pt x="3653" y="3583"/>
                  </a:cubicBezTo>
                  <a:cubicBezTo>
                    <a:pt x="3668" y="3439"/>
                    <a:pt x="3771" y="3385"/>
                    <a:pt x="3890" y="3385"/>
                  </a:cubicBezTo>
                  <a:cubicBezTo>
                    <a:pt x="3988" y="3385"/>
                    <a:pt x="4098" y="3421"/>
                    <a:pt x="4180" y="3473"/>
                  </a:cubicBezTo>
                  <a:cubicBezTo>
                    <a:pt x="4501" y="3660"/>
                    <a:pt x="4798" y="3885"/>
                    <a:pt x="5066" y="4139"/>
                  </a:cubicBezTo>
                  <a:cubicBezTo>
                    <a:pt x="5252" y="4325"/>
                    <a:pt x="5432" y="4417"/>
                    <a:pt x="5598" y="4417"/>
                  </a:cubicBezTo>
                  <a:cubicBezTo>
                    <a:pt x="5833" y="4417"/>
                    <a:pt x="6039" y="4231"/>
                    <a:pt x="6188" y="3871"/>
                  </a:cubicBezTo>
                  <a:cubicBezTo>
                    <a:pt x="6241" y="3737"/>
                    <a:pt x="6308" y="3627"/>
                    <a:pt x="6437" y="3593"/>
                  </a:cubicBezTo>
                  <a:cubicBezTo>
                    <a:pt x="6480" y="3582"/>
                    <a:pt x="6524" y="3575"/>
                    <a:pt x="6565" y="3575"/>
                  </a:cubicBezTo>
                  <a:cubicBezTo>
                    <a:pt x="6681" y="3575"/>
                    <a:pt x="6766" y="3633"/>
                    <a:pt x="6705" y="3818"/>
                  </a:cubicBezTo>
                  <a:cubicBezTo>
                    <a:pt x="6653" y="3986"/>
                    <a:pt x="6466" y="4130"/>
                    <a:pt x="6758" y="4254"/>
                  </a:cubicBezTo>
                  <a:cubicBezTo>
                    <a:pt x="6888" y="4309"/>
                    <a:pt x="7017" y="4352"/>
                    <a:pt x="7139" y="4352"/>
                  </a:cubicBezTo>
                  <a:cubicBezTo>
                    <a:pt x="7264" y="4352"/>
                    <a:pt x="7382" y="4306"/>
                    <a:pt x="7487" y="4183"/>
                  </a:cubicBezTo>
                  <a:cubicBezTo>
                    <a:pt x="7640" y="4000"/>
                    <a:pt x="7774" y="3785"/>
                    <a:pt x="7525" y="3555"/>
                  </a:cubicBezTo>
                  <a:cubicBezTo>
                    <a:pt x="7410" y="3449"/>
                    <a:pt x="7266" y="3334"/>
                    <a:pt x="7329" y="3152"/>
                  </a:cubicBezTo>
                  <a:cubicBezTo>
                    <a:pt x="7381" y="3008"/>
                    <a:pt x="7429" y="2821"/>
                    <a:pt x="7606" y="2788"/>
                  </a:cubicBezTo>
                  <a:cubicBezTo>
                    <a:pt x="7633" y="2783"/>
                    <a:pt x="7656" y="2781"/>
                    <a:pt x="7676" y="2781"/>
                  </a:cubicBezTo>
                  <a:cubicBezTo>
                    <a:pt x="7874" y="2781"/>
                    <a:pt x="7755" y="3004"/>
                    <a:pt x="7803" y="3099"/>
                  </a:cubicBezTo>
                  <a:cubicBezTo>
                    <a:pt x="7860" y="3210"/>
                    <a:pt x="7966" y="3224"/>
                    <a:pt x="8071" y="3243"/>
                  </a:cubicBezTo>
                  <a:cubicBezTo>
                    <a:pt x="8306" y="3219"/>
                    <a:pt x="8546" y="3219"/>
                    <a:pt x="8776" y="3162"/>
                  </a:cubicBezTo>
                  <a:cubicBezTo>
                    <a:pt x="8948" y="3133"/>
                    <a:pt x="9035" y="2936"/>
                    <a:pt x="8934" y="2788"/>
                  </a:cubicBezTo>
                  <a:cubicBezTo>
                    <a:pt x="8776" y="2496"/>
                    <a:pt x="8043" y="2520"/>
                    <a:pt x="8440" y="1906"/>
                  </a:cubicBezTo>
                  <a:cubicBezTo>
                    <a:pt x="8445" y="1896"/>
                    <a:pt x="8412" y="1849"/>
                    <a:pt x="8397" y="1849"/>
                  </a:cubicBezTo>
                  <a:cubicBezTo>
                    <a:pt x="8378" y="1850"/>
                    <a:pt x="8360" y="1851"/>
                    <a:pt x="8341" y="1851"/>
                  </a:cubicBezTo>
                  <a:cubicBezTo>
                    <a:pt x="7967" y="1851"/>
                    <a:pt x="7775" y="1533"/>
                    <a:pt x="7506" y="1345"/>
                  </a:cubicBezTo>
                  <a:cubicBezTo>
                    <a:pt x="7453" y="1310"/>
                    <a:pt x="7367" y="1282"/>
                    <a:pt x="7281" y="1282"/>
                  </a:cubicBezTo>
                  <a:cubicBezTo>
                    <a:pt x="7156" y="1282"/>
                    <a:pt x="7031" y="1342"/>
                    <a:pt x="7017" y="1527"/>
                  </a:cubicBezTo>
                  <a:cubicBezTo>
                    <a:pt x="6999" y="1717"/>
                    <a:pt x="6939" y="1774"/>
                    <a:pt x="6852" y="1774"/>
                  </a:cubicBezTo>
                  <a:cubicBezTo>
                    <a:pt x="6795" y="1774"/>
                    <a:pt x="6728" y="1750"/>
                    <a:pt x="6653" y="1724"/>
                  </a:cubicBezTo>
                  <a:cubicBezTo>
                    <a:pt x="6528" y="1681"/>
                    <a:pt x="6408" y="1633"/>
                    <a:pt x="6289" y="1585"/>
                  </a:cubicBezTo>
                  <a:cubicBezTo>
                    <a:pt x="6360" y="1412"/>
                    <a:pt x="6456" y="1259"/>
                    <a:pt x="6490" y="1087"/>
                  </a:cubicBezTo>
                  <a:cubicBezTo>
                    <a:pt x="6542" y="823"/>
                    <a:pt x="6305" y="594"/>
                    <a:pt x="6061" y="594"/>
                  </a:cubicBezTo>
                  <a:cubicBezTo>
                    <a:pt x="6035" y="594"/>
                    <a:pt x="6008" y="597"/>
                    <a:pt x="5982" y="602"/>
                  </a:cubicBezTo>
                  <a:cubicBezTo>
                    <a:pt x="5682" y="668"/>
                    <a:pt x="5593" y="1073"/>
                    <a:pt x="5311" y="1073"/>
                  </a:cubicBezTo>
                  <a:cubicBezTo>
                    <a:pt x="5305" y="1073"/>
                    <a:pt x="5298" y="1073"/>
                    <a:pt x="5292" y="1072"/>
                  </a:cubicBezTo>
                  <a:cubicBezTo>
                    <a:pt x="4999" y="1053"/>
                    <a:pt x="4999" y="569"/>
                    <a:pt x="4659" y="535"/>
                  </a:cubicBezTo>
                  <a:cubicBezTo>
                    <a:pt x="4554" y="526"/>
                    <a:pt x="4448" y="507"/>
                    <a:pt x="4348" y="473"/>
                  </a:cubicBezTo>
                  <a:cubicBezTo>
                    <a:pt x="4151" y="401"/>
                    <a:pt x="4079" y="233"/>
                    <a:pt x="4079" y="32"/>
                  </a:cubicBezTo>
                  <a:cubicBezTo>
                    <a:pt x="3989" y="11"/>
                    <a:pt x="3904" y="1"/>
                    <a:pt x="38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34"/>
            <p:cNvSpPr/>
            <p:nvPr/>
          </p:nvSpPr>
          <p:spPr>
            <a:xfrm>
              <a:off x="4922175" y="1920000"/>
              <a:ext cx="175075" cy="186875"/>
            </a:xfrm>
            <a:custGeom>
              <a:rect b="b" l="l" r="r" t="t"/>
              <a:pathLst>
                <a:path extrusionOk="0" h="7475" w="7003">
                  <a:moveTo>
                    <a:pt x="2469" y="4848"/>
                  </a:moveTo>
                  <a:lnTo>
                    <a:pt x="2598" y="4905"/>
                  </a:lnTo>
                  <a:cubicBezTo>
                    <a:pt x="2579" y="4948"/>
                    <a:pt x="2560" y="4991"/>
                    <a:pt x="2541" y="5034"/>
                  </a:cubicBezTo>
                  <a:cubicBezTo>
                    <a:pt x="2497" y="5015"/>
                    <a:pt x="2430" y="5006"/>
                    <a:pt x="2416" y="4977"/>
                  </a:cubicBezTo>
                  <a:cubicBezTo>
                    <a:pt x="2402" y="4943"/>
                    <a:pt x="2449" y="4891"/>
                    <a:pt x="2469" y="4848"/>
                  </a:cubicBezTo>
                  <a:close/>
                  <a:moveTo>
                    <a:pt x="3900" y="0"/>
                  </a:moveTo>
                  <a:cubicBezTo>
                    <a:pt x="3819" y="0"/>
                    <a:pt x="3732" y="46"/>
                    <a:pt x="3681" y="127"/>
                  </a:cubicBezTo>
                  <a:cubicBezTo>
                    <a:pt x="3624" y="223"/>
                    <a:pt x="3633" y="347"/>
                    <a:pt x="3710" y="429"/>
                  </a:cubicBezTo>
                  <a:cubicBezTo>
                    <a:pt x="3926" y="654"/>
                    <a:pt x="4309" y="879"/>
                    <a:pt x="3643" y="1004"/>
                  </a:cubicBezTo>
                  <a:cubicBezTo>
                    <a:pt x="3561" y="1033"/>
                    <a:pt x="3533" y="1128"/>
                    <a:pt x="3581" y="1200"/>
                  </a:cubicBezTo>
                  <a:cubicBezTo>
                    <a:pt x="4089" y="1761"/>
                    <a:pt x="3537" y="2427"/>
                    <a:pt x="3763" y="3026"/>
                  </a:cubicBezTo>
                  <a:cubicBezTo>
                    <a:pt x="3823" y="3188"/>
                    <a:pt x="3738" y="3280"/>
                    <a:pt x="3604" y="3280"/>
                  </a:cubicBezTo>
                  <a:cubicBezTo>
                    <a:pt x="3546" y="3280"/>
                    <a:pt x="3480" y="3263"/>
                    <a:pt x="3413" y="3228"/>
                  </a:cubicBezTo>
                  <a:cubicBezTo>
                    <a:pt x="3298" y="3165"/>
                    <a:pt x="3207" y="3065"/>
                    <a:pt x="3154" y="2945"/>
                  </a:cubicBezTo>
                  <a:cubicBezTo>
                    <a:pt x="3028" y="2694"/>
                    <a:pt x="2720" y="2514"/>
                    <a:pt x="2465" y="2514"/>
                  </a:cubicBezTo>
                  <a:cubicBezTo>
                    <a:pt x="2370" y="2514"/>
                    <a:pt x="2282" y="2539"/>
                    <a:pt x="2215" y="2595"/>
                  </a:cubicBezTo>
                  <a:cubicBezTo>
                    <a:pt x="1985" y="2791"/>
                    <a:pt x="1788" y="3074"/>
                    <a:pt x="2028" y="3424"/>
                  </a:cubicBezTo>
                  <a:cubicBezTo>
                    <a:pt x="2100" y="3525"/>
                    <a:pt x="2210" y="3645"/>
                    <a:pt x="2061" y="3760"/>
                  </a:cubicBezTo>
                  <a:cubicBezTo>
                    <a:pt x="2019" y="3794"/>
                    <a:pt x="1975" y="3807"/>
                    <a:pt x="1931" y="3807"/>
                  </a:cubicBezTo>
                  <a:cubicBezTo>
                    <a:pt x="1851" y="3807"/>
                    <a:pt x="1771" y="3763"/>
                    <a:pt x="1697" y="3716"/>
                  </a:cubicBezTo>
                  <a:cubicBezTo>
                    <a:pt x="1397" y="3524"/>
                    <a:pt x="1093" y="3425"/>
                    <a:pt x="782" y="3425"/>
                  </a:cubicBezTo>
                  <a:cubicBezTo>
                    <a:pt x="526" y="3425"/>
                    <a:pt x="266" y="3492"/>
                    <a:pt x="0" y="3630"/>
                  </a:cubicBezTo>
                  <a:cubicBezTo>
                    <a:pt x="120" y="3990"/>
                    <a:pt x="149" y="4383"/>
                    <a:pt x="360" y="4608"/>
                  </a:cubicBezTo>
                  <a:cubicBezTo>
                    <a:pt x="504" y="4761"/>
                    <a:pt x="901" y="4670"/>
                    <a:pt x="1170" y="4776"/>
                  </a:cubicBezTo>
                  <a:cubicBezTo>
                    <a:pt x="1270" y="4819"/>
                    <a:pt x="1395" y="4804"/>
                    <a:pt x="1477" y="4857"/>
                  </a:cubicBezTo>
                  <a:cubicBezTo>
                    <a:pt x="1649" y="4972"/>
                    <a:pt x="1774" y="5116"/>
                    <a:pt x="1491" y="5255"/>
                  </a:cubicBezTo>
                  <a:cubicBezTo>
                    <a:pt x="1366" y="5317"/>
                    <a:pt x="1232" y="5370"/>
                    <a:pt x="1323" y="5538"/>
                  </a:cubicBezTo>
                  <a:cubicBezTo>
                    <a:pt x="1374" y="5655"/>
                    <a:pt x="1487" y="5727"/>
                    <a:pt x="1608" y="5727"/>
                  </a:cubicBezTo>
                  <a:cubicBezTo>
                    <a:pt x="1645" y="5727"/>
                    <a:pt x="1684" y="5720"/>
                    <a:pt x="1721" y="5705"/>
                  </a:cubicBezTo>
                  <a:cubicBezTo>
                    <a:pt x="1870" y="5653"/>
                    <a:pt x="1989" y="5528"/>
                    <a:pt x="2133" y="5475"/>
                  </a:cubicBezTo>
                  <a:cubicBezTo>
                    <a:pt x="2221" y="5445"/>
                    <a:pt x="2298" y="5430"/>
                    <a:pt x="2363" y="5430"/>
                  </a:cubicBezTo>
                  <a:cubicBezTo>
                    <a:pt x="2585" y="5430"/>
                    <a:pt x="2684" y="5599"/>
                    <a:pt x="2665" y="5902"/>
                  </a:cubicBezTo>
                  <a:lnTo>
                    <a:pt x="2862" y="6074"/>
                  </a:lnTo>
                  <a:lnTo>
                    <a:pt x="2957" y="6074"/>
                  </a:lnTo>
                  <a:cubicBezTo>
                    <a:pt x="3010" y="6022"/>
                    <a:pt x="3073" y="5974"/>
                    <a:pt x="3140" y="5935"/>
                  </a:cubicBezTo>
                  <a:cubicBezTo>
                    <a:pt x="3164" y="5919"/>
                    <a:pt x="3190" y="5912"/>
                    <a:pt x="3216" y="5912"/>
                  </a:cubicBezTo>
                  <a:cubicBezTo>
                    <a:pt x="3268" y="5912"/>
                    <a:pt x="3317" y="5942"/>
                    <a:pt x="3336" y="5993"/>
                  </a:cubicBezTo>
                  <a:cubicBezTo>
                    <a:pt x="3274" y="6026"/>
                    <a:pt x="3207" y="6050"/>
                    <a:pt x="3140" y="6074"/>
                  </a:cubicBezTo>
                  <a:cubicBezTo>
                    <a:pt x="3087" y="6084"/>
                    <a:pt x="3039" y="6094"/>
                    <a:pt x="2986" y="6094"/>
                  </a:cubicBezTo>
                  <a:cubicBezTo>
                    <a:pt x="2943" y="6419"/>
                    <a:pt x="3197" y="6693"/>
                    <a:pt x="3144" y="7019"/>
                  </a:cubicBezTo>
                  <a:cubicBezTo>
                    <a:pt x="3249" y="6997"/>
                    <a:pt x="3351" y="6901"/>
                    <a:pt x="3452" y="6901"/>
                  </a:cubicBezTo>
                  <a:cubicBezTo>
                    <a:pt x="3510" y="6901"/>
                    <a:pt x="3567" y="6932"/>
                    <a:pt x="3624" y="7023"/>
                  </a:cubicBezTo>
                  <a:cubicBezTo>
                    <a:pt x="3763" y="7043"/>
                    <a:pt x="3887" y="7081"/>
                    <a:pt x="3930" y="7229"/>
                  </a:cubicBezTo>
                  <a:cubicBezTo>
                    <a:pt x="3972" y="7366"/>
                    <a:pt x="4040" y="7475"/>
                    <a:pt x="4164" y="7475"/>
                  </a:cubicBezTo>
                  <a:cubicBezTo>
                    <a:pt x="4197" y="7475"/>
                    <a:pt x="4234" y="7467"/>
                    <a:pt x="4275" y="7450"/>
                  </a:cubicBezTo>
                  <a:cubicBezTo>
                    <a:pt x="4453" y="7378"/>
                    <a:pt x="4414" y="7191"/>
                    <a:pt x="4424" y="7033"/>
                  </a:cubicBezTo>
                  <a:cubicBezTo>
                    <a:pt x="4333" y="6769"/>
                    <a:pt x="4812" y="6683"/>
                    <a:pt x="4635" y="6415"/>
                  </a:cubicBezTo>
                  <a:cubicBezTo>
                    <a:pt x="4491" y="6194"/>
                    <a:pt x="4242" y="6055"/>
                    <a:pt x="4041" y="5907"/>
                  </a:cubicBezTo>
                  <a:cubicBezTo>
                    <a:pt x="3691" y="5657"/>
                    <a:pt x="3633" y="5696"/>
                    <a:pt x="3806" y="5413"/>
                  </a:cubicBezTo>
                  <a:cubicBezTo>
                    <a:pt x="3993" y="5106"/>
                    <a:pt x="3902" y="5006"/>
                    <a:pt x="3581" y="4943"/>
                  </a:cubicBezTo>
                  <a:cubicBezTo>
                    <a:pt x="3245" y="4876"/>
                    <a:pt x="2981" y="4665"/>
                    <a:pt x="2742" y="4411"/>
                  </a:cubicBezTo>
                  <a:cubicBezTo>
                    <a:pt x="2883" y="4279"/>
                    <a:pt x="3013" y="4188"/>
                    <a:pt x="3138" y="4188"/>
                  </a:cubicBezTo>
                  <a:cubicBezTo>
                    <a:pt x="3237" y="4188"/>
                    <a:pt x="3333" y="4247"/>
                    <a:pt x="3427" y="4387"/>
                  </a:cubicBezTo>
                  <a:cubicBezTo>
                    <a:pt x="3489" y="4480"/>
                    <a:pt x="3542" y="4523"/>
                    <a:pt x="3614" y="4523"/>
                  </a:cubicBezTo>
                  <a:cubicBezTo>
                    <a:pt x="3665" y="4523"/>
                    <a:pt x="3726" y="4501"/>
                    <a:pt x="3806" y="4459"/>
                  </a:cubicBezTo>
                  <a:cubicBezTo>
                    <a:pt x="4136" y="4282"/>
                    <a:pt x="4328" y="4042"/>
                    <a:pt x="4376" y="3678"/>
                  </a:cubicBezTo>
                  <a:cubicBezTo>
                    <a:pt x="4395" y="3544"/>
                    <a:pt x="4232" y="3357"/>
                    <a:pt x="4486" y="3295"/>
                  </a:cubicBezTo>
                  <a:cubicBezTo>
                    <a:pt x="4529" y="3319"/>
                    <a:pt x="4568" y="3352"/>
                    <a:pt x="4601" y="3386"/>
                  </a:cubicBezTo>
                  <a:cubicBezTo>
                    <a:pt x="4772" y="3629"/>
                    <a:pt x="4848" y="3738"/>
                    <a:pt x="4946" y="3738"/>
                  </a:cubicBezTo>
                  <a:cubicBezTo>
                    <a:pt x="5035" y="3738"/>
                    <a:pt x="5143" y="3646"/>
                    <a:pt x="5359" y="3482"/>
                  </a:cubicBezTo>
                  <a:cubicBezTo>
                    <a:pt x="5729" y="3202"/>
                    <a:pt x="6075" y="2837"/>
                    <a:pt x="6569" y="2837"/>
                  </a:cubicBezTo>
                  <a:cubicBezTo>
                    <a:pt x="6650" y="2837"/>
                    <a:pt x="6735" y="2847"/>
                    <a:pt x="6825" y="2868"/>
                  </a:cubicBezTo>
                  <a:cubicBezTo>
                    <a:pt x="7002" y="2768"/>
                    <a:pt x="6978" y="2595"/>
                    <a:pt x="6988" y="2422"/>
                  </a:cubicBezTo>
                  <a:lnTo>
                    <a:pt x="6806" y="2384"/>
                  </a:lnTo>
                  <a:cubicBezTo>
                    <a:pt x="6686" y="2438"/>
                    <a:pt x="6568" y="2465"/>
                    <a:pt x="6459" y="2465"/>
                  </a:cubicBezTo>
                  <a:cubicBezTo>
                    <a:pt x="6236" y="2465"/>
                    <a:pt x="6048" y="2352"/>
                    <a:pt x="5948" y="2121"/>
                  </a:cubicBezTo>
                  <a:cubicBezTo>
                    <a:pt x="5851" y="1898"/>
                    <a:pt x="5748" y="1813"/>
                    <a:pt x="5636" y="1813"/>
                  </a:cubicBezTo>
                  <a:cubicBezTo>
                    <a:pt x="5532" y="1813"/>
                    <a:pt x="5420" y="1885"/>
                    <a:pt x="5296" y="1991"/>
                  </a:cubicBezTo>
                  <a:cubicBezTo>
                    <a:pt x="5209" y="2065"/>
                    <a:pt x="5134" y="2155"/>
                    <a:pt x="5036" y="2155"/>
                  </a:cubicBezTo>
                  <a:cubicBezTo>
                    <a:pt x="4993" y="2155"/>
                    <a:pt x="4947" y="2138"/>
                    <a:pt x="4894" y="2097"/>
                  </a:cubicBezTo>
                  <a:cubicBezTo>
                    <a:pt x="4683" y="1924"/>
                    <a:pt x="4635" y="1373"/>
                    <a:pt x="4798" y="1057"/>
                  </a:cubicBezTo>
                  <a:lnTo>
                    <a:pt x="4798" y="1057"/>
                  </a:lnTo>
                  <a:cubicBezTo>
                    <a:pt x="5011" y="1165"/>
                    <a:pt x="5078" y="1504"/>
                    <a:pt x="5419" y="1504"/>
                  </a:cubicBezTo>
                  <a:cubicBezTo>
                    <a:pt x="5454" y="1504"/>
                    <a:pt x="5491" y="1500"/>
                    <a:pt x="5531" y="1493"/>
                  </a:cubicBezTo>
                  <a:cubicBezTo>
                    <a:pt x="5239" y="745"/>
                    <a:pt x="4491" y="539"/>
                    <a:pt x="4026" y="50"/>
                  </a:cubicBezTo>
                  <a:cubicBezTo>
                    <a:pt x="3992" y="16"/>
                    <a:pt x="3947" y="0"/>
                    <a:pt x="3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34"/>
            <p:cNvSpPr/>
            <p:nvPr/>
          </p:nvSpPr>
          <p:spPr>
            <a:xfrm>
              <a:off x="5067275" y="2060375"/>
              <a:ext cx="153625" cy="85425"/>
            </a:xfrm>
            <a:custGeom>
              <a:rect b="b" l="l" r="r" t="t"/>
              <a:pathLst>
                <a:path extrusionOk="0" h="3417" w="6145">
                  <a:moveTo>
                    <a:pt x="4624" y="1"/>
                  </a:moveTo>
                  <a:cubicBezTo>
                    <a:pt x="4603" y="1"/>
                    <a:pt x="4578" y="3"/>
                    <a:pt x="4548" y="9"/>
                  </a:cubicBezTo>
                  <a:cubicBezTo>
                    <a:pt x="4371" y="42"/>
                    <a:pt x="4323" y="225"/>
                    <a:pt x="4271" y="368"/>
                  </a:cubicBezTo>
                  <a:cubicBezTo>
                    <a:pt x="4208" y="550"/>
                    <a:pt x="4352" y="670"/>
                    <a:pt x="4467" y="776"/>
                  </a:cubicBezTo>
                  <a:cubicBezTo>
                    <a:pt x="4716" y="1001"/>
                    <a:pt x="4582" y="1217"/>
                    <a:pt x="4429" y="1399"/>
                  </a:cubicBezTo>
                  <a:cubicBezTo>
                    <a:pt x="4324" y="1526"/>
                    <a:pt x="4205" y="1572"/>
                    <a:pt x="4079" y="1572"/>
                  </a:cubicBezTo>
                  <a:cubicBezTo>
                    <a:pt x="3957" y="1572"/>
                    <a:pt x="3829" y="1529"/>
                    <a:pt x="3700" y="1475"/>
                  </a:cubicBezTo>
                  <a:cubicBezTo>
                    <a:pt x="3408" y="1351"/>
                    <a:pt x="3595" y="1202"/>
                    <a:pt x="3647" y="1035"/>
                  </a:cubicBezTo>
                  <a:cubicBezTo>
                    <a:pt x="3711" y="853"/>
                    <a:pt x="3625" y="796"/>
                    <a:pt x="3508" y="796"/>
                  </a:cubicBezTo>
                  <a:cubicBezTo>
                    <a:pt x="3467" y="796"/>
                    <a:pt x="3422" y="803"/>
                    <a:pt x="3379" y="814"/>
                  </a:cubicBezTo>
                  <a:cubicBezTo>
                    <a:pt x="3250" y="843"/>
                    <a:pt x="3183" y="953"/>
                    <a:pt x="3130" y="1092"/>
                  </a:cubicBezTo>
                  <a:cubicBezTo>
                    <a:pt x="2981" y="1452"/>
                    <a:pt x="2775" y="1637"/>
                    <a:pt x="2540" y="1637"/>
                  </a:cubicBezTo>
                  <a:cubicBezTo>
                    <a:pt x="2373" y="1637"/>
                    <a:pt x="2193" y="1544"/>
                    <a:pt x="2008" y="1356"/>
                  </a:cubicBezTo>
                  <a:cubicBezTo>
                    <a:pt x="1740" y="1102"/>
                    <a:pt x="1443" y="881"/>
                    <a:pt x="1122" y="689"/>
                  </a:cubicBezTo>
                  <a:cubicBezTo>
                    <a:pt x="1041" y="638"/>
                    <a:pt x="933" y="603"/>
                    <a:pt x="837" y="603"/>
                  </a:cubicBezTo>
                  <a:cubicBezTo>
                    <a:pt x="716" y="603"/>
                    <a:pt x="613" y="658"/>
                    <a:pt x="599" y="804"/>
                  </a:cubicBezTo>
                  <a:cubicBezTo>
                    <a:pt x="561" y="1197"/>
                    <a:pt x="221" y="1274"/>
                    <a:pt x="0" y="1514"/>
                  </a:cubicBezTo>
                  <a:cubicBezTo>
                    <a:pt x="901" y="1605"/>
                    <a:pt x="901" y="1605"/>
                    <a:pt x="1026" y="2228"/>
                  </a:cubicBezTo>
                  <a:cubicBezTo>
                    <a:pt x="1242" y="2424"/>
                    <a:pt x="1438" y="2592"/>
                    <a:pt x="1189" y="2928"/>
                  </a:cubicBezTo>
                  <a:cubicBezTo>
                    <a:pt x="887" y="3330"/>
                    <a:pt x="1237" y="3306"/>
                    <a:pt x="1496" y="3325"/>
                  </a:cubicBezTo>
                  <a:lnTo>
                    <a:pt x="2655" y="3416"/>
                  </a:lnTo>
                  <a:cubicBezTo>
                    <a:pt x="1793" y="2698"/>
                    <a:pt x="2991" y="2515"/>
                    <a:pt x="2670" y="1945"/>
                  </a:cubicBezTo>
                  <a:lnTo>
                    <a:pt x="2670" y="1945"/>
                  </a:lnTo>
                  <a:cubicBezTo>
                    <a:pt x="2918" y="1978"/>
                    <a:pt x="3018" y="2193"/>
                    <a:pt x="3206" y="2193"/>
                  </a:cubicBezTo>
                  <a:cubicBezTo>
                    <a:pt x="3240" y="2193"/>
                    <a:pt x="3276" y="2186"/>
                    <a:pt x="3317" y="2170"/>
                  </a:cubicBezTo>
                  <a:cubicBezTo>
                    <a:pt x="3501" y="2094"/>
                    <a:pt x="3525" y="1816"/>
                    <a:pt x="3763" y="1816"/>
                  </a:cubicBezTo>
                  <a:cubicBezTo>
                    <a:pt x="3779" y="1816"/>
                    <a:pt x="3797" y="1818"/>
                    <a:pt x="3815" y="1821"/>
                  </a:cubicBezTo>
                  <a:cubicBezTo>
                    <a:pt x="3844" y="1892"/>
                    <a:pt x="3868" y="1964"/>
                    <a:pt x="3878" y="2041"/>
                  </a:cubicBezTo>
                  <a:cubicBezTo>
                    <a:pt x="3887" y="2180"/>
                    <a:pt x="3839" y="2305"/>
                    <a:pt x="3691" y="2352"/>
                  </a:cubicBezTo>
                  <a:cubicBezTo>
                    <a:pt x="3513" y="2405"/>
                    <a:pt x="3413" y="2506"/>
                    <a:pt x="3451" y="2698"/>
                  </a:cubicBezTo>
                  <a:cubicBezTo>
                    <a:pt x="3507" y="3018"/>
                    <a:pt x="3798" y="3225"/>
                    <a:pt x="4125" y="3225"/>
                  </a:cubicBezTo>
                  <a:cubicBezTo>
                    <a:pt x="4188" y="3225"/>
                    <a:pt x="4253" y="3217"/>
                    <a:pt x="4318" y="3201"/>
                  </a:cubicBezTo>
                  <a:cubicBezTo>
                    <a:pt x="4564" y="3137"/>
                    <a:pt x="4798" y="3007"/>
                    <a:pt x="5061" y="3007"/>
                  </a:cubicBezTo>
                  <a:cubicBezTo>
                    <a:pt x="5096" y="3007"/>
                    <a:pt x="5131" y="3009"/>
                    <a:pt x="5167" y="3014"/>
                  </a:cubicBezTo>
                  <a:cubicBezTo>
                    <a:pt x="5387" y="2463"/>
                    <a:pt x="5387" y="2463"/>
                    <a:pt x="4860" y="2051"/>
                  </a:cubicBezTo>
                  <a:cubicBezTo>
                    <a:pt x="4783" y="2051"/>
                    <a:pt x="4707" y="2046"/>
                    <a:pt x="4635" y="2036"/>
                  </a:cubicBezTo>
                  <a:cubicBezTo>
                    <a:pt x="4534" y="2022"/>
                    <a:pt x="4419" y="1983"/>
                    <a:pt x="4453" y="1854"/>
                  </a:cubicBezTo>
                  <a:cubicBezTo>
                    <a:pt x="4462" y="1806"/>
                    <a:pt x="4558" y="1763"/>
                    <a:pt x="4625" y="1744"/>
                  </a:cubicBezTo>
                  <a:cubicBezTo>
                    <a:pt x="4679" y="1733"/>
                    <a:pt x="4736" y="1728"/>
                    <a:pt x="4793" y="1728"/>
                  </a:cubicBezTo>
                  <a:cubicBezTo>
                    <a:pt x="4812" y="1728"/>
                    <a:pt x="4831" y="1728"/>
                    <a:pt x="4850" y="1729"/>
                  </a:cubicBezTo>
                  <a:cubicBezTo>
                    <a:pt x="4885" y="1725"/>
                    <a:pt x="4918" y="1723"/>
                    <a:pt x="4949" y="1723"/>
                  </a:cubicBezTo>
                  <a:cubicBezTo>
                    <a:pt x="5240" y="1723"/>
                    <a:pt x="5399" y="1917"/>
                    <a:pt x="5459" y="2194"/>
                  </a:cubicBezTo>
                  <a:cubicBezTo>
                    <a:pt x="5525" y="2472"/>
                    <a:pt x="5701" y="2531"/>
                    <a:pt x="5924" y="2531"/>
                  </a:cubicBezTo>
                  <a:cubicBezTo>
                    <a:pt x="5943" y="2531"/>
                    <a:pt x="5962" y="2531"/>
                    <a:pt x="5981" y="2530"/>
                  </a:cubicBezTo>
                  <a:lnTo>
                    <a:pt x="6130" y="2530"/>
                  </a:lnTo>
                  <a:cubicBezTo>
                    <a:pt x="6144" y="2309"/>
                    <a:pt x="6101" y="2122"/>
                    <a:pt x="5881" y="1993"/>
                  </a:cubicBezTo>
                  <a:cubicBezTo>
                    <a:pt x="5723" y="1902"/>
                    <a:pt x="5493" y="1753"/>
                    <a:pt x="5555" y="1581"/>
                  </a:cubicBezTo>
                  <a:cubicBezTo>
                    <a:pt x="5718" y="1106"/>
                    <a:pt x="5430" y="991"/>
                    <a:pt x="5100" y="828"/>
                  </a:cubicBezTo>
                  <a:cubicBezTo>
                    <a:pt x="4980" y="771"/>
                    <a:pt x="5023" y="594"/>
                    <a:pt x="5013" y="459"/>
                  </a:cubicBezTo>
                  <a:cubicBezTo>
                    <a:pt x="4908" y="445"/>
                    <a:pt x="4802" y="431"/>
                    <a:pt x="4750" y="320"/>
                  </a:cubicBezTo>
                  <a:cubicBezTo>
                    <a:pt x="4698" y="217"/>
                    <a:pt x="4817" y="1"/>
                    <a:pt x="46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34"/>
            <p:cNvSpPr/>
            <p:nvPr/>
          </p:nvSpPr>
          <p:spPr>
            <a:xfrm>
              <a:off x="4753350" y="1854500"/>
              <a:ext cx="93725" cy="61100"/>
            </a:xfrm>
            <a:custGeom>
              <a:rect b="b" l="l" r="r" t="t"/>
              <a:pathLst>
                <a:path extrusionOk="0" h="2444" w="3749">
                  <a:moveTo>
                    <a:pt x="563" y="1"/>
                  </a:moveTo>
                  <a:cubicBezTo>
                    <a:pt x="394" y="1"/>
                    <a:pt x="229" y="88"/>
                    <a:pt x="1" y="192"/>
                  </a:cubicBezTo>
                  <a:cubicBezTo>
                    <a:pt x="327" y="351"/>
                    <a:pt x="681" y="427"/>
                    <a:pt x="672" y="825"/>
                  </a:cubicBezTo>
                  <a:cubicBezTo>
                    <a:pt x="672" y="886"/>
                    <a:pt x="739" y="925"/>
                    <a:pt x="800" y="925"/>
                  </a:cubicBezTo>
                  <a:cubicBezTo>
                    <a:pt x="821" y="925"/>
                    <a:pt x="842" y="921"/>
                    <a:pt x="859" y="911"/>
                  </a:cubicBezTo>
                  <a:cubicBezTo>
                    <a:pt x="987" y="834"/>
                    <a:pt x="1086" y="803"/>
                    <a:pt x="1163" y="803"/>
                  </a:cubicBezTo>
                  <a:cubicBezTo>
                    <a:pt x="1438" y="803"/>
                    <a:pt x="1447" y="1203"/>
                    <a:pt x="1577" y="1405"/>
                  </a:cubicBezTo>
                  <a:cubicBezTo>
                    <a:pt x="1664" y="1544"/>
                    <a:pt x="1529" y="1779"/>
                    <a:pt x="1731" y="1894"/>
                  </a:cubicBezTo>
                  <a:cubicBezTo>
                    <a:pt x="1755" y="1900"/>
                    <a:pt x="1778" y="1902"/>
                    <a:pt x="1801" y="1902"/>
                  </a:cubicBezTo>
                  <a:cubicBezTo>
                    <a:pt x="1992" y="1902"/>
                    <a:pt x="2144" y="1718"/>
                    <a:pt x="2329" y="1718"/>
                  </a:cubicBezTo>
                  <a:cubicBezTo>
                    <a:pt x="2374" y="1718"/>
                    <a:pt x="2420" y="1729"/>
                    <a:pt x="2469" y="1755"/>
                  </a:cubicBezTo>
                  <a:cubicBezTo>
                    <a:pt x="2626" y="2239"/>
                    <a:pt x="2714" y="2444"/>
                    <a:pt x="2959" y="2444"/>
                  </a:cubicBezTo>
                  <a:cubicBezTo>
                    <a:pt x="3126" y="2444"/>
                    <a:pt x="3366" y="2348"/>
                    <a:pt x="3748" y="2181"/>
                  </a:cubicBezTo>
                  <a:cubicBezTo>
                    <a:pt x="3725" y="1659"/>
                    <a:pt x="3538" y="1151"/>
                    <a:pt x="3216" y="734"/>
                  </a:cubicBezTo>
                  <a:cubicBezTo>
                    <a:pt x="3081" y="551"/>
                    <a:pt x="2966" y="405"/>
                    <a:pt x="2776" y="405"/>
                  </a:cubicBezTo>
                  <a:cubicBezTo>
                    <a:pt x="2717" y="405"/>
                    <a:pt x="2651" y="419"/>
                    <a:pt x="2574" y="451"/>
                  </a:cubicBezTo>
                  <a:cubicBezTo>
                    <a:pt x="2487" y="489"/>
                    <a:pt x="2401" y="518"/>
                    <a:pt x="2323" y="518"/>
                  </a:cubicBezTo>
                  <a:cubicBezTo>
                    <a:pt x="2214" y="518"/>
                    <a:pt x="2122" y="461"/>
                    <a:pt x="2066" y="293"/>
                  </a:cubicBezTo>
                  <a:cubicBezTo>
                    <a:pt x="2039" y="207"/>
                    <a:pt x="1982" y="136"/>
                    <a:pt x="1917" y="136"/>
                  </a:cubicBezTo>
                  <a:cubicBezTo>
                    <a:pt x="1891" y="136"/>
                    <a:pt x="1863" y="147"/>
                    <a:pt x="1836" y="173"/>
                  </a:cubicBezTo>
                  <a:cubicBezTo>
                    <a:pt x="1711" y="297"/>
                    <a:pt x="1581" y="342"/>
                    <a:pt x="1456" y="342"/>
                  </a:cubicBezTo>
                  <a:cubicBezTo>
                    <a:pt x="1241" y="342"/>
                    <a:pt x="1039" y="210"/>
                    <a:pt x="897" y="116"/>
                  </a:cubicBezTo>
                  <a:cubicBezTo>
                    <a:pt x="773" y="34"/>
                    <a:pt x="667" y="1"/>
                    <a:pt x="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34"/>
            <p:cNvSpPr/>
            <p:nvPr/>
          </p:nvSpPr>
          <p:spPr>
            <a:xfrm>
              <a:off x="5032275" y="2108850"/>
              <a:ext cx="58275" cy="84750"/>
            </a:xfrm>
            <a:custGeom>
              <a:rect b="b" l="l" r="r" t="t"/>
              <a:pathLst>
                <a:path extrusionOk="0" h="3390" w="2331">
                  <a:moveTo>
                    <a:pt x="1272" y="489"/>
                  </a:moveTo>
                  <a:cubicBezTo>
                    <a:pt x="1379" y="489"/>
                    <a:pt x="1425" y="575"/>
                    <a:pt x="1429" y="682"/>
                  </a:cubicBezTo>
                  <a:lnTo>
                    <a:pt x="1434" y="682"/>
                  </a:lnTo>
                  <a:cubicBezTo>
                    <a:pt x="1429" y="792"/>
                    <a:pt x="1338" y="878"/>
                    <a:pt x="1228" y="878"/>
                  </a:cubicBezTo>
                  <a:cubicBezTo>
                    <a:pt x="1224" y="879"/>
                    <a:pt x="1220" y="879"/>
                    <a:pt x="1216" y="879"/>
                  </a:cubicBezTo>
                  <a:cubicBezTo>
                    <a:pt x="1107" y="879"/>
                    <a:pt x="1022" y="812"/>
                    <a:pt x="1041" y="696"/>
                  </a:cubicBezTo>
                  <a:cubicBezTo>
                    <a:pt x="1055" y="586"/>
                    <a:pt x="1141" y="500"/>
                    <a:pt x="1247" y="490"/>
                  </a:cubicBezTo>
                  <a:cubicBezTo>
                    <a:pt x="1256" y="489"/>
                    <a:pt x="1264" y="489"/>
                    <a:pt x="1272" y="489"/>
                  </a:cubicBezTo>
                  <a:close/>
                  <a:moveTo>
                    <a:pt x="297" y="1"/>
                  </a:moveTo>
                  <a:cubicBezTo>
                    <a:pt x="293" y="1"/>
                    <a:pt x="288" y="1"/>
                    <a:pt x="284" y="1"/>
                  </a:cubicBezTo>
                  <a:cubicBezTo>
                    <a:pt x="63" y="346"/>
                    <a:pt x="240" y="572"/>
                    <a:pt x="451" y="787"/>
                  </a:cubicBezTo>
                  <a:cubicBezTo>
                    <a:pt x="677" y="1017"/>
                    <a:pt x="643" y="1214"/>
                    <a:pt x="375" y="1358"/>
                  </a:cubicBezTo>
                  <a:cubicBezTo>
                    <a:pt x="1" y="1559"/>
                    <a:pt x="25" y="1722"/>
                    <a:pt x="336" y="2000"/>
                  </a:cubicBezTo>
                  <a:cubicBezTo>
                    <a:pt x="581" y="2216"/>
                    <a:pt x="945" y="2460"/>
                    <a:pt x="576" y="2910"/>
                  </a:cubicBezTo>
                  <a:cubicBezTo>
                    <a:pt x="447" y="3069"/>
                    <a:pt x="610" y="3294"/>
                    <a:pt x="830" y="3390"/>
                  </a:cubicBezTo>
                  <a:cubicBezTo>
                    <a:pt x="996" y="3055"/>
                    <a:pt x="1072" y="2904"/>
                    <a:pt x="1194" y="2904"/>
                  </a:cubicBezTo>
                  <a:cubicBezTo>
                    <a:pt x="1291" y="2904"/>
                    <a:pt x="1415" y="2998"/>
                    <a:pt x="1635" y="3169"/>
                  </a:cubicBezTo>
                  <a:cubicBezTo>
                    <a:pt x="1731" y="3242"/>
                    <a:pt x="1817" y="3277"/>
                    <a:pt x="1894" y="3277"/>
                  </a:cubicBezTo>
                  <a:cubicBezTo>
                    <a:pt x="2000" y="3277"/>
                    <a:pt x="2090" y="3213"/>
                    <a:pt x="2167" y="3097"/>
                  </a:cubicBezTo>
                  <a:cubicBezTo>
                    <a:pt x="2330" y="2848"/>
                    <a:pt x="2196" y="2604"/>
                    <a:pt x="2023" y="2455"/>
                  </a:cubicBezTo>
                  <a:cubicBezTo>
                    <a:pt x="1812" y="2263"/>
                    <a:pt x="1640" y="2033"/>
                    <a:pt x="1515" y="1775"/>
                  </a:cubicBezTo>
                  <a:cubicBezTo>
                    <a:pt x="1252" y="1286"/>
                    <a:pt x="1242" y="1195"/>
                    <a:pt x="1659" y="864"/>
                  </a:cubicBezTo>
                  <a:cubicBezTo>
                    <a:pt x="1860" y="706"/>
                    <a:pt x="2153" y="639"/>
                    <a:pt x="2095" y="294"/>
                  </a:cubicBezTo>
                  <a:cubicBezTo>
                    <a:pt x="1808" y="73"/>
                    <a:pt x="1467" y="116"/>
                    <a:pt x="1137" y="107"/>
                  </a:cubicBezTo>
                  <a:cubicBezTo>
                    <a:pt x="1051" y="196"/>
                    <a:pt x="971" y="228"/>
                    <a:pt x="893" y="228"/>
                  </a:cubicBezTo>
                  <a:cubicBezTo>
                    <a:pt x="688" y="228"/>
                    <a:pt x="502" y="1"/>
                    <a:pt x="2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34"/>
            <p:cNvSpPr/>
            <p:nvPr/>
          </p:nvSpPr>
          <p:spPr>
            <a:xfrm>
              <a:off x="4954400" y="2092525"/>
              <a:ext cx="70850" cy="50700"/>
            </a:xfrm>
            <a:custGeom>
              <a:rect b="b" l="l" r="r" t="t"/>
              <a:pathLst>
                <a:path extrusionOk="0" h="2028" w="2834">
                  <a:moveTo>
                    <a:pt x="2165" y="0"/>
                  </a:moveTo>
                  <a:cubicBezTo>
                    <a:pt x="2064" y="0"/>
                    <a:pt x="1960" y="96"/>
                    <a:pt x="1855" y="118"/>
                  </a:cubicBezTo>
                  <a:cubicBezTo>
                    <a:pt x="1692" y="132"/>
                    <a:pt x="1553" y="237"/>
                    <a:pt x="1491" y="391"/>
                  </a:cubicBezTo>
                  <a:cubicBezTo>
                    <a:pt x="1401" y="585"/>
                    <a:pt x="1300" y="708"/>
                    <a:pt x="1187" y="708"/>
                  </a:cubicBezTo>
                  <a:cubicBezTo>
                    <a:pt x="1097" y="708"/>
                    <a:pt x="999" y="629"/>
                    <a:pt x="892" y="443"/>
                  </a:cubicBezTo>
                  <a:cubicBezTo>
                    <a:pt x="832" y="340"/>
                    <a:pt x="755" y="209"/>
                    <a:pt x="643" y="209"/>
                  </a:cubicBezTo>
                  <a:cubicBezTo>
                    <a:pt x="630" y="209"/>
                    <a:pt x="618" y="210"/>
                    <a:pt x="605" y="213"/>
                  </a:cubicBezTo>
                  <a:cubicBezTo>
                    <a:pt x="365" y="271"/>
                    <a:pt x="183" y="458"/>
                    <a:pt x="130" y="693"/>
                  </a:cubicBezTo>
                  <a:cubicBezTo>
                    <a:pt x="92" y="913"/>
                    <a:pt x="1" y="1225"/>
                    <a:pt x="269" y="1340"/>
                  </a:cubicBezTo>
                  <a:cubicBezTo>
                    <a:pt x="676" y="1522"/>
                    <a:pt x="1069" y="1733"/>
                    <a:pt x="1448" y="1972"/>
                  </a:cubicBezTo>
                  <a:cubicBezTo>
                    <a:pt x="1507" y="2007"/>
                    <a:pt x="1564" y="2028"/>
                    <a:pt x="1614" y="2028"/>
                  </a:cubicBezTo>
                  <a:cubicBezTo>
                    <a:pt x="1713" y="2028"/>
                    <a:pt x="1784" y="1947"/>
                    <a:pt x="1784" y="1742"/>
                  </a:cubicBezTo>
                  <a:cubicBezTo>
                    <a:pt x="1781" y="1393"/>
                    <a:pt x="1790" y="1252"/>
                    <a:pt x="1919" y="1252"/>
                  </a:cubicBezTo>
                  <a:cubicBezTo>
                    <a:pt x="1999" y="1252"/>
                    <a:pt x="2124" y="1306"/>
                    <a:pt x="2320" y="1397"/>
                  </a:cubicBezTo>
                  <a:cubicBezTo>
                    <a:pt x="2406" y="1437"/>
                    <a:pt x="2479" y="1465"/>
                    <a:pt x="2545" y="1465"/>
                  </a:cubicBezTo>
                  <a:cubicBezTo>
                    <a:pt x="2611" y="1465"/>
                    <a:pt x="2670" y="1436"/>
                    <a:pt x="2723" y="1364"/>
                  </a:cubicBezTo>
                  <a:cubicBezTo>
                    <a:pt x="2833" y="1220"/>
                    <a:pt x="2833" y="1043"/>
                    <a:pt x="2665" y="951"/>
                  </a:cubicBezTo>
                  <a:cubicBezTo>
                    <a:pt x="2320" y="760"/>
                    <a:pt x="2315" y="453"/>
                    <a:pt x="2335" y="122"/>
                  </a:cubicBezTo>
                  <a:cubicBezTo>
                    <a:pt x="2279" y="31"/>
                    <a:pt x="2223" y="0"/>
                    <a:pt x="2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34"/>
            <p:cNvSpPr/>
            <p:nvPr/>
          </p:nvSpPr>
          <p:spPr>
            <a:xfrm>
              <a:off x="5400000" y="2204550"/>
              <a:ext cx="55025" cy="45150"/>
            </a:xfrm>
            <a:custGeom>
              <a:rect b="b" l="l" r="r" t="t"/>
              <a:pathLst>
                <a:path extrusionOk="0" h="1806" w="2201">
                  <a:moveTo>
                    <a:pt x="1442" y="0"/>
                  </a:moveTo>
                  <a:cubicBezTo>
                    <a:pt x="1358" y="0"/>
                    <a:pt x="1274" y="40"/>
                    <a:pt x="1223" y="118"/>
                  </a:cubicBezTo>
                  <a:cubicBezTo>
                    <a:pt x="911" y="487"/>
                    <a:pt x="489" y="693"/>
                    <a:pt x="0" y="865"/>
                  </a:cubicBezTo>
                  <a:cubicBezTo>
                    <a:pt x="383" y="1519"/>
                    <a:pt x="872" y="1805"/>
                    <a:pt x="1545" y="1805"/>
                  </a:cubicBezTo>
                  <a:cubicBezTo>
                    <a:pt x="1598" y="1805"/>
                    <a:pt x="1651" y="1803"/>
                    <a:pt x="1707" y="1800"/>
                  </a:cubicBezTo>
                  <a:cubicBezTo>
                    <a:pt x="1395" y="937"/>
                    <a:pt x="1371" y="1023"/>
                    <a:pt x="2200" y="597"/>
                  </a:cubicBezTo>
                  <a:cubicBezTo>
                    <a:pt x="2085" y="285"/>
                    <a:pt x="1812" y="247"/>
                    <a:pt x="1639" y="89"/>
                  </a:cubicBezTo>
                  <a:cubicBezTo>
                    <a:pt x="1586" y="29"/>
                    <a:pt x="1514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34"/>
            <p:cNvSpPr/>
            <p:nvPr/>
          </p:nvSpPr>
          <p:spPr>
            <a:xfrm>
              <a:off x="5159875" y="2261725"/>
              <a:ext cx="63650" cy="52800"/>
            </a:xfrm>
            <a:custGeom>
              <a:rect b="b" l="l" r="r" t="t"/>
              <a:pathLst>
                <a:path extrusionOk="0" h="2112" w="2546">
                  <a:moveTo>
                    <a:pt x="285" y="1"/>
                  </a:moveTo>
                  <a:cubicBezTo>
                    <a:pt x="195" y="1"/>
                    <a:pt x="101" y="18"/>
                    <a:pt x="1" y="69"/>
                  </a:cubicBezTo>
                  <a:cubicBezTo>
                    <a:pt x="658" y="845"/>
                    <a:pt x="1491" y="1344"/>
                    <a:pt x="2119" y="2043"/>
                  </a:cubicBezTo>
                  <a:cubicBezTo>
                    <a:pt x="2158" y="2082"/>
                    <a:pt x="2206" y="2106"/>
                    <a:pt x="2263" y="2110"/>
                  </a:cubicBezTo>
                  <a:cubicBezTo>
                    <a:pt x="2270" y="2111"/>
                    <a:pt x="2278" y="2111"/>
                    <a:pt x="2285" y="2111"/>
                  </a:cubicBezTo>
                  <a:cubicBezTo>
                    <a:pt x="2350" y="2111"/>
                    <a:pt x="2418" y="2092"/>
                    <a:pt x="2479" y="2058"/>
                  </a:cubicBezTo>
                  <a:cubicBezTo>
                    <a:pt x="2541" y="2005"/>
                    <a:pt x="2546" y="1914"/>
                    <a:pt x="2493" y="1847"/>
                  </a:cubicBezTo>
                  <a:cubicBezTo>
                    <a:pt x="2360" y="1632"/>
                    <a:pt x="2093" y="1489"/>
                    <a:pt x="2105" y="1185"/>
                  </a:cubicBezTo>
                  <a:lnTo>
                    <a:pt x="2105" y="1185"/>
                  </a:lnTo>
                  <a:cubicBezTo>
                    <a:pt x="2105" y="1185"/>
                    <a:pt x="2105" y="1185"/>
                    <a:pt x="2105" y="1185"/>
                  </a:cubicBezTo>
                  <a:lnTo>
                    <a:pt x="2105" y="1181"/>
                  </a:lnTo>
                  <a:lnTo>
                    <a:pt x="2105" y="1181"/>
                  </a:lnTo>
                  <a:cubicBezTo>
                    <a:pt x="2105" y="1182"/>
                    <a:pt x="2105" y="1184"/>
                    <a:pt x="2105" y="1185"/>
                  </a:cubicBezTo>
                  <a:lnTo>
                    <a:pt x="2105" y="1185"/>
                  </a:lnTo>
                  <a:cubicBezTo>
                    <a:pt x="1587" y="1104"/>
                    <a:pt x="1386" y="701"/>
                    <a:pt x="1180" y="294"/>
                  </a:cubicBezTo>
                  <a:cubicBezTo>
                    <a:pt x="1135" y="204"/>
                    <a:pt x="1139" y="18"/>
                    <a:pt x="1032" y="18"/>
                  </a:cubicBezTo>
                  <a:cubicBezTo>
                    <a:pt x="1015" y="18"/>
                    <a:pt x="994" y="24"/>
                    <a:pt x="969" y="35"/>
                  </a:cubicBezTo>
                  <a:cubicBezTo>
                    <a:pt x="911" y="61"/>
                    <a:pt x="852" y="70"/>
                    <a:pt x="793" y="70"/>
                  </a:cubicBezTo>
                  <a:cubicBezTo>
                    <a:pt x="632" y="70"/>
                    <a:pt x="466" y="1"/>
                    <a:pt x="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34"/>
            <p:cNvSpPr/>
            <p:nvPr/>
          </p:nvSpPr>
          <p:spPr>
            <a:xfrm>
              <a:off x="5358775" y="2188800"/>
              <a:ext cx="49525" cy="26375"/>
            </a:xfrm>
            <a:custGeom>
              <a:rect b="b" l="l" r="r" t="t"/>
              <a:pathLst>
                <a:path extrusionOk="0" h="1055" w="1981">
                  <a:moveTo>
                    <a:pt x="669" y="0"/>
                  </a:moveTo>
                  <a:cubicBezTo>
                    <a:pt x="449" y="0"/>
                    <a:pt x="278" y="236"/>
                    <a:pt x="125" y="393"/>
                  </a:cubicBezTo>
                  <a:cubicBezTo>
                    <a:pt x="1" y="522"/>
                    <a:pt x="130" y="685"/>
                    <a:pt x="197" y="834"/>
                  </a:cubicBezTo>
                  <a:cubicBezTo>
                    <a:pt x="255" y="963"/>
                    <a:pt x="331" y="1004"/>
                    <a:pt x="416" y="1004"/>
                  </a:cubicBezTo>
                  <a:cubicBezTo>
                    <a:pt x="492" y="1004"/>
                    <a:pt x="576" y="971"/>
                    <a:pt x="662" y="939"/>
                  </a:cubicBezTo>
                  <a:cubicBezTo>
                    <a:pt x="724" y="917"/>
                    <a:pt x="784" y="907"/>
                    <a:pt x="843" y="907"/>
                  </a:cubicBezTo>
                  <a:cubicBezTo>
                    <a:pt x="1023" y="907"/>
                    <a:pt x="1196" y="993"/>
                    <a:pt x="1391" y="1054"/>
                  </a:cubicBezTo>
                  <a:cubicBezTo>
                    <a:pt x="1486" y="1054"/>
                    <a:pt x="1582" y="1045"/>
                    <a:pt x="1673" y="1021"/>
                  </a:cubicBezTo>
                  <a:cubicBezTo>
                    <a:pt x="1947" y="925"/>
                    <a:pt x="1980" y="685"/>
                    <a:pt x="1966" y="436"/>
                  </a:cubicBezTo>
                  <a:cubicBezTo>
                    <a:pt x="1961" y="302"/>
                    <a:pt x="1902" y="143"/>
                    <a:pt x="1798" y="143"/>
                  </a:cubicBezTo>
                  <a:cubicBezTo>
                    <a:pt x="1787" y="143"/>
                    <a:pt x="1776" y="145"/>
                    <a:pt x="1764" y="149"/>
                  </a:cubicBezTo>
                  <a:cubicBezTo>
                    <a:pt x="1665" y="177"/>
                    <a:pt x="1572" y="189"/>
                    <a:pt x="1481" y="189"/>
                  </a:cubicBezTo>
                  <a:cubicBezTo>
                    <a:pt x="1238" y="189"/>
                    <a:pt x="1018" y="103"/>
                    <a:pt x="777" y="19"/>
                  </a:cubicBezTo>
                  <a:cubicBezTo>
                    <a:pt x="740" y="6"/>
                    <a:pt x="704" y="0"/>
                    <a:pt x="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34"/>
            <p:cNvSpPr/>
            <p:nvPr/>
          </p:nvSpPr>
          <p:spPr>
            <a:xfrm>
              <a:off x="5357825" y="2031650"/>
              <a:ext cx="60775" cy="31725"/>
            </a:xfrm>
            <a:custGeom>
              <a:rect b="b" l="l" r="r" t="t"/>
              <a:pathLst>
                <a:path extrusionOk="0" h="1269" w="2431">
                  <a:moveTo>
                    <a:pt x="1911" y="0"/>
                  </a:moveTo>
                  <a:cubicBezTo>
                    <a:pt x="1815" y="0"/>
                    <a:pt x="1725" y="3"/>
                    <a:pt x="1635" y="12"/>
                  </a:cubicBezTo>
                  <a:cubicBezTo>
                    <a:pt x="1429" y="36"/>
                    <a:pt x="1223" y="84"/>
                    <a:pt x="1026" y="151"/>
                  </a:cubicBezTo>
                  <a:cubicBezTo>
                    <a:pt x="681" y="262"/>
                    <a:pt x="101" y="243"/>
                    <a:pt x="58" y="516"/>
                  </a:cubicBezTo>
                  <a:cubicBezTo>
                    <a:pt x="0" y="866"/>
                    <a:pt x="628" y="827"/>
                    <a:pt x="868" y="1129"/>
                  </a:cubicBezTo>
                  <a:cubicBezTo>
                    <a:pt x="942" y="1225"/>
                    <a:pt x="1024" y="1269"/>
                    <a:pt x="1104" y="1269"/>
                  </a:cubicBezTo>
                  <a:cubicBezTo>
                    <a:pt x="1224" y="1269"/>
                    <a:pt x="1340" y="1170"/>
                    <a:pt x="1424" y="1000"/>
                  </a:cubicBezTo>
                  <a:cubicBezTo>
                    <a:pt x="1731" y="386"/>
                    <a:pt x="1731" y="391"/>
                    <a:pt x="2263" y="247"/>
                  </a:cubicBezTo>
                  <a:cubicBezTo>
                    <a:pt x="2296" y="238"/>
                    <a:pt x="2320" y="171"/>
                    <a:pt x="2430" y="8"/>
                  </a:cubicBezTo>
                  <a:cubicBezTo>
                    <a:pt x="2230" y="8"/>
                    <a:pt x="2064" y="0"/>
                    <a:pt x="1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34"/>
            <p:cNvSpPr/>
            <p:nvPr/>
          </p:nvSpPr>
          <p:spPr>
            <a:xfrm>
              <a:off x="4925525" y="1793550"/>
              <a:ext cx="35200" cy="34825"/>
            </a:xfrm>
            <a:custGeom>
              <a:rect b="b" l="l" r="r" t="t"/>
              <a:pathLst>
                <a:path extrusionOk="0" h="1393" w="1408">
                  <a:moveTo>
                    <a:pt x="786" y="0"/>
                  </a:moveTo>
                  <a:cubicBezTo>
                    <a:pt x="775" y="0"/>
                    <a:pt x="764" y="2"/>
                    <a:pt x="753" y="4"/>
                  </a:cubicBezTo>
                  <a:cubicBezTo>
                    <a:pt x="442" y="71"/>
                    <a:pt x="470" y="339"/>
                    <a:pt x="461" y="574"/>
                  </a:cubicBezTo>
                  <a:lnTo>
                    <a:pt x="523" y="646"/>
                  </a:lnTo>
                  <a:lnTo>
                    <a:pt x="451" y="584"/>
                  </a:lnTo>
                  <a:cubicBezTo>
                    <a:pt x="39" y="637"/>
                    <a:pt x="1" y="1010"/>
                    <a:pt x="82" y="1236"/>
                  </a:cubicBezTo>
                  <a:cubicBezTo>
                    <a:pt x="121" y="1351"/>
                    <a:pt x="216" y="1393"/>
                    <a:pt x="327" y="1393"/>
                  </a:cubicBezTo>
                  <a:cubicBezTo>
                    <a:pt x="448" y="1393"/>
                    <a:pt x="588" y="1343"/>
                    <a:pt x="700" y="1284"/>
                  </a:cubicBezTo>
                  <a:cubicBezTo>
                    <a:pt x="786" y="1238"/>
                    <a:pt x="851" y="1163"/>
                    <a:pt x="955" y="1163"/>
                  </a:cubicBezTo>
                  <a:cubicBezTo>
                    <a:pt x="961" y="1163"/>
                    <a:pt x="967" y="1163"/>
                    <a:pt x="974" y="1164"/>
                  </a:cubicBezTo>
                  <a:cubicBezTo>
                    <a:pt x="996" y="1166"/>
                    <a:pt x="1018" y="1167"/>
                    <a:pt x="1039" y="1167"/>
                  </a:cubicBezTo>
                  <a:cubicBezTo>
                    <a:pt x="1310" y="1167"/>
                    <a:pt x="1408" y="995"/>
                    <a:pt x="1381" y="732"/>
                  </a:cubicBezTo>
                  <a:cubicBezTo>
                    <a:pt x="1349" y="414"/>
                    <a:pt x="1002" y="0"/>
                    <a:pt x="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34"/>
            <p:cNvSpPr/>
            <p:nvPr/>
          </p:nvSpPr>
          <p:spPr>
            <a:xfrm>
              <a:off x="4742925" y="1961475"/>
              <a:ext cx="45550" cy="30275"/>
            </a:xfrm>
            <a:custGeom>
              <a:rect b="b" l="l" r="r" t="t"/>
              <a:pathLst>
                <a:path extrusionOk="0" h="1211" w="1822">
                  <a:moveTo>
                    <a:pt x="713" y="0"/>
                  </a:moveTo>
                  <a:cubicBezTo>
                    <a:pt x="524" y="0"/>
                    <a:pt x="284" y="137"/>
                    <a:pt x="1" y="251"/>
                  </a:cubicBezTo>
                  <a:cubicBezTo>
                    <a:pt x="413" y="577"/>
                    <a:pt x="753" y="778"/>
                    <a:pt x="969" y="1113"/>
                  </a:cubicBezTo>
                  <a:cubicBezTo>
                    <a:pt x="1024" y="1195"/>
                    <a:pt x="1120" y="1211"/>
                    <a:pt x="1223" y="1211"/>
                  </a:cubicBezTo>
                  <a:cubicBezTo>
                    <a:pt x="1289" y="1211"/>
                    <a:pt x="1357" y="1204"/>
                    <a:pt x="1419" y="1204"/>
                  </a:cubicBezTo>
                  <a:cubicBezTo>
                    <a:pt x="1456" y="1204"/>
                    <a:pt x="1496" y="1207"/>
                    <a:pt x="1535" y="1207"/>
                  </a:cubicBezTo>
                  <a:cubicBezTo>
                    <a:pt x="1627" y="1207"/>
                    <a:pt x="1716" y="1191"/>
                    <a:pt x="1760" y="1080"/>
                  </a:cubicBezTo>
                  <a:cubicBezTo>
                    <a:pt x="1822" y="917"/>
                    <a:pt x="1688" y="840"/>
                    <a:pt x="1582" y="768"/>
                  </a:cubicBezTo>
                  <a:cubicBezTo>
                    <a:pt x="1410" y="653"/>
                    <a:pt x="1146" y="624"/>
                    <a:pt x="1084" y="404"/>
                  </a:cubicBezTo>
                  <a:cubicBezTo>
                    <a:pt x="1000" y="101"/>
                    <a:pt x="875" y="0"/>
                    <a:pt x="7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34"/>
            <p:cNvSpPr/>
            <p:nvPr/>
          </p:nvSpPr>
          <p:spPr>
            <a:xfrm>
              <a:off x="5160975" y="2348100"/>
              <a:ext cx="39425" cy="33575"/>
            </a:xfrm>
            <a:custGeom>
              <a:rect b="b" l="l" r="r" t="t"/>
              <a:pathLst>
                <a:path extrusionOk="0" h="1343" w="1577">
                  <a:moveTo>
                    <a:pt x="330" y="0"/>
                  </a:moveTo>
                  <a:cubicBezTo>
                    <a:pt x="323" y="0"/>
                    <a:pt x="317" y="1"/>
                    <a:pt x="312" y="2"/>
                  </a:cubicBezTo>
                  <a:cubicBezTo>
                    <a:pt x="206" y="17"/>
                    <a:pt x="115" y="84"/>
                    <a:pt x="72" y="184"/>
                  </a:cubicBezTo>
                  <a:cubicBezTo>
                    <a:pt x="0" y="352"/>
                    <a:pt x="130" y="414"/>
                    <a:pt x="240" y="481"/>
                  </a:cubicBezTo>
                  <a:cubicBezTo>
                    <a:pt x="537" y="668"/>
                    <a:pt x="944" y="726"/>
                    <a:pt x="978" y="1200"/>
                  </a:cubicBezTo>
                  <a:cubicBezTo>
                    <a:pt x="984" y="1303"/>
                    <a:pt x="1044" y="1343"/>
                    <a:pt x="1122" y="1343"/>
                  </a:cubicBezTo>
                  <a:cubicBezTo>
                    <a:pt x="1172" y="1343"/>
                    <a:pt x="1229" y="1327"/>
                    <a:pt x="1285" y="1301"/>
                  </a:cubicBezTo>
                  <a:cubicBezTo>
                    <a:pt x="1424" y="1229"/>
                    <a:pt x="1577" y="1162"/>
                    <a:pt x="1553" y="961"/>
                  </a:cubicBezTo>
                  <a:cubicBezTo>
                    <a:pt x="1534" y="755"/>
                    <a:pt x="571" y="0"/>
                    <a:pt x="3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34"/>
            <p:cNvSpPr/>
            <p:nvPr/>
          </p:nvSpPr>
          <p:spPr>
            <a:xfrm>
              <a:off x="5099250" y="1971575"/>
              <a:ext cx="29025" cy="26500"/>
            </a:xfrm>
            <a:custGeom>
              <a:rect b="b" l="l" r="r" t="t"/>
              <a:pathLst>
                <a:path extrusionOk="0" h="1060" w="1161">
                  <a:moveTo>
                    <a:pt x="310" y="1"/>
                  </a:moveTo>
                  <a:cubicBezTo>
                    <a:pt x="284" y="1"/>
                    <a:pt x="258" y="2"/>
                    <a:pt x="231" y="5"/>
                  </a:cubicBezTo>
                  <a:cubicBezTo>
                    <a:pt x="231" y="149"/>
                    <a:pt x="164" y="283"/>
                    <a:pt x="49" y="369"/>
                  </a:cubicBezTo>
                  <a:cubicBezTo>
                    <a:pt x="1" y="695"/>
                    <a:pt x="255" y="810"/>
                    <a:pt x="456" y="968"/>
                  </a:cubicBezTo>
                  <a:cubicBezTo>
                    <a:pt x="534" y="1034"/>
                    <a:pt x="599" y="1060"/>
                    <a:pt x="656" y="1060"/>
                  </a:cubicBezTo>
                  <a:cubicBezTo>
                    <a:pt x="775" y="1060"/>
                    <a:pt x="861" y="948"/>
                    <a:pt x="964" y="848"/>
                  </a:cubicBezTo>
                  <a:cubicBezTo>
                    <a:pt x="1161" y="666"/>
                    <a:pt x="1041" y="556"/>
                    <a:pt x="931" y="398"/>
                  </a:cubicBezTo>
                  <a:cubicBezTo>
                    <a:pt x="768" y="165"/>
                    <a:pt x="590" y="1"/>
                    <a:pt x="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34"/>
            <p:cNvSpPr/>
            <p:nvPr/>
          </p:nvSpPr>
          <p:spPr>
            <a:xfrm>
              <a:off x="4832900" y="2129175"/>
              <a:ext cx="25550" cy="18425"/>
            </a:xfrm>
            <a:custGeom>
              <a:rect b="b" l="l" r="r" t="t"/>
              <a:pathLst>
                <a:path extrusionOk="0" h="737" w="1022">
                  <a:moveTo>
                    <a:pt x="201" y="1"/>
                  </a:moveTo>
                  <a:cubicBezTo>
                    <a:pt x="134" y="1"/>
                    <a:pt x="80" y="30"/>
                    <a:pt x="44" y="109"/>
                  </a:cubicBezTo>
                  <a:cubicBezTo>
                    <a:pt x="1" y="209"/>
                    <a:pt x="25" y="329"/>
                    <a:pt x="106" y="401"/>
                  </a:cubicBezTo>
                  <a:cubicBezTo>
                    <a:pt x="316" y="615"/>
                    <a:pt x="600" y="734"/>
                    <a:pt x="898" y="734"/>
                  </a:cubicBezTo>
                  <a:cubicBezTo>
                    <a:pt x="920" y="734"/>
                    <a:pt x="942" y="733"/>
                    <a:pt x="964" y="732"/>
                  </a:cubicBezTo>
                  <a:lnTo>
                    <a:pt x="964" y="736"/>
                  </a:lnTo>
                  <a:cubicBezTo>
                    <a:pt x="1022" y="238"/>
                    <a:pt x="686" y="109"/>
                    <a:pt x="303" y="17"/>
                  </a:cubicBezTo>
                  <a:cubicBezTo>
                    <a:pt x="266" y="7"/>
                    <a:pt x="232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34"/>
            <p:cNvSpPr/>
            <p:nvPr/>
          </p:nvSpPr>
          <p:spPr>
            <a:xfrm>
              <a:off x="5092200" y="1963525"/>
              <a:ext cx="12825" cy="17300"/>
            </a:xfrm>
            <a:custGeom>
              <a:rect b="b" l="l" r="r" t="t"/>
              <a:pathLst>
                <a:path extrusionOk="0" h="692" w="513">
                  <a:moveTo>
                    <a:pt x="163" y="1"/>
                  </a:moveTo>
                  <a:cubicBezTo>
                    <a:pt x="58" y="202"/>
                    <a:pt x="5" y="427"/>
                    <a:pt x="0" y="653"/>
                  </a:cubicBezTo>
                  <a:lnTo>
                    <a:pt x="182" y="691"/>
                  </a:lnTo>
                  <a:cubicBezTo>
                    <a:pt x="182" y="691"/>
                    <a:pt x="259" y="681"/>
                    <a:pt x="259" y="681"/>
                  </a:cubicBezTo>
                  <a:lnTo>
                    <a:pt x="331" y="691"/>
                  </a:lnTo>
                  <a:cubicBezTo>
                    <a:pt x="446" y="605"/>
                    <a:pt x="513" y="471"/>
                    <a:pt x="513" y="327"/>
                  </a:cubicBezTo>
                  <a:cubicBezTo>
                    <a:pt x="508" y="274"/>
                    <a:pt x="503" y="217"/>
                    <a:pt x="503" y="164"/>
                  </a:cubicBezTo>
                  <a:lnTo>
                    <a:pt x="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34"/>
            <p:cNvSpPr/>
            <p:nvPr/>
          </p:nvSpPr>
          <p:spPr>
            <a:xfrm>
              <a:off x="5093025" y="1956300"/>
              <a:ext cx="12125" cy="11325"/>
            </a:xfrm>
            <a:custGeom>
              <a:rect b="b" l="l" r="r" t="t"/>
              <a:pathLst>
                <a:path extrusionOk="0" h="453" w="485">
                  <a:moveTo>
                    <a:pt x="226" y="0"/>
                  </a:moveTo>
                  <a:cubicBezTo>
                    <a:pt x="184" y="0"/>
                    <a:pt x="141" y="13"/>
                    <a:pt x="106" y="41"/>
                  </a:cubicBezTo>
                  <a:cubicBezTo>
                    <a:pt x="1" y="122"/>
                    <a:pt x="34" y="213"/>
                    <a:pt x="125" y="295"/>
                  </a:cubicBezTo>
                  <a:lnTo>
                    <a:pt x="466" y="453"/>
                  </a:lnTo>
                  <a:cubicBezTo>
                    <a:pt x="456" y="323"/>
                    <a:pt x="485" y="184"/>
                    <a:pt x="384" y="79"/>
                  </a:cubicBezTo>
                  <a:cubicBezTo>
                    <a:pt x="347" y="28"/>
                    <a:pt x="287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34"/>
            <p:cNvSpPr/>
            <p:nvPr/>
          </p:nvSpPr>
          <p:spPr>
            <a:xfrm>
              <a:off x="4980875" y="2067525"/>
              <a:ext cx="12850" cy="8275"/>
            </a:xfrm>
            <a:custGeom>
              <a:rect b="b" l="l" r="r" t="t"/>
              <a:pathLst>
                <a:path extrusionOk="0" h="331" w="514">
                  <a:moveTo>
                    <a:pt x="317" y="1"/>
                  </a:moveTo>
                  <a:cubicBezTo>
                    <a:pt x="202" y="30"/>
                    <a:pt x="1" y="49"/>
                    <a:pt x="87" y="212"/>
                  </a:cubicBezTo>
                  <a:cubicBezTo>
                    <a:pt x="136" y="297"/>
                    <a:pt x="194" y="331"/>
                    <a:pt x="254" y="331"/>
                  </a:cubicBezTo>
                  <a:cubicBezTo>
                    <a:pt x="343" y="331"/>
                    <a:pt x="437" y="259"/>
                    <a:pt x="514" y="173"/>
                  </a:cubicBezTo>
                  <a:lnTo>
                    <a:pt x="3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34"/>
            <p:cNvSpPr/>
            <p:nvPr/>
          </p:nvSpPr>
          <p:spPr>
            <a:xfrm>
              <a:off x="4857000" y="2147450"/>
              <a:ext cx="6000" cy="6025"/>
            </a:xfrm>
            <a:custGeom>
              <a:rect b="b" l="l" r="r" t="t"/>
              <a:pathLst>
                <a:path extrusionOk="0" h="241" w="240">
                  <a:moveTo>
                    <a:pt x="10" y="1"/>
                  </a:moveTo>
                  <a:lnTo>
                    <a:pt x="0" y="5"/>
                  </a:lnTo>
                  <a:cubicBezTo>
                    <a:pt x="4" y="6"/>
                    <a:pt x="7" y="6"/>
                    <a:pt x="10" y="7"/>
                  </a:cubicBezTo>
                  <a:lnTo>
                    <a:pt x="10" y="7"/>
                  </a:lnTo>
                  <a:cubicBezTo>
                    <a:pt x="10" y="5"/>
                    <a:pt x="10" y="3"/>
                    <a:pt x="10" y="1"/>
                  </a:cubicBezTo>
                  <a:close/>
                  <a:moveTo>
                    <a:pt x="10" y="7"/>
                  </a:moveTo>
                  <a:lnTo>
                    <a:pt x="10" y="7"/>
                  </a:lnTo>
                  <a:cubicBezTo>
                    <a:pt x="19" y="110"/>
                    <a:pt x="22" y="217"/>
                    <a:pt x="154" y="240"/>
                  </a:cubicBezTo>
                  <a:cubicBezTo>
                    <a:pt x="178" y="240"/>
                    <a:pt x="240" y="178"/>
                    <a:pt x="240" y="154"/>
                  </a:cubicBezTo>
                  <a:cubicBezTo>
                    <a:pt x="221" y="24"/>
                    <a:pt x="109" y="20"/>
                    <a:pt x="10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34"/>
            <p:cNvSpPr/>
            <p:nvPr/>
          </p:nvSpPr>
          <p:spPr>
            <a:xfrm>
              <a:off x="5119275" y="2149175"/>
              <a:ext cx="82350" cy="63875"/>
            </a:xfrm>
            <a:custGeom>
              <a:rect b="b" l="l" r="r" t="t"/>
              <a:pathLst>
                <a:path extrusionOk="0" h="2555" w="3294">
                  <a:moveTo>
                    <a:pt x="763" y="1"/>
                  </a:moveTo>
                  <a:cubicBezTo>
                    <a:pt x="750" y="1"/>
                    <a:pt x="737" y="3"/>
                    <a:pt x="724" y="8"/>
                  </a:cubicBezTo>
                  <a:cubicBezTo>
                    <a:pt x="456" y="118"/>
                    <a:pt x="206" y="291"/>
                    <a:pt x="96" y="569"/>
                  </a:cubicBezTo>
                  <a:cubicBezTo>
                    <a:pt x="0" y="809"/>
                    <a:pt x="63" y="1072"/>
                    <a:pt x="331" y="1168"/>
                  </a:cubicBezTo>
                  <a:cubicBezTo>
                    <a:pt x="777" y="1321"/>
                    <a:pt x="954" y="1719"/>
                    <a:pt x="1189" y="2059"/>
                  </a:cubicBezTo>
                  <a:cubicBezTo>
                    <a:pt x="1427" y="2403"/>
                    <a:pt x="1638" y="2554"/>
                    <a:pt x="1993" y="2554"/>
                  </a:cubicBezTo>
                  <a:cubicBezTo>
                    <a:pt x="2123" y="2554"/>
                    <a:pt x="2272" y="2534"/>
                    <a:pt x="2449" y="2496"/>
                  </a:cubicBezTo>
                  <a:lnTo>
                    <a:pt x="2454" y="2486"/>
                  </a:lnTo>
                  <a:cubicBezTo>
                    <a:pt x="2512" y="1810"/>
                    <a:pt x="2612" y="1686"/>
                    <a:pt x="3254" y="1527"/>
                  </a:cubicBezTo>
                  <a:cubicBezTo>
                    <a:pt x="3215" y="1395"/>
                    <a:pt x="3293" y="1124"/>
                    <a:pt x="3143" y="1124"/>
                  </a:cubicBezTo>
                  <a:cubicBezTo>
                    <a:pt x="3091" y="1124"/>
                    <a:pt x="3013" y="1156"/>
                    <a:pt x="2895" y="1235"/>
                  </a:cubicBezTo>
                  <a:cubicBezTo>
                    <a:pt x="2847" y="1270"/>
                    <a:pt x="2804" y="1286"/>
                    <a:pt x="2768" y="1286"/>
                  </a:cubicBezTo>
                  <a:cubicBezTo>
                    <a:pt x="2694" y="1286"/>
                    <a:pt x="2646" y="1217"/>
                    <a:pt x="2627" y="1101"/>
                  </a:cubicBezTo>
                  <a:cubicBezTo>
                    <a:pt x="2593" y="948"/>
                    <a:pt x="2651" y="780"/>
                    <a:pt x="2516" y="650"/>
                  </a:cubicBezTo>
                  <a:cubicBezTo>
                    <a:pt x="2238" y="748"/>
                    <a:pt x="2031" y="804"/>
                    <a:pt x="1857" y="804"/>
                  </a:cubicBezTo>
                  <a:cubicBezTo>
                    <a:pt x="1538" y="804"/>
                    <a:pt x="1327" y="618"/>
                    <a:pt x="973" y="171"/>
                  </a:cubicBezTo>
                  <a:cubicBezTo>
                    <a:pt x="915" y="100"/>
                    <a:pt x="846" y="1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34"/>
            <p:cNvSpPr/>
            <p:nvPr/>
          </p:nvSpPr>
          <p:spPr>
            <a:xfrm>
              <a:off x="5180375" y="2187325"/>
              <a:ext cx="46625" cy="43150"/>
            </a:xfrm>
            <a:custGeom>
              <a:rect b="b" l="l" r="r" t="t"/>
              <a:pathLst>
                <a:path extrusionOk="0" h="1726" w="1865">
                  <a:moveTo>
                    <a:pt x="904" y="0"/>
                  </a:moveTo>
                  <a:cubicBezTo>
                    <a:pt x="873" y="0"/>
                    <a:pt x="840" y="2"/>
                    <a:pt x="806" y="6"/>
                  </a:cubicBezTo>
                  <a:lnTo>
                    <a:pt x="806" y="11"/>
                  </a:lnTo>
                  <a:cubicBezTo>
                    <a:pt x="820" y="88"/>
                    <a:pt x="825" y="160"/>
                    <a:pt x="844" y="241"/>
                  </a:cubicBezTo>
                  <a:cubicBezTo>
                    <a:pt x="983" y="802"/>
                    <a:pt x="926" y="898"/>
                    <a:pt x="403" y="960"/>
                  </a:cubicBezTo>
                  <a:cubicBezTo>
                    <a:pt x="338" y="965"/>
                    <a:pt x="273" y="967"/>
                    <a:pt x="207" y="967"/>
                  </a:cubicBezTo>
                  <a:cubicBezTo>
                    <a:pt x="141" y="967"/>
                    <a:pt x="75" y="965"/>
                    <a:pt x="10" y="960"/>
                  </a:cubicBezTo>
                  <a:lnTo>
                    <a:pt x="1" y="970"/>
                  </a:lnTo>
                  <a:cubicBezTo>
                    <a:pt x="58" y="1444"/>
                    <a:pt x="417" y="1665"/>
                    <a:pt x="801" y="1717"/>
                  </a:cubicBezTo>
                  <a:cubicBezTo>
                    <a:pt x="842" y="1723"/>
                    <a:pt x="882" y="1726"/>
                    <a:pt x="920" y="1726"/>
                  </a:cubicBezTo>
                  <a:cubicBezTo>
                    <a:pt x="1386" y="1726"/>
                    <a:pt x="1621" y="1310"/>
                    <a:pt x="1865" y="965"/>
                  </a:cubicBezTo>
                  <a:cubicBezTo>
                    <a:pt x="1817" y="886"/>
                    <a:pt x="1765" y="862"/>
                    <a:pt x="1713" y="862"/>
                  </a:cubicBezTo>
                  <a:cubicBezTo>
                    <a:pt x="1636" y="862"/>
                    <a:pt x="1557" y="914"/>
                    <a:pt x="1487" y="914"/>
                  </a:cubicBezTo>
                  <a:cubicBezTo>
                    <a:pt x="1467" y="914"/>
                    <a:pt x="1447" y="909"/>
                    <a:pt x="1429" y="898"/>
                  </a:cubicBezTo>
                  <a:cubicBezTo>
                    <a:pt x="1237" y="778"/>
                    <a:pt x="1429" y="615"/>
                    <a:pt x="1400" y="476"/>
                  </a:cubicBezTo>
                  <a:cubicBezTo>
                    <a:pt x="1348" y="177"/>
                    <a:pt x="1195" y="0"/>
                    <a:pt x="9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34"/>
            <p:cNvSpPr/>
            <p:nvPr/>
          </p:nvSpPr>
          <p:spPr>
            <a:xfrm>
              <a:off x="5227700" y="2178600"/>
              <a:ext cx="18125" cy="17925"/>
            </a:xfrm>
            <a:custGeom>
              <a:rect b="b" l="l" r="r" t="t"/>
              <a:pathLst>
                <a:path extrusionOk="0" h="717" w="725">
                  <a:moveTo>
                    <a:pt x="619" y="1"/>
                  </a:moveTo>
                  <a:lnTo>
                    <a:pt x="619" y="1"/>
                  </a:lnTo>
                  <a:cubicBezTo>
                    <a:pt x="446" y="82"/>
                    <a:pt x="283" y="173"/>
                    <a:pt x="125" y="274"/>
                  </a:cubicBezTo>
                  <a:cubicBezTo>
                    <a:pt x="1" y="370"/>
                    <a:pt x="29" y="513"/>
                    <a:pt x="106" y="633"/>
                  </a:cubicBezTo>
                  <a:cubicBezTo>
                    <a:pt x="151" y="694"/>
                    <a:pt x="191" y="717"/>
                    <a:pt x="229" y="717"/>
                  </a:cubicBezTo>
                  <a:cubicBezTo>
                    <a:pt x="293" y="717"/>
                    <a:pt x="352" y="654"/>
                    <a:pt x="418" y="600"/>
                  </a:cubicBezTo>
                  <a:cubicBezTo>
                    <a:pt x="590" y="456"/>
                    <a:pt x="724" y="307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34"/>
            <p:cNvSpPr/>
            <p:nvPr/>
          </p:nvSpPr>
          <p:spPr>
            <a:xfrm>
              <a:off x="5097700" y="2046100"/>
              <a:ext cx="28300" cy="19925"/>
            </a:xfrm>
            <a:custGeom>
              <a:rect b="b" l="l" r="r" t="t"/>
              <a:pathLst>
                <a:path extrusionOk="0" h="797" w="1132">
                  <a:moveTo>
                    <a:pt x="462" y="0"/>
                  </a:moveTo>
                  <a:cubicBezTo>
                    <a:pt x="320" y="0"/>
                    <a:pt x="169" y="62"/>
                    <a:pt x="1" y="230"/>
                  </a:cubicBezTo>
                  <a:cubicBezTo>
                    <a:pt x="381" y="610"/>
                    <a:pt x="572" y="796"/>
                    <a:pt x="718" y="796"/>
                  </a:cubicBezTo>
                  <a:cubicBezTo>
                    <a:pt x="855" y="796"/>
                    <a:pt x="953" y="632"/>
                    <a:pt x="1132" y="312"/>
                  </a:cubicBezTo>
                  <a:cubicBezTo>
                    <a:pt x="914" y="179"/>
                    <a:pt x="703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34"/>
            <p:cNvSpPr/>
            <p:nvPr/>
          </p:nvSpPr>
          <p:spPr>
            <a:xfrm>
              <a:off x="5099375" y="2036750"/>
              <a:ext cx="2675" cy="1925"/>
            </a:xfrm>
            <a:custGeom>
              <a:rect b="b" l="l" r="r" t="t"/>
              <a:pathLst>
                <a:path extrusionOk="0" h="77" w="107">
                  <a:moveTo>
                    <a:pt x="53" y="0"/>
                  </a:moveTo>
                  <a:cubicBezTo>
                    <a:pt x="29" y="10"/>
                    <a:pt x="10" y="19"/>
                    <a:pt x="6" y="34"/>
                  </a:cubicBezTo>
                  <a:cubicBezTo>
                    <a:pt x="1" y="43"/>
                    <a:pt x="20" y="62"/>
                    <a:pt x="29" y="77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34"/>
            <p:cNvSpPr/>
            <p:nvPr/>
          </p:nvSpPr>
          <p:spPr>
            <a:xfrm>
              <a:off x="4996100" y="2067675"/>
              <a:ext cx="9500" cy="4675"/>
            </a:xfrm>
            <a:custGeom>
              <a:rect b="b" l="l" r="r" t="t"/>
              <a:pathLst>
                <a:path extrusionOk="0" h="187" w="380">
                  <a:moveTo>
                    <a:pt x="259" y="0"/>
                  </a:moveTo>
                  <a:cubicBezTo>
                    <a:pt x="233" y="0"/>
                    <a:pt x="207" y="8"/>
                    <a:pt x="183" y="24"/>
                  </a:cubicBezTo>
                  <a:cubicBezTo>
                    <a:pt x="116" y="62"/>
                    <a:pt x="53" y="110"/>
                    <a:pt x="0" y="163"/>
                  </a:cubicBezTo>
                  <a:lnTo>
                    <a:pt x="24" y="187"/>
                  </a:lnTo>
                  <a:cubicBezTo>
                    <a:pt x="77" y="182"/>
                    <a:pt x="130" y="177"/>
                    <a:pt x="183" y="163"/>
                  </a:cubicBezTo>
                  <a:cubicBezTo>
                    <a:pt x="250" y="139"/>
                    <a:pt x="317" y="115"/>
                    <a:pt x="379" y="81"/>
                  </a:cubicBezTo>
                  <a:cubicBezTo>
                    <a:pt x="360" y="30"/>
                    <a:pt x="311" y="0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34"/>
            <p:cNvSpPr/>
            <p:nvPr/>
          </p:nvSpPr>
          <p:spPr>
            <a:xfrm>
              <a:off x="5177850" y="2103550"/>
              <a:ext cx="10925" cy="8100"/>
            </a:xfrm>
            <a:custGeom>
              <a:rect b="b" l="l" r="r" t="t"/>
              <a:pathLst>
                <a:path extrusionOk="0" h="324" w="437">
                  <a:moveTo>
                    <a:pt x="366" y="1"/>
                  </a:moveTo>
                  <a:cubicBezTo>
                    <a:pt x="310" y="1"/>
                    <a:pt x="255" y="5"/>
                    <a:pt x="202" y="12"/>
                  </a:cubicBezTo>
                  <a:cubicBezTo>
                    <a:pt x="135" y="31"/>
                    <a:pt x="44" y="79"/>
                    <a:pt x="34" y="127"/>
                  </a:cubicBezTo>
                  <a:cubicBezTo>
                    <a:pt x="1" y="256"/>
                    <a:pt x="111" y="295"/>
                    <a:pt x="212" y="309"/>
                  </a:cubicBezTo>
                  <a:cubicBezTo>
                    <a:pt x="288" y="319"/>
                    <a:pt x="360" y="324"/>
                    <a:pt x="437" y="324"/>
                  </a:cubicBezTo>
                  <a:cubicBezTo>
                    <a:pt x="432" y="213"/>
                    <a:pt x="427" y="108"/>
                    <a:pt x="427" y="2"/>
                  </a:cubicBezTo>
                  <a:cubicBezTo>
                    <a:pt x="407" y="1"/>
                    <a:pt x="386" y="1"/>
                    <a:pt x="3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34"/>
            <p:cNvSpPr/>
            <p:nvPr/>
          </p:nvSpPr>
          <p:spPr>
            <a:xfrm>
              <a:off x="5180625" y="2187475"/>
              <a:ext cx="24325" cy="23925"/>
            </a:xfrm>
            <a:custGeom>
              <a:rect b="b" l="l" r="r" t="t"/>
              <a:pathLst>
                <a:path extrusionOk="0" h="957" w="973">
                  <a:moveTo>
                    <a:pt x="796" y="0"/>
                  </a:moveTo>
                  <a:cubicBezTo>
                    <a:pt x="158" y="158"/>
                    <a:pt x="58" y="283"/>
                    <a:pt x="0" y="949"/>
                  </a:cubicBezTo>
                  <a:cubicBezTo>
                    <a:pt x="65" y="954"/>
                    <a:pt x="131" y="956"/>
                    <a:pt x="197" y="956"/>
                  </a:cubicBezTo>
                  <a:cubicBezTo>
                    <a:pt x="263" y="956"/>
                    <a:pt x="328" y="954"/>
                    <a:pt x="393" y="949"/>
                  </a:cubicBezTo>
                  <a:cubicBezTo>
                    <a:pt x="916" y="887"/>
                    <a:pt x="973" y="791"/>
                    <a:pt x="834" y="230"/>
                  </a:cubicBezTo>
                  <a:cubicBezTo>
                    <a:pt x="815" y="154"/>
                    <a:pt x="810" y="77"/>
                    <a:pt x="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7" name="Google Shape;13567;p34"/>
          <p:cNvGrpSpPr/>
          <p:nvPr/>
        </p:nvGrpSpPr>
        <p:grpSpPr>
          <a:xfrm rot="5400000">
            <a:off x="5179260" y="3147519"/>
            <a:ext cx="1027589" cy="2870012"/>
            <a:chOff x="6775600" y="1975875"/>
            <a:chExt cx="609050" cy="1701050"/>
          </a:xfrm>
        </p:grpSpPr>
        <p:sp>
          <p:nvSpPr>
            <p:cNvPr id="13568" name="Google Shape;13568;p34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34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34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34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34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34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34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34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34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34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34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34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34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34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34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34"/>
            <p:cNvSpPr/>
            <p:nvPr/>
          </p:nvSpPr>
          <p:spPr>
            <a:xfrm>
              <a:off x="6775600" y="1979750"/>
              <a:ext cx="41475" cy="32750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34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34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34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34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34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34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34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34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34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34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34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34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34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34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34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34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34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34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34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34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34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34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34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34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34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34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34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34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34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34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34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34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34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34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34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34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34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34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34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34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34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34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34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7" name="Google Shape;13627;p34"/>
          <p:cNvGrpSpPr/>
          <p:nvPr/>
        </p:nvGrpSpPr>
        <p:grpSpPr>
          <a:xfrm>
            <a:off x="571032" y="1017707"/>
            <a:ext cx="8011875" cy="3116586"/>
            <a:chOff x="-7970886" y="8916825"/>
            <a:chExt cx="7565510" cy="2942952"/>
          </a:xfrm>
        </p:grpSpPr>
        <p:grpSp>
          <p:nvGrpSpPr>
            <p:cNvPr id="13628" name="Google Shape;13628;p34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13629" name="Google Shape;13629;p34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0" name="Google Shape;13630;p34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1" name="Google Shape;13631;p34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2" name="Google Shape;13632;p34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3" name="Google Shape;13633;p34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4" name="Google Shape;13634;p34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5" name="Google Shape;13635;p34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6" name="Google Shape;13636;p34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7" name="Google Shape;13637;p34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38" name="Google Shape;13638;p34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13639" name="Google Shape;13639;p34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0" name="Google Shape;13640;p34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1" name="Google Shape;13641;p34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42" name="Google Shape;13642;p34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13643" name="Google Shape;13643;p34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4" name="Google Shape;13644;p34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5" name="Google Shape;13645;p34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6" name="Google Shape;13646;p34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47" name="Google Shape;13647;p34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48" name="Google Shape;13648;p34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13649" name="Google Shape;13649;p34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0" name="Google Shape;13650;p34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1" name="Google Shape;13651;p34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2" name="Google Shape;13652;p34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53" name="Google Shape;13653;p34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13654" name="Google Shape;13654;p34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5" name="Google Shape;13655;p34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56" name="Google Shape;13656;p34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13657" name="Google Shape;13657;p34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8" name="Google Shape;13658;p34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9" name="Google Shape;13659;p34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0" name="Google Shape;13660;p34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1" name="Google Shape;13661;p34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2" name="Google Shape;13662;p34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3" name="Google Shape;13663;p34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64" name="Google Shape;13664;p34"/>
            <p:cNvGrpSpPr/>
            <p:nvPr/>
          </p:nvGrpSpPr>
          <p:grpSpPr>
            <a:xfrm>
              <a:off x="-2455263" y="11167155"/>
              <a:ext cx="393776" cy="363685"/>
              <a:chOff x="-2439074" y="11152150"/>
              <a:chExt cx="417800" cy="385873"/>
            </a:xfrm>
          </p:grpSpPr>
          <p:sp>
            <p:nvSpPr>
              <p:cNvPr id="13665" name="Google Shape;13665;p34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6" name="Google Shape;13666;p34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7" name="Google Shape;13667;p34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8" name="Google Shape;13668;p34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69" name="Google Shape;13669;p34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34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34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34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34"/>
            <p:cNvSpPr/>
            <p:nvPr/>
          </p:nvSpPr>
          <p:spPr>
            <a:xfrm rot="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34"/>
            <p:cNvSpPr/>
            <p:nvPr/>
          </p:nvSpPr>
          <p:spPr>
            <a:xfrm flipH="1" rot="-1277460">
              <a:off x="-4172832" y="988523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34"/>
            <p:cNvSpPr/>
            <p:nvPr/>
          </p:nvSpPr>
          <p:spPr>
            <a:xfrm rot="-627843">
              <a:off x="-3175480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76" name="Google Shape;13676;p34"/>
            <p:cNvGrpSpPr/>
            <p:nvPr/>
          </p:nvGrpSpPr>
          <p:grpSpPr>
            <a:xfrm>
              <a:off x="-4317214" y="11384669"/>
              <a:ext cx="393776" cy="363685"/>
              <a:chOff x="-2210041" y="11304839"/>
              <a:chExt cx="417800" cy="385873"/>
            </a:xfrm>
          </p:grpSpPr>
          <p:sp>
            <p:nvSpPr>
              <p:cNvPr id="13677" name="Google Shape;13677;p34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8" name="Google Shape;13678;p34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9" name="Google Shape;13679;p34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0" name="Google Shape;13680;p34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81" name="Google Shape;13681;p34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13682" name="Google Shape;13682;p34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3" name="Google Shape;13683;p34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4" name="Google Shape;13684;p34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5" name="Google Shape;13685;p34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6" name="Google Shape;13686;p34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7" name="Google Shape;13687;p34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8" name="Google Shape;13688;p34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9" name="Google Shape;13689;p34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0" name="Google Shape;13690;p34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91" name="Google Shape;13691;p34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13692" name="Google Shape;13692;p34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3" name="Google Shape;13693;p34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4" name="Google Shape;13694;p34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5" name="Google Shape;13695;p34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96" name="Google Shape;13696;p34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34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34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99" name="Google Shape;13699;p34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13700" name="Google Shape;13700;p34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1" name="Google Shape;13701;p34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2" name="Google Shape;13702;p34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3" name="Google Shape;13703;p34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04" name="Google Shape;13704;p34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13705" name="Google Shape;13705;p34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6" name="Google Shape;13706;p34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7" name="Google Shape;13707;p34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8" name="Google Shape;13708;p34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9" name="Google Shape;13709;p34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0" name="Google Shape;13710;p34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1" name="Google Shape;13711;p34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12" name="Google Shape;13712;p34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13713" name="Google Shape;13713;p34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4" name="Google Shape;13714;p34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15" name="Google Shape;13715;p34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13716" name="Google Shape;13716;p34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7" name="Google Shape;13717;p34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8" name="Google Shape;13718;p34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19" name="Google Shape;13719;p34"/>
            <p:cNvSpPr/>
            <p:nvPr/>
          </p:nvSpPr>
          <p:spPr>
            <a:xfrm rot="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34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spTree>
      <p:nvGrpSpPr>
        <p:cNvPr id="13721" name="Shape 13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22" name="Google Shape;13722;p35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23" name="Google Shape;13723;p35"/>
          <p:cNvGrpSpPr/>
          <p:nvPr/>
        </p:nvGrpSpPr>
        <p:grpSpPr>
          <a:xfrm>
            <a:off x="459000" y="361650"/>
            <a:ext cx="8226050" cy="4420200"/>
            <a:chOff x="459000" y="361650"/>
            <a:chExt cx="8226050" cy="4420200"/>
          </a:xfrm>
        </p:grpSpPr>
        <p:sp>
          <p:nvSpPr>
            <p:cNvPr id="13724" name="Google Shape;13724;p35"/>
            <p:cNvSpPr/>
            <p:nvPr/>
          </p:nvSpPr>
          <p:spPr>
            <a:xfrm>
              <a:off x="459000" y="361650"/>
              <a:ext cx="8226000" cy="44202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35"/>
            <p:cNvSpPr/>
            <p:nvPr/>
          </p:nvSpPr>
          <p:spPr>
            <a:xfrm>
              <a:off x="459050" y="361650"/>
              <a:ext cx="8226000" cy="8322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26" name="Google Shape;13726;p35"/>
          <p:cNvSpPr/>
          <p:nvPr/>
        </p:nvSpPr>
        <p:spPr>
          <a:xfrm>
            <a:off x="459050" y="2984425"/>
            <a:ext cx="8226000" cy="18006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27" name="Google Shape;13727;p35"/>
          <p:cNvGrpSpPr/>
          <p:nvPr/>
        </p:nvGrpSpPr>
        <p:grpSpPr>
          <a:xfrm>
            <a:off x="566106" y="1413234"/>
            <a:ext cx="8011874" cy="3149150"/>
            <a:chOff x="566068" y="5277834"/>
            <a:chExt cx="8011874" cy="3149150"/>
          </a:xfrm>
        </p:grpSpPr>
        <p:grpSp>
          <p:nvGrpSpPr>
            <p:cNvPr id="13728" name="Google Shape;13728;p35"/>
            <p:cNvGrpSpPr/>
            <p:nvPr/>
          </p:nvGrpSpPr>
          <p:grpSpPr>
            <a:xfrm rot="652735">
              <a:off x="7376288" y="6943737"/>
              <a:ext cx="483137" cy="458078"/>
              <a:chOff x="1776103" y="8970138"/>
              <a:chExt cx="351656" cy="333398"/>
            </a:xfrm>
          </p:grpSpPr>
          <p:sp>
            <p:nvSpPr>
              <p:cNvPr id="13729" name="Google Shape;13729;p35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0" name="Google Shape;13730;p35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1" name="Google Shape;13731;p35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2" name="Google Shape;13732;p35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3" name="Google Shape;13733;p35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4" name="Google Shape;13734;p35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5" name="Google Shape;13735;p35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6" name="Google Shape;13736;p35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7" name="Google Shape;13737;p35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38" name="Google Shape;13738;p35"/>
            <p:cNvGrpSpPr/>
            <p:nvPr/>
          </p:nvGrpSpPr>
          <p:grpSpPr>
            <a:xfrm rot="-292372">
              <a:off x="5161163" y="6381706"/>
              <a:ext cx="490744" cy="334961"/>
              <a:chOff x="527553" y="10096667"/>
              <a:chExt cx="285914" cy="195141"/>
            </a:xfrm>
          </p:grpSpPr>
          <p:sp>
            <p:nvSpPr>
              <p:cNvPr id="13739" name="Google Shape;13739;p35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0" name="Google Shape;13740;p35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1" name="Google Shape;13741;p35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42" name="Google Shape;13742;p35"/>
            <p:cNvGrpSpPr/>
            <p:nvPr/>
          </p:nvGrpSpPr>
          <p:grpSpPr>
            <a:xfrm rot="293467">
              <a:off x="5744782" y="6982393"/>
              <a:ext cx="495542" cy="277091"/>
              <a:chOff x="306183" y="11167138"/>
              <a:chExt cx="361739" cy="202244"/>
            </a:xfrm>
          </p:grpSpPr>
          <p:sp>
            <p:nvSpPr>
              <p:cNvPr id="13743" name="Google Shape;13743;p35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4" name="Google Shape;13744;p35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5" name="Google Shape;13745;p35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6" name="Google Shape;13746;p35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47" name="Google Shape;13747;p35"/>
            <p:cNvSpPr/>
            <p:nvPr/>
          </p:nvSpPr>
          <p:spPr>
            <a:xfrm rot="-1585849">
              <a:off x="6151348" y="5312173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48" name="Google Shape;13748;p35"/>
            <p:cNvGrpSpPr/>
            <p:nvPr/>
          </p:nvGrpSpPr>
          <p:grpSpPr>
            <a:xfrm rot="892445">
              <a:off x="7926362" y="6451123"/>
              <a:ext cx="343036" cy="339026"/>
              <a:chOff x="1496103" y="9977164"/>
              <a:chExt cx="198862" cy="196562"/>
            </a:xfrm>
          </p:grpSpPr>
          <p:sp>
            <p:nvSpPr>
              <p:cNvPr id="13749" name="Google Shape;13749;p35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35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35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35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53" name="Google Shape;13753;p35"/>
            <p:cNvGrpSpPr/>
            <p:nvPr/>
          </p:nvGrpSpPr>
          <p:grpSpPr>
            <a:xfrm>
              <a:off x="2796807" y="5630600"/>
              <a:ext cx="463627" cy="377568"/>
              <a:chOff x="315319" y="11122465"/>
              <a:chExt cx="299153" cy="243639"/>
            </a:xfrm>
          </p:grpSpPr>
          <p:sp>
            <p:nvSpPr>
              <p:cNvPr id="13754" name="Google Shape;13754;p35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5" name="Google Shape;13755;p35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56" name="Google Shape;13756;p35"/>
            <p:cNvGrpSpPr/>
            <p:nvPr/>
          </p:nvGrpSpPr>
          <p:grpSpPr>
            <a:xfrm rot="1398537">
              <a:off x="4928353" y="5425970"/>
              <a:ext cx="278766" cy="476967"/>
              <a:chOff x="316587" y="9755293"/>
              <a:chExt cx="193789" cy="331571"/>
            </a:xfrm>
          </p:grpSpPr>
          <p:sp>
            <p:nvSpPr>
              <p:cNvPr id="13757" name="Google Shape;13757;p35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8" name="Google Shape;13758;p35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35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35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35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35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35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64" name="Google Shape;13764;p35"/>
            <p:cNvGrpSpPr/>
            <p:nvPr/>
          </p:nvGrpSpPr>
          <p:grpSpPr>
            <a:xfrm>
              <a:off x="6559530" y="8041845"/>
              <a:ext cx="417006" cy="385139"/>
              <a:chOff x="-2286385" y="11533873"/>
              <a:chExt cx="417800" cy="385873"/>
            </a:xfrm>
          </p:grpSpPr>
          <p:sp>
            <p:nvSpPr>
              <p:cNvPr id="13765" name="Google Shape;13765;p35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6" name="Google Shape;13766;p35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7" name="Google Shape;13767;p35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8" name="Google Shape;13768;p35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69" name="Google Shape;13769;p35"/>
            <p:cNvSpPr/>
            <p:nvPr/>
          </p:nvSpPr>
          <p:spPr>
            <a:xfrm rot="705357">
              <a:off x="8269294" y="7415300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35"/>
            <p:cNvSpPr/>
            <p:nvPr/>
          </p:nvSpPr>
          <p:spPr>
            <a:xfrm rot="524861">
              <a:off x="7571840" y="7981614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35"/>
            <p:cNvSpPr/>
            <p:nvPr/>
          </p:nvSpPr>
          <p:spPr>
            <a:xfrm>
              <a:off x="1978083" y="5683052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35"/>
            <p:cNvSpPr/>
            <p:nvPr/>
          </p:nvSpPr>
          <p:spPr>
            <a:xfrm rot="906625">
              <a:off x="7479632" y="5499765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35"/>
            <p:cNvSpPr/>
            <p:nvPr/>
          </p:nvSpPr>
          <p:spPr>
            <a:xfrm rot="1118803">
              <a:off x="6851986" y="6209762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35"/>
            <p:cNvSpPr/>
            <p:nvPr/>
          </p:nvSpPr>
          <p:spPr>
            <a:xfrm flipH="1" rot="-1277494">
              <a:off x="5086661" y="7191958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35"/>
            <p:cNvSpPr/>
            <p:nvPr/>
          </p:nvSpPr>
          <p:spPr>
            <a:xfrm rot="-627847">
              <a:off x="5644403" y="8010458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76" name="Google Shape;13776;p35"/>
            <p:cNvGrpSpPr/>
            <p:nvPr/>
          </p:nvGrpSpPr>
          <p:grpSpPr>
            <a:xfrm>
              <a:off x="3635325" y="7988618"/>
              <a:ext cx="417006" cy="385139"/>
              <a:chOff x="-2378259" y="11402361"/>
              <a:chExt cx="417800" cy="385873"/>
            </a:xfrm>
          </p:grpSpPr>
          <p:sp>
            <p:nvSpPr>
              <p:cNvPr id="13777" name="Google Shape;13777;p35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8" name="Google Shape;13778;p35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9" name="Google Shape;13779;p35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0" name="Google Shape;13780;p35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81" name="Google Shape;13781;p35"/>
            <p:cNvGrpSpPr/>
            <p:nvPr/>
          </p:nvGrpSpPr>
          <p:grpSpPr>
            <a:xfrm rot="652735">
              <a:off x="2985591" y="7402110"/>
              <a:ext cx="483137" cy="458078"/>
              <a:chOff x="1905969" y="9058125"/>
              <a:chExt cx="351656" cy="333398"/>
            </a:xfrm>
          </p:grpSpPr>
          <p:sp>
            <p:nvSpPr>
              <p:cNvPr id="13782" name="Google Shape;13782;p35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3" name="Google Shape;13783;p35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4" name="Google Shape;13784;p35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5" name="Google Shape;13785;p35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6" name="Google Shape;13786;p35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7" name="Google Shape;13787;p35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8" name="Google Shape;13788;p35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9" name="Google Shape;13789;p35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0" name="Google Shape;13790;p35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91" name="Google Shape;13791;p35"/>
            <p:cNvGrpSpPr/>
            <p:nvPr/>
          </p:nvGrpSpPr>
          <p:grpSpPr>
            <a:xfrm rot="892445">
              <a:off x="3878985" y="6341070"/>
              <a:ext cx="343036" cy="339026"/>
              <a:chOff x="1766909" y="9785452"/>
              <a:chExt cx="198862" cy="196562"/>
            </a:xfrm>
          </p:grpSpPr>
          <p:sp>
            <p:nvSpPr>
              <p:cNvPr id="13792" name="Google Shape;13792;p35"/>
              <p:cNvSpPr/>
              <p:nvPr/>
            </p:nvSpPr>
            <p:spPr>
              <a:xfrm>
                <a:off x="1766909" y="978545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3" name="Google Shape;13793;p35"/>
              <p:cNvSpPr/>
              <p:nvPr/>
            </p:nvSpPr>
            <p:spPr>
              <a:xfrm>
                <a:off x="1831775" y="986979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4" name="Google Shape;13794;p35"/>
              <p:cNvSpPr/>
              <p:nvPr/>
            </p:nvSpPr>
            <p:spPr>
              <a:xfrm>
                <a:off x="1876146" y="987142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5" name="Google Shape;13795;p35"/>
              <p:cNvSpPr/>
              <p:nvPr/>
            </p:nvSpPr>
            <p:spPr>
              <a:xfrm>
                <a:off x="1822440" y="990409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96" name="Google Shape;13796;p35"/>
            <p:cNvSpPr/>
            <p:nvPr/>
          </p:nvSpPr>
          <p:spPr>
            <a:xfrm rot="-992800">
              <a:off x="2302157" y="6400425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35"/>
            <p:cNvSpPr/>
            <p:nvPr/>
          </p:nvSpPr>
          <p:spPr>
            <a:xfrm rot="-597260">
              <a:off x="1465039" y="6141695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35"/>
            <p:cNvSpPr/>
            <p:nvPr/>
          </p:nvSpPr>
          <p:spPr>
            <a:xfrm rot="3469497">
              <a:off x="2081010" y="7950418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99" name="Google Shape;13799;p35"/>
            <p:cNvGrpSpPr/>
            <p:nvPr/>
          </p:nvGrpSpPr>
          <p:grpSpPr>
            <a:xfrm rot="293467">
              <a:off x="1886792" y="7300728"/>
              <a:ext cx="495542" cy="277091"/>
              <a:chOff x="306183" y="11167138"/>
              <a:chExt cx="361739" cy="202244"/>
            </a:xfrm>
          </p:grpSpPr>
          <p:sp>
            <p:nvSpPr>
              <p:cNvPr id="13800" name="Google Shape;13800;p35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1" name="Google Shape;13801;p35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2" name="Google Shape;13802;p35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3" name="Google Shape;13803;p35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04" name="Google Shape;13804;p35"/>
            <p:cNvGrpSpPr/>
            <p:nvPr/>
          </p:nvGrpSpPr>
          <p:grpSpPr>
            <a:xfrm rot="-645224">
              <a:off x="1205700" y="5399252"/>
              <a:ext cx="278758" cy="476953"/>
              <a:chOff x="524756" y="9794821"/>
              <a:chExt cx="193789" cy="331571"/>
            </a:xfrm>
          </p:grpSpPr>
          <p:sp>
            <p:nvSpPr>
              <p:cNvPr id="13805" name="Google Shape;13805;p35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6" name="Google Shape;13806;p35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7" name="Google Shape;13807;p35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8" name="Google Shape;13808;p35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9" name="Google Shape;13809;p35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0" name="Google Shape;13810;p35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1" name="Google Shape;13811;p35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12" name="Google Shape;13812;p35"/>
            <p:cNvGrpSpPr/>
            <p:nvPr/>
          </p:nvGrpSpPr>
          <p:grpSpPr>
            <a:xfrm rot="784931">
              <a:off x="1118084" y="7723900"/>
              <a:ext cx="425397" cy="460479"/>
              <a:chOff x="597900" y="10971024"/>
              <a:chExt cx="274481" cy="297136"/>
            </a:xfrm>
          </p:grpSpPr>
          <p:sp>
            <p:nvSpPr>
              <p:cNvPr id="13813" name="Google Shape;13813;p35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4" name="Google Shape;13814;p35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15" name="Google Shape;13815;p35"/>
            <p:cNvGrpSpPr/>
            <p:nvPr/>
          </p:nvGrpSpPr>
          <p:grpSpPr>
            <a:xfrm rot="-292372">
              <a:off x="794202" y="7005317"/>
              <a:ext cx="490744" cy="334961"/>
              <a:chOff x="527553" y="10096667"/>
              <a:chExt cx="285914" cy="195141"/>
            </a:xfrm>
          </p:grpSpPr>
          <p:sp>
            <p:nvSpPr>
              <p:cNvPr id="13816" name="Google Shape;13816;p35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7" name="Google Shape;13817;p35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8" name="Google Shape;13818;p35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819" name="Google Shape;13819;p35"/>
            <p:cNvSpPr/>
            <p:nvPr/>
          </p:nvSpPr>
          <p:spPr>
            <a:xfrm rot="1118803">
              <a:off x="3549348" y="5386011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35"/>
            <p:cNvSpPr/>
            <p:nvPr/>
          </p:nvSpPr>
          <p:spPr>
            <a:xfrm>
              <a:off x="566068" y="6495383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1" name="Google Shape;13821;p35"/>
          <p:cNvGrpSpPr/>
          <p:nvPr/>
        </p:nvGrpSpPr>
        <p:grpSpPr>
          <a:xfrm rot="-5400000">
            <a:off x="-794445" y="2843631"/>
            <a:ext cx="2569337" cy="1244998"/>
            <a:chOff x="3103025" y="1092425"/>
            <a:chExt cx="1105900" cy="535875"/>
          </a:xfrm>
        </p:grpSpPr>
        <p:sp>
          <p:nvSpPr>
            <p:cNvPr id="13822" name="Google Shape;13822;p35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35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35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35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35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35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35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35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35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35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35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35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35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35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35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35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35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35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35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35"/>
            <p:cNvSpPr/>
            <p:nvPr/>
          </p:nvSpPr>
          <p:spPr>
            <a:xfrm>
              <a:off x="3298925" y="1598150"/>
              <a:ext cx="38125" cy="30150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35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35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35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35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35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35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35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35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35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35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35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35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35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35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35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35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35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35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35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35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35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35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35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35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35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35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35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35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0" name="Google Shape;13870;p35"/>
          <p:cNvGrpSpPr/>
          <p:nvPr/>
        </p:nvGrpSpPr>
        <p:grpSpPr>
          <a:xfrm>
            <a:off x="7522458" y="2828550"/>
            <a:ext cx="1621552" cy="2238742"/>
            <a:chOff x="9966008" y="2955775"/>
            <a:chExt cx="1621552" cy="2238742"/>
          </a:xfrm>
        </p:grpSpPr>
        <p:sp>
          <p:nvSpPr>
            <p:cNvPr id="13871" name="Google Shape;13871;p35"/>
            <p:cNvSpPr/>
            <p:nvPr/>
          </p:nvSpPr>
          <p:spPr>
            <a:xfrm flipH="1" rot="-5400000">
              <a:off x="10846764" y="4450581"/>
              <a:ext cx="827568" cy="654024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35"/>
            <p:cNvSpPr/>
            <p:nvPr/>
          </p:nvSpPr>
          <p:spPr>
            <a:xfrm flipH="1" rot="-5400000">
              <a:off x="11372144" y="3798347"/>
              <a:ext cx="256010" cy="174822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35"/>
            <p:cNvSpPr/>
            <p:nvPr/>
          </p:nvSpPr>
          <p:spPr>
            <a:xfrm flipH="1" rot="-5400000">
              <a:off x="11532036" y="3486083"/>
              <a:ext cx="53991" cy="57057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35"/>
            <p:cNvSpPr/>
            <p:nvPr/>
          </p:nvSpPr>
          <p:spPr>
            <a:xfrm flipH="1" rot="-5400000">
              <a:off x="11540596" y="4281362"/>
              <a:ext cx="61985" cy="31942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35"/>
            <p:cNvSpPr/>
            <p:nvPr/>
          </p:nvSpPr>
          <p:spPr>
            <a:xfrm flipH="1" rot="-5400000">
              <a:off x="11536416" y="3888514"/>
              <a:ext cx="57495" cy="44792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35"/>
            <p:cNvSpPr/>
            <p:nvPr/>
          </p:nvSpPr>
          <p:spPr>
            <a:xfrm flipH="1" rot="-5400000">
              <a:off x="11550744" y="3631573"/>
              <a:ext cx="49902" cy="23728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35"/>
            <p:cNvSpPr/>
            <p:nvPr/>
          </p:nvSpPr>
          <p:spPr>
            <a:xfrm flipH="1" rot="-5400000">
              <a:off x="11577302" y="4748608"/>
              <a:ext cx="11572" cy="8944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35"/>
            <p:cNvSpPr/>
            <p:nvPr/>
          </p:nvSpPr>
          <p:spPr>
            <a:xfrm flipH="1" rot="-5400000">
              <a:off x="10933810" y="3369979"/>
              <a:ext cx="560425" cy="502126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35"/>
            <p:cNvSpPr/>
            <p:nvPr/>
          </p:nvSpPr>
          <p:spPr>
            <a:xfrm flipH="1" rot="-5400000">
              <a:off x="11267009" y="3008780"/>
              <a:ext cx="215745" cy="109734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35"/>
            <p:cNvSpPr/>
            <p:nvPr/>
          </p:nvSpPr>
          <p:spPr>
            <a:xfrm flipH="1" rot="-5400000">
              <a:off x="10854138" y="4290799"/>
              <a:ext cx="216292" cy="207604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35"/>
            <p:cNvSpPr/>
            <p:nvPr/>
          </p:nvSpPr>
          <p:spPr>
            <a:xfrm flipH="1" rot="-5400000">
              <a:off x="10835192" y="3577747"/>
              <a:ext cx="122182" cy="117218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35"/>
            <p:cNvSpPr/>
            <p:nvPr/>
          </p:nvSpPr>
          <p:spPr>
            <a:xfrm flipH="1" rot="-5400000">
              <a:off x="11235396" y="3344845"/>
              <a:ext cx="167485" cy="128644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35"/>
            <p:cNvSpPr/>
            <p:nvPr/>
          </p:nvSpPr>
          <p:spPr>
            <a:xfrm flipH="1" rot="-5400000">
              <a:off x="10768296" y="5052859"/>
              <a:ext cx="151715" cy="123204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35"/>
            <p:cNvSpPr/>
            <p:nvPr/>
          </p:nvSpPr>
          <p:spPr>
            <a:xfrm flipH="1" rot="-5400000">
              <a:off x="11326458" y="3570975"/>
              <a:ext cx="106960" cy="108529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35"/>
            <p:cNvSpPr/>
            <p:nvPr/>
          </p:nvSpPr>
          <p:spPr>
            <a:xfrm flipH="1" rot="-5400000">
              <a:off x="10217691" y="5100279"/>
              <a:ext cx="81041" cy="105682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35"/>
            <p:cNvSpPr/>
            <p:nvPr/>
          </p:nvSpPr>
          <p:spPr>
            <a:xfrm flipH="1" rot="-5400000">
              <a:off x="11453167" y="3223630"/>
              <a:ext cx="64066" cy="118276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35"/>
            <p:cNvSpPr/>
            <p:nvPr/>
          </p:nvSpPr>
          <p:spPr>
            <a:xfrm flipH="1" rot="-5400000">
              <a:off x="11263085" y="3337781"/>
              <a:ext cx="56546" cy="68264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35"/>
            <p:cNvSpPr/>
            <p:nvPr/>
          </p:nvSpPr>
          <p:spPr>
            <a:xfrm flipH="1" rot="-5400000">
              <a:off x="11484543" y="3608411"/>
              <a:ext cx="52166" cy="63263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35"/>
            <p:cNvSpPr/>
            <p:nvPr/>
          </p:nvSpPr>
          <p:spPr>
            <a:xfrm flipH="1" rot="-5400000">
              <a:off x="10043800" y="4812930"/>
              <a:ext cx="44828" cy="43368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35"/>
            <p:cNvSpPr/>
            <p:nvPr/>
          </p:nvSpPr>
          <p:spPr>
            <a:xfrm flipH="1" rot="-5400000">
              <a:off x="10577357" y="5148301"/>
              <a:ext cx="55305" cy="37126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35"/>
            <p:cNvSpPr/>
            <p:nvPr/>
          </p:nvSpPr>
          <p:spPr>
            <a:xfrm flipH="1" rot="-5400000">
              <a:off x="11386673" y="3498348"/>
              <a:ext cx="21136" cy="25371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35"/>
            <p:cNvSpPr/>
            <p:nvPr/>
          </p:nvSpPr>
          <p:spPr>
            <a:xfrm flipH="1" rot="-5400000">
              <a:off x="10925341" y="3846807"/>
              <a:ext cx="23838" cy="17157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35"/>
            <p:cNvSpPr/>
            <p:nvPr/>
          </p:nvSpPr>
          <p:spPr>
            <a:xfrm flipH="1" rot="-5400000">
              <a:off x="11038598" y="5173563"/>
              <a:ext cx="18581" cy="1770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35"/>
            <p:cNvSpPr/>
            <p:nvPr/>
          </p:nvSpPr>
          <p:spPr>
            <a:xfrm flipH="1" rot="-5400000">
              <a:off x="10099141" y="4795882"/>
              <a:ext cx="15953" cy="11499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35"/>
            <p:cNvSpPr/>
            <p:nvPr/>
          </p:nvSpPr>
          <p:spPr>
            <a:xfrm flipH="1" rot="-5400000">
              <a:off x="10941859" y="3870517"/>
              <a:ext cx="14054" cy="17340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35"/>
            <p:cNvSpPr/>
            <p:nvPr/>
          </p:nvSpPr>
          <p:spPr>
            <a:xfrm flipH="1" rot="-5400000">
              <a:off x="11554650" y="3553745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35"/>
            <p:cNvSpPr/>
            <p:nvPr/>
          </p:nvSpPr>
          <p:spPr>
            <a:xfrm flipH="1" rot="-5400000">
              <a:off x="10009175" y="4808166"/>
              <a:ext cx="7045" cy="6717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35"/>
            <p:cNvSpPr/>
            <p:nvPr/>
          </p:nvSpPr>
          <p:spPr>
            <a:xfrm flipH="1" rot="-5400000">
              <a:off x="11316273" y="3149196"/>
              <a:ext cx="8944" cy="8761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35"/>
            <p:cNvSpPr/>
            <p:nvPr/>
          </p:nvSpPr>
          <p:spPr>
            <a:xfrm flipH="1" rot="-5400000">
              <a:off x="10038470" y="4808440"/>
              <a:ext cx="7045" cy="6534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35"/>
            <p:cNvSpPr/>
            <p:nvPr/>
          </p:nvSpPr>
          <p:spPr>
            <a:xfrm flipH="1" rot="-5400000">
              <a:off x="10131905" y="4627503"/>
              <a:ext cx="7045" cy="6571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35"/>
            <p:cNvSpPr/>
            <p:nvPr/>
          </p:nvSpPr>
          <p:spPr>
            <a:xfrm flipH="1" rot="-5400000">
              <a:off x="10196482" y="5105791"/>
              <a:ext cx="5987" cy="11937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35"/>
            <p:cNvSpPr/>
            <p:nvPr/>
          </p:nvSpPr>
          <p:spPr>
            <a:xfrm flipH="1" rot="-5400000">
              <a:off x="10489526" y="4977896"/>
              <a:ext cx="146969" cy="174275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35"/>
            <p:cNvSpPr/>
            <p:nvPr/>
          </p:nvSpPr>
          <p:spPr>
            <a:xfrm flipH="1" rot="-5400000">
              <a:off x="10961426" y="3849344"/>
              <a:ext cx="141420" cy="14821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35"/>
            <p:cNvSpPr/>
            <p:nvPr/>
          </p:nvSpPr>
          <p:spPr>
            <a:xfrm flipH="1" rot="-5400000">
              <a:off x="11274967" y="3881176"/>
              <a:ext cx="144195" cy="108347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35"/>
            <p:cNvSpPr/>
            <p:nvPr/>
          </p:nvSpPr>
          <p:spPr>
            <a:xfrm flipH="1" rot="-5400000">
              <a:off x="10810806" y="4980926"/>
              <a:ext cx="144122" cy="83231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35"/>
            <p:cNvSpPr/>
            <p:nvPr/>
          </p:nvSpPr>
          <p:spPr>
            <a:xfrm flipH="1" rot="-5400000">
              <a:off x="10951223" y="4706025"/>
              <a:ext cx="96446" cy="91518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35"/>
            <p:cNvSpPr/>
            <p:nvPr/>
          </p:nvSpPr>
          <p:spPr>
            <a:xfrm flipH="1" rot="-5400000">
              <a:off x="11176842" y="4702758"/>
              <a:ext cx="67206" cy="104879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35"/>
            <p:cNvSpPr/>
            <p:nvPr/>
          </p:nvSpPr>
          <p:spPr>
            <a:xfrm flipH="1" rot="-5400000">
              <a:off x="11017552" y="4318488"/>
              <a:ext cx="88890" cy="81917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35"/>
            <p:cNvSpPr/>
            <p:nvPr/>
          </p:nvSpPr>
          <p:spPr>
            <a:xfrm flipH="1" rot="-5400000">
              <a:off x="11097535" y="4652326"/>
              <a:ext cx="104660" cy="69944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35"/>
            <p:cNvSpPr/>
            <p:nvPr/>
          </p:nvSpPr>
          <p:spPr>
            <a:xfrm flipH="1" rot="-5400000">
              <a:off x="11140282" y="4267308"/>
              <a:ext cx="85568" cy="97651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35"/>
            <p:cNvSpPr/>
            <p:nvPr/>
          </p:nvSpPr>
          <p:spPr>
            <a:xfrm flipH="1" rot="-5400000">
              <a:off x="10618498" y="4802745"/>
              <a:ext cx="72097" cy="69688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35"/>
            <p:cNvSpPr/>
            <p:nvPr/>
          </p:nvSpPr>
          <p:spPr>
            <a:xfrm flipH="1" rot="-5400000">
              <a:off x="10581555" y="4917480"/>
              <a:ext cx="69652" cy="41762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35"/>
            <p:cNvSpPr/>
            <p:nvPr/>
          </p:nvSpPr>
          <p:spPr>
            <a:xfrm flipH="1" rot="-5400000">
              <a:off x="10353764" y="4835235"/>
              <a:ext cx="54611" cy="45631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35"/>
            <p:cNvSpPr/>
            <p:nvPr/>
          </p:nvSpPr>
          <p:spPr>
            <a:xfrm flipH="1" rot="-5400000">
              <a:off x="10873011" y="5102269"/>
              <a:ext cx="42017" cy="4413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35"/>
            <p:cNvSpPr/>
            <p:nvPr/>
          </p:nvSpPr>
          <p:spPr>
            <a:xfrm flipH="1" rot="-5400000">
              <a:off x="11025346" y="3771150"/>
              <a:ext cx="53224" cy="56145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35"/>
            <p:cNvSpPr/>
            <p:nvPr/>
          </p:nvSpPr>
          <p:spPr>
            <a:xfrm flipH="1" rot="-5400000">
              <a:off x="10895717" y="4848230"/>
              <a:ext cx="37126" cy="6063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35"/>
            <p:cNvSpPr/>
            <p:nvPr/>
          </p:nvSpPr>
          <p:spPr>
            <a:xfrm flipH="1" rot="-5400000">
              <a:off x="10931784" y="4324676"/>
              <a:ext cx="48844" cy="2913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35"/>
            <p:cNvSpPr/>
            <p:nvPr/>
          </p:nvSpPr>
          <p:spPr>
            <a:xfrm flipH="1" rot="-5400000">
              <a:off x="11444953" y="4442167"/>
              <a:ext cx="36578" cy="58664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35"/>
            <p:cNvSpPr/>
            <p:nvPr/>
          </p:nvSpPr>
          <p:spPr>
            <a:xfrm flipH="1" rot="-5400000">
              <a:off x="10684919" y="4753226"/>
              <a:ext cx="26430" cy="4924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35"/>
            <p:cNvSpPr/>
            <p:nvPr/>
          </p:nvSpPr>
          <p:spPr>
            <a:xfrm flipH="1" rot="-5400000">
              <a:off x="10559506" y="4751200"/>
              <a:ext cx="32928" cy="28985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35"/>
            <p:cNvSpPr/>
            <p:nvPr/>
          </p:nvSpPr>
          <p:spPr>
            <a:xfrm flipH="1" rot="-5400000">
              <a:off x="10896411" y="4435578"/>
              <a:ext cx="34351" cy="36322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35"/>
            <p:cNvSpPr/>
            <p:nvPr/>
          </p:nvSpPr>
          <p:spPr>
            <a:xfrm flipH="1" rot="-5400000">
              <a:off x="11167168" y="4243233"/>
              <a:ext cx="34315" cy="32635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35"/>
            <p:cNvSpPr/>
            <p:nvPr/>
          </p:nvSpPr>
          <p:spPr>
            <a:xfrm flipH="1" rot="-5400000">
              <a:off x="10824569" y="5064230"/>
              <a:ext cx="40082" cy="28036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35"/>
            <p:cNvSpPr/>
            <p:nvPr/>
          </p:nvSpPr>
          <p:spPr>
            <a:xfrm flipH="1" rot="-5400000">
              <a:off x="9955932" y="5049555"/>
              <a:ext cx="42528" cy="22378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35"/>
            <p:cNvSpPr/>
            <p:nvPr/>
          </p:nvSpPr>
          <p:spPr>
            <a:xfrm flipH="1" rot="-5400000">
              <a:off x="10180657" y="4792524"/>
              <a:ext cx="44463" cy="26795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35"/>
            <p:cNvSpPr/>
            <p:nvPr/>
          </p:nvSpPr>
          <p:spPr>
            <a:xfrm flipH="1" rot="-5400000">
              <a:off x="11239120" y="4664501"/>
              <a:ext cx="36103" cy="25663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35"/>
            <p:cNvSpPr/>
            <p:nvPr/>
          </p:nvSpPr>
          <p:spPr>
            <a:xfrm flipH="1" rot="-5400000">
              <a:off x="10607656" y="4780988"/>
              <a:ext cx="25079" cy="32891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35"/>
            <p:cNvSpPr/>
            <p:nvPr/>
          </p:nvSpPr>
          <p:spPr>
            <a:xfrm flipH="1" rot="-5400000">
              <a:off x="11395781" y="4436582"/>
              <a:ext cx="34862" cy="21538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35"/>
            <p:cNvSpPr/>
            <p:nvPr/>
          </p:nvSpPr>
          <p:spPr>
            <a:xfrm flipH="1" rot="-5400000">
              <a:off x="10757801" y="5014365"/>
              <a:ext cx="27160" cy="24166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35"/>
            <p:cNvSpPr/>
            <p:nvPr/>
          </p:nvSpPr>
          <p:spPr>
            <a:xfrm flipH="1" rot="-5400000">
              <a:off x="10874690" y="4434410"/>
              <a:ext cx="10878" cy="25042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35"/>
            <p:cNvSpPr/>
            <p:nvPr/>
          </p:nvSpPr>
          <p:spPr>
            <a:xfrm flipH="1" rot="-5400000">
              <a:off x="10460212" y="4824539"/>
              <a:ext cx="12631" cy="27525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35"/>
            <p:cNvSpPr/>
            <p:nvPr/>
          </p:nvSpPr>
          <p:spPr>
            <a:xfrm flipH="1" rot="-5400000">
              <a:off x="10632881" y="4520561"/>
              <a:ext cx="15077" cy="14712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35"/>
            <p:cNvSpPr/>
            <p:nvPr/>
          </p:nvSpPr>
          <p:spPr>
            <a:xfrm flipH="1" rot="-5400000">
              <a:off x="10929703" y="3900342"/>
              <a:ext cx="26649" cy="17522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35"/>
            <p:cNvSpPr/>
            <p:nvPr/>
          </p:nvSpPr>
          <p:spPr>
            <a:xfrm flipH="1" rot="-5400000">
              <a:off x="11500441" y="4486521"/>
              <a:ext cx="17194" cy="13507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35"/>
            <p:cNvSpPr/>
            <p:nvPr/>
          </p:nvSpPr>
          <p:spPr>
            <a:xfrm flipH="1" rot="-5400000">
              <a:off x="11429858" y="4499790"/>
              <a:ext cx="24166" cy="1044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35"/>
            <p:cNvSpPr/>
            <p:nvPr/>
          </p:nvSpPr>
          <p:spPr>
            <a:xfrm flipH="1" rot="-5400000">
              <a:off x="10968307" y="4693869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35"/>
            <p:cNvSpPr/>
            <p:nvPr/>
          </p:nvSpPr>
          <p:spPr>
            <a:xfrm flipH="1" rot="-5400000">
              <a:off x="11141542" y="4919634"/>
              <a:ext cx="12959" cy="11572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35"/>
            <p:cNvSpPr/>
            <p:nvPr/>
          </p:nvSpPr>
          <p:spPr>
            <a:xfrm flipH="1" rot="-5400000">
              <a:off x="11063987" y="4477577"/>
              <a:ext cx="11937" cy="14602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35"/>
            <p:cNvSpPr/>
            <p:nvPr/>
          </p:nvSpPr>
          <p:spPr>
            <a:xfrm flipH="1" rot="-5400000">
              <a:off x="11478903" y="3828518"/>
              <a:ext cx="7045" cy="6498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35"/>
            <p:cNvSpPr/>
            <p:nvPr/>
          </p:nvSpPr>
          <p:spPr>
            <a:xfrm flipH="1" rot="-5400000">
              <a:off x="11432414" y="4440944"/>
              <a:ext cx="6863" cy="6498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35"/>
            <p:cNvSpPr/>
            <p:nvPr/>
          </p:nvSpPr>
          <p:spPr>
            <a:xfrm flipH="1" rot="-5400000">
              <a:off x="11420513" y="4598244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35"/>
            <p:cNvSpPr/>
            <p:nvPr/>
          </p:nvSpPr>
          <p:spPr>
            <a:xfrm flipH="1" rot="-5400000">
              <a:off x="11420312" y="3804753"/>
              <a:ext cx="7045" cy="679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35"/>
            <p:cNvSpPr/>
            <p:nvPr/>
          </p:nvSpPr>
          <p:spPr>
            <a:xfrm flipH="1" rot="-5400000">
              <a:off x="11414161" y="3857120"/>
              <a:ext cx="8214" cy="6899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35"/>
            <p:cNvSpPr/>
            <p:nvPr/>
          </p:nvSpPr>
          <p:spPr>
            <a:xfrm flipH="1" rot="-5400000">
              <a:off x="11237459" y="4310092"/>
              <a:ext cx="9309" cy="89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35"/>
            <p:cNvSpPr/>
            <p:nvPr/>
          </p:nvSpPr>
          <p:spPr>
            <a:xfrm flipH="1" rot="-5400000">
              <a:off x="11044913" y="4799861"/>
              <a:ext cx="9309" cy="8798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35"/>
            <p:cNvSpPr/>
            <p:nvPr/>
          </p:nvSpPr>
          <p:spPr>
            <a:xfrm flipH="1" rot="-5400000">
              <a:off x="11041865" y="3548123"/>
              <a:ext cx="7009" cy="6753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35"/>
            <p:cNvSpPr/>
            <p:nvPr/>
          </p:nvSpPr>
          <p:spPr>
            <a:xfrm flipH="1" rot="-5400000">
              <a:off x="11000997" y="4458430"/>
              <a:ext cx="6863" cy="6571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35"/>
            <p:cNvSpPr/>
            <p:nvPr/>
          </p:nvSpPr>
          <p:spPr>
            <a:xfrm flipH="1" rot="-5400000">
              <a:off x="10417392" y="4851881"/>
              <a:ext cx="10550" cy="9893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35"/>
            <p:cNvSpPr/>
            <p:nvPr/>
          </p:nvSpPr>
          <p:spPr>
            <a:xfrm flipH="1" rot="-5400000">
              <a:off x="10425952" y="4842700"/>
              <a:ext cx="10550" cy="971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35"/>
            <p:cNvSpPr/>
            <p:nvPr/>
          </p:nvSpPr>
          <p:spPr>
            <a:xfrm flipH="1" rot="-5400000">
              <a:off x="10463845" y="4860770"/>
              <a:ext cx="8177" cy="6899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35"/>
            <p:cNvSpPr/>
            <p:nvPr/>
          </p:nvSpPr>
          <p:spPr>
            <a:xfrm flipH="1" rot="-5400000">
              <a:off x="10750172" y="5027543"/>
              <a:ext cx="9674" cy="9017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35"/>
            <p:cNvSpPr/>
            <p:nvPr/>
          </p:nvSpPr>
          <p:spPr>
            <a:xfrm flipH="1" rot="-5400000">
              <a:off x="11077293" y="4416413"/>
              <a:ext cx="6680" cy="6753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35"/>
            <p:cNvSpPr/>
            <p:nvPr/>
          </p:nvSpPr>
          <p:spPr>
            <a:xfrm flipH="1" rot="-5400000">
              <a:off x="11082440" y="3618340"/>
              <a:ext cx="10367" cy="7885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35"/>
            <p:cNvSpPr/>
            <p:nvPr/>
          </p:nvSpPr>
          <p:spPr>
            <a:xfrm flipH="1" rot="-5400000">
              <a:off x="10643650" y="4772482"/>
              <a:ext cx="7885" cy="6863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35"/>
            <p:cNvSpPr/>
            <p:nvPr/>
          </p:nvSpPr>
          <p:spPr>
            <a:xfrm flipH="1" rot="-5400000">
              <a:off x="10650513" y="4860094"/>
              <a:ext cx="12193" cy="8104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35"/>
            <p:cNvSpPr/>
            <p:nvPr/>
          </p:nvSpPr>
          <p:spPr>
            <a:xfrm flipH="1" rot="-5400000">
              <a:off x="10666739" y="4745122"/>
              <a:ext cx="4563" cy="2993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35"/>
            <p:cNvSpPr/>
            <p:nvPr/>
          </p:nvSpPr>
          <p:spPr>
            <a:xfrm flipH="1" rot="-5400000">
              <a:off x="11416570" y="3786190"/>
              <a:ext cx="3358" cy="387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35"/>
            <p:cNvSpPr/>
            <p:nvPr/>
          </p:nvSpPr>
          <p:spPr>
            <a:xfrm flipH="1" rot="-5400000">
              <a:off x="11230687" y="4304269"/>
              <a:ext cx="7264" cy="6680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35"/>
            <p:cNvSpPr/>
            <p:nvPr/>
          </p:nvSpPr>
          <p:spPr>
            <a:xfrm flipH="1" rot="-5400000">
              <a:off x="11061176" y="3553051"/>
              <a:ext cx="2993" cy="3030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35"/>
            <p:cNvSpPr/>
            <p:nvPr/>
          </p:nvSpPr>
          <p:spPr>
            <a:xfrm flipH="1" rot="-5400000">
              <a:off x="11075011" y="3929491"/>
              <a:ext cx="4746" cy="631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35"/>
            <p:cNvSpPr/>
            <p:nvPr/>
          </p:nvSpPr>
          <p:spPr>
            <a:xfrm flipH="1" rot="-5400000">
              <a:off x="11033505" y="3528337"/>
              <a:ext cx="2300" cy="2409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35"/>
            <p:cNvSpPr/>
            <p:nvPr/>
          </p:nvSpPr>
          <p:spPr>
            <a:xfrm flipH="1" rot="-5400000">
              <a:off x="11310925" y="4534725"/>
              <a:ext cx="2847" cy="2847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35"/>
            <p:cNvSpPr/>
            <p:nvPr/>
          </p:nvSpPr>
          <p:spPr>
            <a:xfrm flipH="1" rot="-5400000">
              <a:off x="11299316" y="4877580"/>
              <a:ext cx="187928" cy="152372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35"/>
            <p:cNvSpPr/>
            <p:nvPr/>
          </p:nvSpPr>
          <p:spPr>
            <a:xfrm flipH="1" rot="-5400000">
              <a:off x="11230377" y="5041652"/>
              <a:ext cx="39024" cy="45193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35"/>
            <p:cNvSpPr/>
            <p:nvPr/>
          </p:nvSpPr>
          <p:spPr>
            <a:xfrm flipH="1" rot="-5400000">
              <a:off x="11192776" y="5033986"/>
              <a:ext cx="26284" cy="22524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35"/>
            <p:cNvSpPr/>
            <p:nvPr/>
          </p:nvSpPr>
          <p:spPr>
            <a:xfrm flipH="1" rot="-5400000">
              <a:off x="11354110" y="4666837"/>
              <a:ext cx="16500" cy="16427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35"/>
            <p:cNvSpPr/>
            <p:nvPr/>
          </p:nvSpPr>
          <p:spPr>
            <a:xfrm flipH="1" rot="-5400000">
              <a:off x="11265750" y="4629657"/>
              <a:ext cx="14712" cy="10659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35"/>
            <p:cNvSpPr/>
            <p:nvPr/>
          </p:nvSpPr>
          <p:spPr>
            <a:xfrm flipH="1" rot="-5400000">
              <a:off x="11016914" y="5082848"/>
              <a:ext cx="11025" cy="898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35"/>
            <p:cNvSpPr/>
            <p:nvPr/>
          </p:nvSpPr>
          <p:spPr>
            <a:xfrm flipH="1" rot="-5400000">
              <a:off x="11286704" y="4621662"/>
              <a:ext cx="6863" cy="6534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35"/>
            <p:cNvSpPr/>
            <p:nvPr/>
          </p:nvSpPr>
          <p:spPr>
            <a:xfrm flipH="1" rot="-5400000">
              <a:off x="11228424" y="4860277"/>
              <a:ext cx="6096" cy="5220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35"/>
            <p:cNvSpPr/>
            <p:nvPr/>
          </p:nvSpPr>
          <p:spPr>
            <a:xfrm flipH="1" rot="-5400000">
              <a:off x="11441704" y="4652764"/>
              <a:ext cx="6607" cy="6425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35"/>
            <p:cNvSpPr/>
            <p:nvPr/>
          </p:nvSpPr>
          <p:spPr>
            <a:xfrm flipH="1" rot="-5400000">
              <a:off x="11077293" y="3628379"/>
              <a:ext cx="74215" cy="111158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35"/>
            <p:cNvSpPr/>
            <p:nvPr/>
          </p:nvSpPr>
          <p:spPr>
            <a:xfrm flipH="1" rot="-5400000">
              <a:off x="11174250" y="3560662"/>
              <a:ext cx="32051" cy="1891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35"/>
            <p:cNvSpPr/>
            <p:nvPr/>
          </p:nvSpPr>
          <p:spPr>
            <a:xfrm flipH="1" rot="-5400000">
              <a:off x="11362561" y="3739884"/>
              <a:ext cx="19530" cy="20297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35"/>
            <p:cNvSpPr/>
            <p:nvPr/>
          </p:nvSpPr>
          <p:spPr>
            <a:xfrm flipH="1" rot="-5400000">
              <a:off x="11068185" y="3796686"/>
              <a:ext cx="17887" cy="1770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6" name="Google Shape;13976;p35"/>
            <p:cNvSpPr/>
            <p:nvPr/>
          </p:nvSpPr>
          <p:spPr>
            <a:xfrm flipH="1" rot="-5400000">
              <a:off x="11263067" y="3758447"/>
              <a:ext cx="7045" cy="6680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35"/>
            <p:cNvSpPr/>
            <p:nvPr/>
          </p:nvSpPr>
          <p:spPr>
            <a:xfrm flipH="1" rot="-5400000">
              <a:off x="10510863" y="5064687"/>
              <a:ext cx="7045" cy="7009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35"/>
            <p:cNvSpPr/>
            <p:nvPr/>
          </p:nvSpPr>
          <p:spPr>
            <a:xfrm flipH="1" rot="-5400000">
              <a:off x="11392550" y="5030463"/>
              <a:ext cx="2482" cy="2628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9" name="Google Shape;13979;p35"/>
          <p:cNvGrpSpPr/>
          <p:nvPr/>
        </p:nvGrpSpPr>
        <p:grpSpPr>
          <a:xfrm rot="5400000">
            <a:off x="3014839" y="3367773"/>
            <a:ext cx="829681" cy="2870012"/>
            <a:chOff x="6892900" y="1975875"/>
            <a:chExt cx="491750" cy="1701050"/>
          </a:xfrm>
        </p:grpSpPr>
        <p:sp>
          <p:nvSpPr>
            <p:cNvPr id="13980" name="Google Shape;13980;p35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35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35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35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35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35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35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35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35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35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35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35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35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35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35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35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35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35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35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35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35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35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35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35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35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35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35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35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8" name="Google Shape;14008;p35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35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35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35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35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35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35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5" name="Google Shape;14015;p35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6" name="Google Shape;14016;p35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7" name="Google Shape;14017;p35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35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35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35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35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35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35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35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35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35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35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35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35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35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35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35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35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35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35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35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35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5" name="Google Shape;945;p5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6" name="Google Shape;946;p5"/>
          <p:cNvGrpSpPr/>
          <p:nvPr/>
        </p:nvGrpSpPr>
        <p:grpSpPr>
          <a:xfrm>
            <a:off x="459000" y="361650"/>
            <a:ext cx="8226050" cy="4420200"/>
            <a:chOff x="459000" y="361650"/>
            <a:chExt cx="8226050" cy="4420200"/>
          </a:xfrm>
        </p:grpSpPr>
        <p:sp>
          <p:nvSpPr>
            <p:cNvPr id="947" name="Google Shape;947;p5"/>
            <p:cNvSpPr/>
            <p:nvPr/>
          </p:nvSpPr>
          <p:spPr>
            <a:xfrm>
              <a:off x="459000" y="361650"/>
              <a:ext cx="8226000" cy="44202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459050" y="361650"/>
              <a:ext cx="8226000" cy="8322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9" name="Google Shape;949;p5"/>
          <p:cNvSpPr/>
          <p:nvPr/>
        </p:nvSpPr>
        <p:spPr>
          <a:xfrm>
            <a:off x="4572000" y="1192350"/>
            <a:ext cx="4113300" cy="3591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" name="Google Shape;950;p5"/>
          <p:cNvGrpSpPr/>
          <p:nvPr/>
        </p:nvGrpSpPr>
        <p:grpSpPr>
          <a:xfrm>
            <a:off x="566106" y="1413234"/>
            <a:ext cx="8011874" cy="3149150"/>
            <a:chOff x="566068" y="5277834"/>
            <a:chExt cx="8011874" cy="3149150"/>
          </a:xfrm>
        </p:grpSpPr>
        <p:grpSp>
          <p:nvGrpSpPr>
            <p:cNvPr id="951" name="Google Shape;951;p5"/>
            <p:cNvGrpSpPr/>
            <p:nvPr/>
          </p:nvGrpSpPr>
          <p:grpSpPr>
            <a:xfrm rot="652735">
              <a:off x="7376288" y="6943737"/>
              <a:ext cx="483137" cy="458078"/>
              <a:chOff x="1776103" y="8970138"/>
              <a:chExt cx="351656" cy="333398"/>
            </a:xfrm>
          </p:grpSpPr>
          <p:sp>
            <p:nvSpPr>
              <p:cNvPr id="952" name="Google Shape;952;p5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5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5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5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5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5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5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5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5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" name="Google Shape;961;p5"/>
            <p:cNvGrpSpPr/>
            <p:nvPr/>
          </p:nvGrpSpPr>
          <p:grpSpPr>
            <a:xfrm rot="-292372">
              <a:off x="5161163" y="6381706"/>
              <a:ext cx="490744" cy="334961"/>
              <a:chOff x="527553" y="10096667"/>
              <a:chExt cx="285914" cy="195141"/>
            </a:xfrm>
          </p:grpSpPr>
          <p:sp>
            <p:nvSpPr>
              <p:cNvPr id="962" name="Google Shape;962;p5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5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5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5" name="Google Shape;965;p5"/>
            <p:cNvGrpSpPr/>
            <p:nvPr/>
          </p:nvGrpSpPr>
          <p:grpSpPr>
            <a:xfrm rot="293467">
              <a:off x="5744782" y="6982393"/>
              <a:ext cx="495542" cy="277091"/>
              <a:chOff x="306183" y="11167138"/>
              <a:chExt cx="361739" cy="202244"/>
            </a:xfrm>
          </p:grpSpPr>
          <p:sp>
            <p:nvSpPr>
              <p:cNvPr id="966" name="Google Shape;966;p5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5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5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5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0" name="Google Shape;970;p5"/>
            <p:cNvSpPr/>
            <p:nvPr/>
          </p:nvSpPr>
          <p:spPr>
            <a:xfrm rot="-1585849">
              <a:off x="6151348" y="5312173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1" name="Google Shape;971;p5"/>
            <p:cNvGrpSpPr/>
            <p:nvPr/>
          </p:nvGrpSpPr>
          <p:grpSpPr>
            <a:xfrm rot="892445">
              <a:off x="7926362" y="6451123"/>
              <a:ext cx="343036" cy="339026"/>
              <a:chOff x="1496103" y="9977164"/>
              <a:chExt cx="198862" cy="196562"/>
            </a:xfrm>
          </p:grpSpPr>
          <p:sp>
            <p:nvSpPr>
              <p:cNvPr id="972" name="Google Shape;972;p5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5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5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5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6" name="Google Shape;976;p5"/>
            <p:cNvGrpSpPr/>
            <p:nvPr/>
          </p:nvGrpSpPr>
          <p:grpSpPr>
            <a:xfrm>
              <a:off x="2796807" y="5630600"/>
              <a:ext cx="463627" cy="377568"/>
              <a:chOff x="315319" y="11122465"/>
              <a:chExt cx="299153" cy="243639"/>
            </a:xfrm>
          </p:grpSpPr>
          <p:sp>
            <p:nvSpPr>
              <p:cNvPr id="977" name="Google Shape;977;p5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5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9" name="Google Shape;979;p5"/>
            <p:cNvGrpSpPr/>
            <p:nvPr/>
          </p:nvGrpSpPr>
          <p:grpSpPr>
            <a:xfrm rot="1398537">
              <a:off x="4928353" y="5425970"/>
              <a:ext cx="278766" cy="476967"/>
              <a:chOff x="316587" y="9755293"/>
              <a:chExt cx="193789" cy="331571"/>
            </a:xfrm>
          </p:grpSpPr>
          <p:sp>
            <p:nvSpPr>
              <p:cNvPr id="980" name="Google Shape;980;p5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5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5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5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5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5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5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7" name="Google Shape;987;p5"/>
            <p:cNvGrpSpPr/>
            <p:nvPr/>
          </p:nvGrpSpPr>
          <p:grpSpPr>
            <a:xfrm>
              <a:off x="6559530" y="8041845"/>
              <a:ext cx="417006" cy="385139"/>
              <a:chOff x="-2286385" y="11533873"/>
              <a:chExt cx="417800" cy="385873"/>
            </a:xfrm>
          </p:grpSpPr>
          <p:sp>
            <p:nvSpPr>
              <p:cNvPr id="988" name="Google Shape;988;p5"/>
              <p:cNvSpPr/>
              <p:nvPr/>
            </p:nvSpPr>
            <p:spPr>
              <a:xfrm rot="-472652">
                <a:off x="-2265018" y="11557982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5"/>
              <p:cNvSpPr/>
              <p:nvPr/>
            </p:nvSpPr>
            <p:spPr>
              <a:xfrm rot="-472652">
                <a:off x="-2163339" y="11685107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5"/>
              <p:cNvSpPr/>
              <p:nvPr/>
            </p:nvSpPr>
            <p:spPr>
              <a:xfrm rot="-472652">
                <a:off x="-2103627" y="11677148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5"/>
              <p:cNvSpPr/>
              <p:nvPr/>
            </p:nvSpPr>
            <p:spPr>
              <a:xfrm rot="-472652">
                <a:off x="-2040415" y="11668144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2" name="Google Shape;992;p5"/>
            <p:cNvSpPr/>
            <p:nvPr/>
          </p:nvSpPr>
          <p:spPr>
            <a:xfrm rot="705357">
              <a:off x="8269294" y="7415300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"/>
            <p:cNvSpPr/>
            <p:nvPr/>
          </p:nvSpPr>
          <p:spPr>
            <a:xfrm rot="524861">
              <a:off x="7571840" y="7981614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1978083" y="5683052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"/>
            <p:cNvSpPr/>
            <p:nvPr/>
          </p:nvSpPr>
          <p:spPr>
            <a:xfrm rot="906625">
              <a:off x="7479632" y="5499765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"/>
            <p:cNvSpPr/>
            <p:nvPr/>
          </p:nvSpPr>
          <p:spPr>
            <a:xfrm rot="1118803">
              <a:off x="6851986" y="6209762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"/>
            <p:cNvSpPr/>
            <p:nvPr/>
          </p:nvSpPr>
          <p:spPr>
            <a:xfrm flipH="1" rot="-1277494">
              <a:off x="5086661" y="7191958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"/>
            <p:cNvSpPr/>
            <p:nvPr/>
          </p:nvSpPr>
          <p:spPr>
            <a:xfrm rot="-627847">
              <a:off x="5644403" y="8010458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9" name="Google Shape;999;p5"/>
            <p:cNvGrpSpPr/>
            <p:nvPr/>
          </p:nvGrpSpPr>
          <p:grpSpPr>
            <a:xfrm>
              <a:off x="3635325" y="7988618"/>
              <a:ext cx="417006" cy="385139"/>
              <a:chOff x="-2378259" y="11402361"/>
              <a:chExt cx="417800" cy="385873"/>
            </a:xfrm>
          </p:grpSpPr>
          <p:sp>
            <p:nvSpPr>
              <p:cNvPr id="1000" name="Google Shape;1000;p5"/>
              <p:cNvSpPr/>
              <p:nvPr/>
            </p:nvSpPr>
            <p:spPr>
              <a:xfrm rot="-472652">
                <a:off x="-2356892" y="11426471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5"/>
              <p:cNvSpPr/>
              <p:nvPr/>
            </p:nvSpPr>
            <p:spPr>
              <a:xfrm rot="-472652">
                <a:off x="-2255213" y="11553596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5"/>
              <p:cNvSpPr/>
              <p:nvPr/>
            </p:nvSpPr>
            <p:spPr>
              <a:xfrm rot="-472652">
                <a:off x="-2195500" y="11545637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5"/>
              <p:cNvSpPr/>
              <p:nvPr/>
            </p:nvSpPr>
            <p:spPr>
              <a:xfrm rot="-472652">
                <a:off x="-2132289" y="11536633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4" name="Google Shape;1004;p5"/>
            <p:cNvGrpSpPr/>
            <p:nvPr/>
          </p:nvGrpSpPr>
          <p:grpSpPr>
            <a:xfrm rot="652735">
              <a:off x="2985591" y="7402110"/>
              <a:ext cx="483137" cy="458078"/>
              <a:chOff x="1905969" y="9058125"/>
              <a:chExt cx="351656" cy="333398"/>
            </a:xfrm>
          </p:grpSpPr>
          <p:sp>
            <p:nvSpPr>
              <p:cNvPr id="1005" name="Google Shape;1005;p5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5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5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5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5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5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5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5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5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4" name="Google Shape;1014;p5"/>
            <p:cNvGrpSpPr/>
            <p:nvPr/>
          </p:nvGrpSpPr>
          <p:grpSpPr>
            <a:xfrm rot="892445">
              <a:off x="3799835" y="6464545"/>
              <a:ext cx="343036" cy="339026"/>
              <a:chOff x="1740934" y="9866422"/>
              <a:chExt cx="198862" cy="196562"/>
            </a:xfrm>
          </p:grpSpPr>
          <p:sp>
            <p:nvSpPr>
              <p:cNvPr id="1015" name="Google Shape;1015;p5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5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5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5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9" name="Google Shape;1019;p5"/>
            <p:cNvSpPr/>
            <p:nvPr/>
          </p:nvSpPr>
          <p:spPr>
            <a:xfrm rot="-992800">
              <a:off x="2417957" y="6488025"/>
              <a:ext cx="807617" cy="291375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"/>
            <p:cNvSpPr/>
            <p:nvPr/>
          </p:nvSpPr>
          <p:spPr>
            <a:xfrm rot="-597260">
              <a:off x="1465039" y="6141695"/>
              <a:ext cx="270218" cy="493554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"/>
            <p:cNvSpPr/>
            <p:nvPr/>
          </p:nvSpPr>
          <p:spPr>
            <a:xfrm rot="3469497">
              <a:off x="2081010" y="7950418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2" name="Google Shape;1022;p5"/>
            <p:cNvGrpSpPr/>
            <p:nvPr/>
          </p:nvGrpSpPr>
          <p:grpSpPr>
            <a:xfrm rot="293467">
              <a:off x="1886792" y="7300728"/>
              <a:ext cx="495542" cy="277091"/>
              <a:chOff x="306183" y="11167138"/>
              <a:chExt cx="361739" cy="202244"/>
            </a:xfrm>
          </p:grpSpPr>
          <p:sp>
            <p:nvSpPr>
              <p:cNvPr id="1023" name="Google Shape;1023;p5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5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5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5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7" name="Google Shape;1027;p5"/>
            <p:cNvGrpSpPr/>
            <p:nvPr/>
          </p:nvGrpSpPr>
          <p:grpSpPr>
            <a:xfrm rot="-645224">
              <a:off x="1205700" y="5399252"/>
              <a:ext cx="278758" cy="476953"/>
              <a:chOff x="524756" y="9794821"/>
              <a:chExt cx="193789" cy="331571"/>
            </a:xfrm>
          </p:grpSpPr>
          <p:sp>
            <p:nvSpPr>
              <p:cNvPr id="1028" name="Google Shape;1028;p5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5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5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5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5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5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5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5" name="Google Shape;1035;p5"/>
            <p:cNvGrpSpPr/>
            <p:nvPr/>
          </p:nvGrpSpPr>
          <p:grpSpPr>
            <a:xfrm rot="784931">
              <a:off x="1118084" y="7723900"/>
              <a:ext cx="425397" cy="460479"/>
              <a:chOff x="597900" y="10971024"/>
              <a:chExt cx="274481" cy="297136"/>
            </a:xfrm>
          </p:grpSpPr>
          <p:sp>
            <p:nvSpPr>
              <p:cNvPr id="1036" name="Google Shape;1036;p5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5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8" name="Google Shape;1038;p5"/>
            <p:cNvGrpSpPr/>
            <p:nvPr/>
          </p:nvGrpSpPr>
          <p:grpSpPr>
            <a:xfrm rot="-292372">
              <a:off x="794202" y="7005317"/>
              <a:ext cx="490744" cy="334961"/>
              <a:chOff x="527553" y="10096667"/>
              <a:chExt cx="285914" cy="195141"/>
            </a:xfrm>
          </p:grpSpPr>
          <p:sp>
            <p:nvSpPr>
              <p:cNvPr id="1039" name="Google Shape;1039;p5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5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5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2" name="Google Shape;1042;p5"/>
            <p:cNvSpPr/>
            <p:nvPr/>
          </p:nvSpPr>
          <p:spPr>
            <a:xfrm rot="1118803">
              <a:off x="3549348" y="5386011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"/>
            <p:cNvSpPr/>
            <p:nvPr/>
          </p:nvSpPr>
          <p:spPr>
            <a:xfrm>
              <a:off x="566068" y="6495383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" name="Google Shape;1044;p5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5" name="Google Shape;1045;p5"/>
          <p:cNvSpPr txBox="1"/>
          <p:nvPr>
            <p:ph idx="1" type="subTitle"/>
          </p:nvPr>
        </p:nvSpPr>
        <p:spPr>
          <a:xfrm>
            <a:off x="1365582" y="1593290"/>
            <a:ext cx="2330100" cy="7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6" name="Google Shape;1046;p5"/>
          <p:cNvSpPr txBox="1"/>
          <p:nvPr>
            <p:ph idx="2" type="subTitle"/>
          </p:nvPr>
        </p:nvSpPr>
        <p:spPr>
          <a:xfrm>
            <a:off x="5448368" y="1593290"/>
            <a:ext cx="2330100" cy="7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7" name="Google Shape;1047;p5"/>
          <p:cNvSpPr txBox="1"/>
          <p:nvPr>
            <p:ph idx="3" type="body"/>
          </p:nvPr>
        </p:nvSpPr>
        <p:spPr>
          <a:xfrm>
            <a:off x="1365530" y="2270965"/>
            <a:ext cx="2330100" cy="18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1048" name="Google Shape;1048;p5"/>
          <p:cNvSpPr txBox="1"/>
          <p:nvPr>
            <p:ph idx="4" type="body"/>
          </p:nvPr>
        </p:nvSpPr>
        <p:spPr>
          <a:xfrm>
            <a:off x="5448370" y="2270965"/>
            <a:ext cx="2330100" cy="18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1049" name="Google Shape;1049;p5"/>
          <p:cNvGrpSpPr/>
          <p:nvPr/>
        </p:nvGrpSpPr>
        <p:grpSpPr>
          <a:xfrm>
            <a:off x="4341776" y="4068730"/>
            <a:ext cx="2786284" cy="1026155"/>
            <a:chOff x="4341776" y="4068730"/>
            <a:chExt cx="2786284" cy="1026155"/>
          </a:xfrm>
        </p:grpSpPr>
        <p:sp>
          <p:nvSpPr>
            <p:cNvPr id="1050" name="Google Shape;1050;p5"/>
            <p:cNvSpPr/>
            <p:nvPr/>
          </p:nvSpPr>
          <p:spPr>
            <a:xfrm rot="5400000">
              <a:off x="7058906" y="4076091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1" name="Google Shape;1051;p5"/>
            <p:cNvGrpSpPr/>
            <p:nvPr/>
          </p:nvGrpSpPr>
          <p:grpSpPr>
            <a:xfrm>
              <a:off x="4341776" y="4266639"/>
              <a:ext cx="2786284" cy="828246"/>
              <a:chOff x="4341776" y="4266639"/>
              <a:chExt cx="2786284" cy="828246"/>
            </a:xfrm>
          </p:grpSpPr>
          <p:sp>
            <p:nvSpPr>
              <p:cNvPr id="1052" name="Google Shape;1052;p5"/>
              <p:cNvSpPr/>
              <p:nvPr/>
            </p:nvSpPr>
            <p:spPr>
              <a:xfrm rot="5400000">
                <a:off x="4280805" y="4572001"/>
                <a:ext cx="583856" cy="461913"/>
              </a:xfrm>
              <a:custGeom>
                <a:rect b="b" l="l" r="r" t="t"/>
                <a:pathLst>
                  <a:path extrusionOk="0" h="10951" w="13842">
                    <a:moveTo>
                      <a:pt x="8860" y="3787"/>
                    </a:moveTo>
                    <a:cubicBezTo>
                      <a:pt x="9079" y="3859"/>
                      <a:pt x="9241" y="3969"/>
                      <a:pt x="9193" y="4222"/>
                    </a:cubicBezTo>
                    <a:cubicBezTo>
                      <a:pt x="9185" y="4253"/>
                      <a:pt x="9092" y="4291"/>
                      <a:pt x="9029" y="4291"/>
                    </a:cubicBezTo>
                    <a:cubicBezTo>
                      <a:pt x="9014" y="4291"/>
                      <a:pt x="9001" y="4289"/>
                      <a:pt x="8992" y="4284"/>
                    </a:cubicBezTo>
                    <a:cubicBezTo>
                      <a:pt x="8730" y="4185"/>
                      <a:pt x="8761" y="4000"/>
                      <a:pt x="8860" y="3787"/>
                    </a:cubicBezTo>
                    <a:close/>
                    <a:moveTo>
                      <a:pt x="8629" y="5022"/>
                    </a:moveTo>
                    <a:cubicBezTo>
                      <a:pt x="8707" y="5022"/>
                      <a:pt x="8756" y="5101"/>
                      <a:pt x="8714" y="5166"/>
                    </a:cubicBezTo>
                    <a:cubicBezTo>
                      <a:pt x="8688" y="5196"/>
                      <a:pt x="8647" y="5215"/>
                      <a:pt x="8607" y="5215"/>
                    </a:cubicBezTo>
                    <a:cubicBezTo>
                      <a:pt x="8603" y="5215"/>
                      <a:pt x="8598" y="5215"/>
                      <a:pt x="8594" y="5214"/>
                    </a:cubicBezTo>
                    <a:cubicBezTo>
                      <a:pt x="8565" y="5205"/>
                      <a:pt x="8551" y="5143"/>
                      <a:pt x="8527" y="5104"/>
                    </a:cubicBezTo>
                    <a:lnTo>
                      <a:pt x="8527" y="5104"/>
                    </a:lnTo>
                    <a:cubicBezTo>
                      <a:pt x="8558" y="5075"/>
                      <a:pt x="8586" y="5027"/>
                      <a:pt x="8623" y="5023"/>
                    </a:cubicBezTo>
                    <a:cubicBezTo>
                      <a:pt x="8625" y="5022"/>
                      <a:pt x="8627" y="5022"/>
                      <a:pt x="8629" y="5022"/>
                    </a:cubicBezTo>
                    <a:close/>
                    <a:moveTo>
                      <a:pt x="12059" y="6896"/>
                    </a:moveTo>
                    <a:cubicBezTo>
                      <a:pt x="12179" y="6901"/>
                      <a:pt x="12265" y="6973"/>
                      <a:pt x="12246" y="7083"/>
                    </a:cubicBezTo>
                    <a:cubicBezTo>
                      <a:pt x="12222" y="7232"/>
                      <a:pt x="12169" y="7400"/>
                      <a:pt x="11997" y="7433"/>
                    </a:cubicBezTo>
                    <a:cubicBezTo>
                      <a:pt x="11984" y="7436"/>
                      <a:pt x="11972" y="7437"/>
                      <a:pt x="11962" y="7437"/>
                    </a:cubicBezTo>
                    <a:cubicBezTo>
                      <a:pt x="11861" y="7437"/>
                      <a:pt x="11833" y="7323"/>
                      <a:pt x="11829" y="7232"/>
                    </a:cubicBezTo>
                    <a:cubicBezTo>
                      <a:pt x="11819" y="7064"/>
                      <a:pt x="11848" y="6916"/>
                      <a:pt x="12059" y="6896"/>
                    </a:cubicBezTo>
                    <a:close/>
                    <a:moveTo>
                      <a:pt x="6284" y="3134"/>
                    </a:moveTo>
                    <a:lnTo>
                      <a:pt x="6221" y="3206"/>
                    </a:lnTo>
                    <a:lnTo>
                      <a:pt x="6221" y="3518"/>
                    </a:lnTo>
                    <a:cubicBezTo>
                      <a:pt x="6432" y="3518"/>
                      <a:pt x="6538" y="3633"/>
                      <a:pt x="6543" y="3839"/>
                    </a:cubicBezTo>
                    <a:lnTo>
                      <a:pt x="6864" y="3839"/>
                    </a:lnTo>
                    <a:cubicBezTo>
                      <a:pt x="7937" y="3863"/>
                      <a:pt x="8455" y="4476"/>
                      <a:pt x="8239" y="5526"/>
                    </a:cubicBezTo>
                    <a:cubicBezTo>
                      <a:pt x="8134" y="6048"/>
                      <a:pt x="7841" y="6518"/>
                      <a:pt x="7956" y="7093"/>
                    </a:cubicBezTo>
                    <a:cubicBezTo>
                      <a:pt x="7988" y="7239"/>
                      <a:pt x="7880" y="7339"/>
                      <a:pt x="7758" y="7339"/>
                    </a:cubicBezTo>
                    <a:cubicBezTo>
                      <a:pt x="7696" y="7339"/>
                      <a:pt x="7631" y="7314"/>
                      <a:pt x="7578" y="7256"/>
                    </a:cubicBezTo>
                    <a:cubicBezTo>
                      <a:pt x="7242" y="6877"/>
                      <a:pt x="6777" y="6901"/>
                      <a:pt x="6322" y="6753"/>
                    </a:cubicBezTo>
                    <a:cubicBezTo>
                      <a:pt x="6231" y="7079"/>
                      <a:pt x="6145" y="7376"/>
                      <a:pt x="6063" y="7673"/>
                    </a:cubicBezTo>
                    <a:cubicBezTo>
                      <a:pt x="5631" y="7525"/>
                      <a:pt x="5443" y="6963"/>
                      <a:pt x="4912" y="6963"/>
                    </a:cubicBezTo>
                    <a:cubicBezTo>
                      <a:pt x="4908" y="6963"/>
                      <a:pt x="4903" y="6963"/>
                      <a:pt x="4899" y="6964"/>
                    </a:cubicBezTo>
                    <a:cubicBezTo>
                      <a:pt x="4841" y="6916"/>
                      <a:pt x="4812" y="6844"/>
                      <a:pt x="4812" y="6767"/>
                    </a:cubicBezTo>
                    <a:cubicBezTo>
                      <a:pt x="5110" y="6211"/>
                      <a:pt x="4726" y="5904"/>
                      <a:pt x="4328" y="5554"/>
                    </a:cubicBezTo>
                    <a:lnTo>
                      <a:pt x="4328" y="5554"/>
                    </a:lnTo>
                    <a:cubicBezTo>
                      <a:pt x="4396" y="5561"/>
                      <a:pt x="4459" y="5564"/>
                      <a:pt x="4519" y="5564"/>
                    </a:cubicBezTo>
                    <a:cubicBezTo>
                      <a:pt x="4830" y="5564"/>
                      <a:pt x="5051" y="5472"/>
                      <a:pt x="5268" y="5190"/>
                    </a:cubicBezTo>
                    <a:cubicBezTo>
                      <a:pt x="5339" y="5100"/>
                      <a:pt x="5455" y="5061"/>
                      <a:pt x="5586" y="5061"/>
                    </a:cubicBezTo>
                    <a:cubicBezTo>
                      <a:pt x="5880" y="5061"/>
                      <a:pt x="6252" y="5255"/>
                      <a:pt x="6384" y="5507"/>
                    </a:cubicBezTo>
                    <a:cubicBezTo>
                      <a:pt x="6442" y="5622"/>
                      <a:pt x="6451" y="5765"/>
                      <a:pt x="6624" y="5785"/>
                    </a:cubicBezTo>
                    <a:cubicBezTo>
                      <a:pt x="6768" y="5593"/>
                      <a:pt x="6715" y="5382"/>
                      <a:pt x="6648" y="5190"/>
                    </a:cubicBezTo>
                    <a:cubicBezTo>
                      <a:pt x="6552" y="4931"/>
                      <a:pt x="6485" y="4697"/>
                      <a:pt x="6705" y="4457"/>
                    </a:cubicBezTo>
                    <a:cubicBezTo>
                      <a:pt x="6955" y="4193"/>
                      <a:pt x="6456" y="4088"/>
                      <a:pt x="6547" y="3844"/>
                    </a:cubicBezTo>
                    <a:cubicBezTo>
                      <a:pt x="6341" y="3839"/>
                      <a:pt x="6236" y="3733"/>
                      <a:pt x="6226" y="3527"/>
                    </a:cubicBezTo>
                    <a:cubicBezTo>
                      <a:pt x="6106" y="3503"/>
                      <a:pt x="5958" y="3494"/>
                      <a:pt x="5987" y="3321"/>
                    </a:cubicBezTo>
                    <a:cubicBezTo>
                      <a:pt x="6006" y="3216"/>
                      <a:pt x="6126" y="3206"/>
                      <a:pt x="6226" y="3197"/>
                    </a:cubicBezTo>
                    <a:lnTo>
                      <a:pt x="6284" y="3134"/>
                    </a:lnTo>
                    <a:close/>
                    <a:moveTo>
                      <a:pt x="6888" y="7572"/>
                    </a:moveTo>
                    <a:cubicBezTo>
                      <a:pt x="6979" y="7639"/>
                      <a:pt x="7031" y="7754"/>
                      <a:pt x="7022" y="7869"/>
                    </a:cubicBezTo>
                    <a:cubicBezTo>
                      <a:pt x="7017" y="8147"/>
                      <a:pt x="7405" y="8310"/>
                      <a:pt x="7300" y="8574"/>
                    </a:cubicBezTo>
                    <a:cubicBezTo>
                      <a:pt x="7261" y="8672"/>
                      <a:pt x="7189" y="8695"/>
                      <a:pt x="7103" y="8695"/>
                    </a:cubicBezTo>
                    <a:cubicBezTo>
                      <a:pt x="7028" y="8695"/>
                      <a:pt x="6942" y="8677"/>
                      <a:pt x="6860" y="8677"/>
                    </a:cubicBezTo>
                    <a:cubicBezTo>
                      <a:pt x="6771" y="8677"/>
                      <a:pt x="6687" y="8698"/>
                      <a:pt x="6624" y="8785"/>
                    </a:cubicBezTo>
                    <a:cubicBezTo>
                      <a:pt x="6560" y="8876"/>
                      <a:pt x="6451" y="8947"/>
                      <a:pt x="6342" y="8947"/>
                    </a:cubicBezTo>
                    <a:cubicBezTo>
                      <a:pt x="6296" y="8947"/>
                      <a:pt x="6250" y="8935"/>
                      <a:pt x="6207" y="8905"/>
                    </a:cubicBezTo>
                    <a:cubicBezTo>
                      <a:pt x="5972" y="8732"/>
                      <a:pt x="6236" y="8598"/>
                      <a:pt x="6289" y="8449"/>
                    </a:cubicBezTo>
                    <a:cubicBezTo>
                      <a:pt x="6394" y="8143"/>
                      <a:pt x="5939" y="7994"/>
                      <a:pt x="6063" y="7673"/>
                    </a:cubicBezTo>
                    <a:lnTo>
                      <a:pt x="6063" y="7673"/>
                    </a:lnTo>
                    <a:cubicBezTo>
                      <a:pt x="6108" y="7680"/>
                      <a:pt x="6152" y="7683"/>
                      <a:pt x="6196" y="7683"/>
                    </a:cubicBezTo>
                    <a:cubicBezTo>
                      <a:pt x="6435" y="7683"/>
                      <a:pt x="6665" y="7588"/>
                      <a:pt x="6888" y="7572"/>
                    </a:cubicBezTo>
                    <a:close/>
                    <a:moveTo>
                      <a:pt x="3832" y="0"/>
                    </a:moveTo>
                    <a:cubicBezTo>
                      <a:pt x="3743" y="0"/>
                      <a:pt x="3656" y="42"/>
                      <a:pt x="3590" y="158"/>
                    </a:cubicBezTo>
                    <a:cubicBezTo>
                      <a:pt x="4808" y="954"/>
                      <a:pt x="5047" y="1193"/>
                      <a:pt x="5306" y="1888"/>
                    </a:cubicBezTo>
                    <a:cubicBezTo>
                      <a:pt x="4980" y="1802"/>
                      <a:pt x="4664" y="1720"/>
                      <a:pt x="4371" y="1653"/>
                    </a:cubicBezTo>
                    <a:cubicBezTo>
                      <a:pt x="4318" y="1641"/>
                      <a:pt x="4266" y="1635"/>
                      <a:pt x="4217" y="1635"/>
                    </a:cubicBezTo>
                    <a:cubicBezTo>
                      <a:pt x="4000" y="1635"/>
                      <a:pt x="3823" y="1749"/>
                      <a:pt x="3686" y="1936"/>
                    </a:cubicBezTo>
                    <a:cubicBezTo>
                      <a:pt x="3514" y="2171"/>
                      <a:pt x="3480" y="2406"/>
                      <a:pt x="3686" y="2665"/>
                    </a:cubicBezTo>
                    <a:cubicBezTo>
                      <a:pt x="3854" y="2875"/>
                      <a:pt x="4070" y="3110"/>
                      <a:pt x="3883" y="3518"/>
                    </a:cubicBezTo>
                    <a:cubicBezTo>
                      <a:pt x="3609" y="3216"/>
                      <a:pt x="3274" y="3072"/>
                      <a:pt x="3169" y="2674"/>
                    </a:cubicBezTo>
                    <a:cubicBezTo>
                      <a:pt x="3111" y="2456"/>
                      <a:pt x="2982" y="2202"/>
                      <a:pt x="2756" y="2202"/>
                    </a:cubicBezTo>
                    <a:cubicBezTo>
                      <a:pt x="2719" y="2202"/>
                      <a:pt x="2679" y="2209"/>
                      <a:pt x="2637" y="2224"/>
                    </a:cubicBezTo>
                    <a:cubicBezTo>
                      <a:pt x="2363" y="2315"/>
                      <a:pt x="2191" y="2588"/>
                      <a:pt x="2234" y="2933"/>
                    </a:cubicBezTo>
                    <a:cubicBezTo>
                      <a:pt x="2263" y="3192"/>
                      <a:pt x="2915" y="4189"/>
                      <a:pt x="3140" y="4270"/>
                    </a:cubicBezTo>
                    <a:cubicBezTo>
                      <a:pt x="3189" y="4288"/>
                      <a:pt x="3244" y="4301"/>
                      <a:pt x="3295" y="4301"/>
                    </a:cubicBezTo>
                    <a:cubicBezTo>
                      <a:pt x="3353" y="4301"/>
                      <a:pt x="3406" y="4285"/>
                      <a:pt x="3442" y="4241"/>
                    </a:cubicBezTo>
                    <a:cubicBezTo>
                      <a:pt x="3552" y="4111"/>
                      <a:pt x="3662" y="4065"/>
                      <a:pt x="3770" y="4065"/>
                    </a:cubicBezTo>
                    <a:cubicBezTo>
                      <a:pt x="3964" y="4065"/>
                      <a:pt x="4153" y="4210"/>
                      <a:pt x="4328" y="4275"/>
                    </a:cubicBezTo>
                    <a:cubicBezTo>
                      <a:pt x="4582" y="3959"/>
                      <a:pt x="4348" y="3599"/>
                      <a:pt x="4549" y="3316"/>
                    </a:cubicBezTo>
                    <a:lnTo>
                      <a:pt x="4549" y="3316"/>
                    </a:lnTo>
                    <a:cubicBezTo>
                      <a:pt x="4956" y="3518"/>
                      <a:pt x="5589" y="3470"/>
                      <a:pt x="5507" y="4222"/>
                    </a:cubicBezTo>
                    <a:cubicBezTo>
                      <a:pt x="5287" y="4361"/>
                      <a:pt x="5028" y="4419"/>
                      <a:pt x="4774" y="4491"/>
                    </a:cubicBezTo>
                    <a:cubicBezTo>
                      <a:pt x="4443" y="4586"/>
                      <a:pt x="4165" y="4821"/>
                      <a:pt x="4017" y="5138"/>
                    </a:cubicBezTo>
                    <a:cubicBezTo>
                      <a:pt x="3931" y="5315"/>
                      <a:pt x="4070" y="5593"/>
                      <a:pt x="3830" y="5708"/>
                    </a:cubicBezTo>
                    <a:cubicBezTo>
                      <a:pt x="3748" y="5746"/>
                      <a:pt x="3663" y="5760"/>
                      <a:pt x="3576" y="5760"/>
                    </a:cubicBezTo>
                    <a:cubicBezTo>
                      <a:pt x="3454" y="5760"/>
                      <a:pt x="3330" y="5732"/>
                      <a:pt x="3207" y="5698"/>
                    </a:cubicBezTo>
                    <a:cubicBezTo>
                      <a:pt x="3129" y="5676"/>
                      <a:pt x="3062" y="5666"/>
                      <a:pt x="3005" y="5666"/>
                    </a:cubicBezTo>
                    <a:cubicBezTo>
                      <a:pt x="2788" y="5666"/>
                      <a:pt x="2722" y="5822"/>
                      <a:pt x="2809" y="6110"/>
                    </a:cubicBezTo>
                    <a:cubicBezTo>
                      <a:pt x="2847" y="6245"/>
                      <a:pt x="2876" y="6369"/>
                      <a:pt x="2752" y="6489"/>
                    </a:cubicBezTo>
                    <a:cubicBezTo>
                      <a:pt x="2359" y="6432"/>
                      <a:pt x="1966" y="6441"/>
                      <a:pt x="1592" y="6192"/>
                    </a:cubicBezTo>
                    <a:cubicBezTo>
                      <a:pt x="1343" y="6029"/>
                      <a:pt x="997" y="5971"/>
                      <a:pt x="686" y="5967"/>
                    </a:cubicBezTo>
                    <a:cubicBezTo>
                      <a:pt x="683" y="5967"/>
                      <a:pt x="679" y="5967"/>
                      <a:pt x="676" y="5967"/>
                    </a:cubicBezTo>
                    <a:cubicBezTo>
                      <a:pt x="374" y="5967"/>
                      <a:pt x="564" y="6404"/>
                      <a:pt x="327" y="6513"/>
                    </a:cubicBezTo>
                    <a:cubicBezTo>
                      <a:pt x="303" y="6523"/>
                      <a:pt x="279" y="6537"/>
                      <a:pt x="255" y="6547"/>
                    </a:cubicBezTo>
                    <a:cubicBezTo>
                      <a:pt x="125" y="6594"/>
                      <a:pt x="1" y="6662"/>
                      <a:pt x="82" y="6825"/>
                    </a:cubicBezTo>
                    <a:cubicBezTo>
                      <a:pt x="141" y="6945"/>
                      <a:pt x="263" y="7031"/>
                      <a:pt x="367" y="7031"/>
                    </a:cubicBezTo>
                    <a:cubicBezTo>
                      <a:pt x="407" y="7031"/>
                      <a:pt x="445" y="7017"/>
                      <a:pt x="475" y="6987"/>
                    </a:cubicBezTo>
                    <a:cubicBezTo>
                      <a:pt x="757" y="6715"/>
                      <a:pt x="1043" y="6615"/>
                      <a:pt x="1334" y="6615"/>
                    </a:cubicBezTo>
                    <a:cubicBezTo>
                      <a:pt x="1642" y="6615"/>
                      <a:pt x="1954" y="6727"/>
                      <a:pt x="2272" y="6868"/>
                    </a:cubicBezTo>
                    <a:cubicBezTo>
                      <a:pt x="2284" y="6872"/>
                      <a:pt x="2297" y="6874"/>
                      <a:pt x="2311" y="6874"/>
                    </a:cubicBezTo>
                    <a:cubicBezTo>
                      <a:pt x="2325" y="6874"/>
                      <a:pt x="2339" y="6872"/>
                      <a:pt x="2354" y="6872"/>
                    </a:cubicBezTo>
                    <a:cubicBezTo>
                      <a:pt x="2459" y="6882"/>
                      <a:pt x="2574" y="6882"/>
                      <a:pt x="2617" y="7002"/>
                    </a:cubicBezTo>
                    <a:cubicBezTo>
                      <a:pt x="2680" y="7160"/>
                      <a:pt x="2560" y="7241"/>
                      <a:pt x="2454" y="7318"/>
                    </a:cubicBezTo>
                    <a:cubicBezTo>
                      <a:pt x="2224" y="7486"/>
                      <a:pt x="1860" y="7596"/>
                      <a:pt x="1994" y="7965"/>
                    </a:cubicBezTo>
                    <a:cubicBezTo>
                      <a:pt x="2129" y="8329"/>
                      <a:pt x="1985" y="8679"/>
                      <a:pt x="1985" y="9063"/>
                    </a:cubicBezTo>
                    <a:cubicBezTo>
                      <a:pt x="2228" y="9059"/>
                      <a:pt x="2416" y="8798"/>
                      <a:pt x="2624" y="8798"/>
                    </a:cubicBezTo>
                    <a:cubicBezTo>
                      <a:pt x="2702" y="8798"/>
                      <a:pt x="2783" y="8836"/>
                      <a:pt x="2871" y="8938"/>
                    </a:cubicBezTo>
                    <a:lnTo>
                      <a:pt x="3178" y="8948"/>
                    </a:lnTo>
                    <a:lnTo>
                      <a:pt x="3341" y="8948"/>
                    </a:lnTo>
                    <a:cubicBezTo>
                      <a:pt x="3360" y="8483"/>
                      <a:pt x="3950" y="8684"/>
                      <a:pt x="4065" y="8325"/>
                    </a:cubicBezTo>
                    <a:cubicBezTo>
                      <a:pt x="4094" y="8090"/>
                      <a:pt x="3701" y="8219"/>
                      <a:pt x="3748" y="7946"/>
                    </a:cubicBezTo>
                    <a:cubicBezTo>
                      <a:pt x="3892" y="7778"/>
                      <a:pt x="4117" y="7764"/>
                      <a:pt x="4304" y="7697"/>
                    </a:cubicBezTo>
                    <a:cubicBezTo>
                      <a:pt x="4520" y="7621"/>
                      <a:pt x="4698" y="7581"/>
                      <a:pt x="4845" y="7581"/>
                    </a:cubicBezTo>
                    <a:cubicBezTo>
                      <a:pt x="5224" y="7581"/>
                      <a:pt x="5386" y="7849"/>
                      <a:pt x="5421" y="8444"/>
                    </a:cubicBezTo>
                    <a:cubicBezTo>
                      <a:pt x="5431" y="8622"/>
                      <a:pt x="5368" y="8804"/>
                      <a:pt x="5340" y="8981"/>
                    </a:cubicBezTo>
                    <a:cubicBezTo>
                      <a:pt x="5704" y="9197"/>
                      <a:pt x="6074" y="9322"/>
                      <a:pt x="6473" y="9322"/>
                    </a:cubicBezTo>
                    <a:cubicBezTo>
                      <a:pt x="6613" y="9322"/>
                      <a:pt x="6758" y="9306"/>
                      <a:pt x="6907" y="9274"/>
                    </a:cubicBezTo>
                    <a:cubicBezTo>
                      <a:pt x="6962" y="9261"/>
                      <a:pt x="7015" y="9255"/>
                      <a:pt x="7068" y="9255"/>
                    </a:cubicBezTo>
                    <a:cubicBezTo>
                      <a:pt x="7291" y="9255"/>
                      <a:pt x="7497" y="9363"/>
                      <a:pt x="7702" y="9518"/>
                    </a:cubicBezTo>
                    <a:cubicBezTo>
                      <a:pt x="8175" y="9875"/>
                      <a:pt x="8659" y="10246"/>
                      <a:pt x="9275" y="10246"/>
                    </a:cubicBezTo>
                    <a:cubicBezTo>
                      <a:pt x="9370" y="10246"/>
                      <a:pt x="9469" y="10237"/>
                      <a:pt x="9571" y="10218"/>
                    </a:cubicBezTo>
                    <a:lnTo>
                      <a:pt x="9571" y="9921"/>
                    </a:lnTo>
                    <a:cubicBezTo>
                      <a:pt x="9543" y="9913"/>
                      <a:pt x="9515" y="9910"/>
                      <a:pt x="9486" y="9910"/>
                    </a:cubicBezTo>
                    <a:cubicBezTo>
                      <a:pt x="9368" y="9910"/>
                      <a:pt x="9247" y="9962"/>
                      <a:pt x="9129" y="9962"/>
                    </a:cubicBezTo>
                    <a:cubicBezTo>
                      <a:pt x="9076" y="9962"/>
                      <a:pt x="9024" y="9951"/>
                      <a:pt x="8972" y="9921"/>
                    </a:cubicBezTo>
                    <a:cubicBezTo>
                      <a:pt x="8982" y="9302"/>
                      <a:pt x="8987" y="9317"/>
                      <a:pt x="9452" y="9077"/>
                    </a:cubicBezTo>
                    <a:cubicBezTo>
                      <a:pt x="9730" y="8938"/>
                      <a:pt x="9984" y="8751"/>
                      <a:pt x="10252" y="8583"/>
                    </a:cubicBezTo>
                    <a:cubicBezTo>
                      <a:pt x="10353" y="8535"/>
                      <a:pt x="10386" y="8406"/>
                      <a:pt x="10329" y="8310"/>
                    </a:cubicBezTo>
                    <a:cubicBezTo>
                      <a:pt x="10073" y="7963"/>
                      <a:pt x="10257" y="7886"/>
                      <a:pt x="10451" y="7886"/>
                    </a:cubicBezTo>
                    <a:cubicBezTo>
                      <a:pt x="10511" y="7886"/>
                      <a:pt x="10572" y="7894"/>
                      <a:pt x="10621" y="7903"/>
                    </a:cubicBezTo>
                    <a:cubicBezTo>
                      <a:pt x="10910" y="7958"/>
                      <a:pt x="11182" y="8079"/>
                      <a:pt x="11490" y="8079"/>
                    </a:cubicBezTo>
                    <a:cubicBezTo>
                      <a:pt x="11555" y="8079"/>
                      <a:pt x="11621" y="8074"/>
                      <a:pt x="11690" y="8061"/>
                    </a:cubicBezTo>
                    <a:cubicBezTo>
                      <a:pt x="11702" y="8059"/>
                      <a:pt x="11713" y="8058"/>
                      <a:pt x="11725" y="8058"/>
                    </a:cubicBezTo>
                    <a:cubicBezTo>
                      <a:pt x="11897" y="8058"/>
                      <a:pt x="12012" y="8289"/>
                      <a:pt x="11949" y="8468"/>
                    </a:cubicBezTo>
                    <a:cubicBezTo>
                      <a:pt x="11766" y="8986"/>
                      <a:pt x="12112" y="9044"/>
                      <a:pt x="12466" y="9106"/>
                    </a:cubicBezTo>
                    <a:cubicBezTo>
                      <a:pt x="12502" y="9113"/>
                      <a:pt x="12538" y="9114"/>
                      <a:pt x="12575" y="9114"/>
                    </a:cubicBezTo>
                    <a:cubicBezTo>
                      <a:pt x="12621" y="9114"/>
                      <a:pt x="12668" y="9112"/>
                      <a:pt x="12714" y="9112"/>
                    </a:cubicBezTo>
                    <a:cubicBezTo>
                      <a:pt x="12812" y="9112"/>
                      <a:pt x="12910" y="9125"/>
                      <a:pt x="12998" y="9211"/>
                    </a:cubicBezTo>
                    <a:cubicBezTo>
                      <a:pt x="13080" y="9422"/>
                      <a:pt x="12711" y="9523"/>
                      <a:pt x="12874" y="9777"/>
                    </a:cubicBezTo>
                    <a:cubicBezTo>
                      <a:pt x="13113" y="10170"/>
                      <a:pt x="13482" y="10481"/>
                      <a:pt x="13626" y="10951"/>
                    </a:cubicBezTo>
                    <a:cubicBezTo>
                      <a:pt x="13722" y="10539"/>
                      <a:pt x="13842" y="10151"/>
                      <a:pt x="13540" y="9801"/>
                    </a:cubicBezTo>
                    <a:cubicBezTo>
                      <a:pt x="13415" y="9657"/>
                      <a:pt x="13501" y="9532"/>
                      <a:pt x="13545" y="9369"/>
                    </a:cubicBezTo>
                    <a:cubicBezTo>
                      <a:pt x="13626" y="9063"/>
                      <a:pt x="13775" y="8588"/>
                      <a:pt x="13636" y="8449"/>
                    </a:cubicBezTo>
                    <a:cubicBezTo>
                      <a:pt x="13367" y="8186"/>
                      <a:pt x="13243" y="7726"/>
                      <a:pt x="12792" y="7654"/>
                    </a:cubicBezTo>
                    <a:cubicBezTo>
                      <a:pt x="12711" y="7644"/>
                      <a:pt x="12677" y="7563"/>
                      <a:pt x="12701" y="7467"/>
                    </a:cubicBezTo>
                    <a:cubicBezTo>
                      <a:pt x="12741" y="7423"/>
                      <a:pt x="12783" y="7408"/>
                      <a:pt x="12827" y="7408"/>
                    </a:cubicBezTo>
                    <a:cubicBezTo>
                      <a:pt x="12932" y="7408"/>
                      <a:pt x="13045" y="7499"/>
                      <a:pt x="13153" y="7499"/>
                    </a:cubicBezTo>
                    <a:cubicBezTo>
                      <a:pt x="13197" y="7499"/>
                      <a:pt x="13239" y="7484"/>
                      <a:pt x="13281" y="7443"/>
                    </a:cubicBezTo>
                    <a:cubicBezTo>
                      <a:pt x="13329" y="7265"/>
                      <a:pt x="13027" y="7131"/>
                      <a:pt x="13190" y="6944"/>
                    </a:cubicBezTo>
                    <a:cubicBezTo>
                      <a:pt x="13477" y="6623"/>
                      <a:pt x="13315" y="6494"/>
                      <a:pt x="12989" y="6412"/>
                    </a:cubicBezTo>
                    <a:cubicBezTo>
                      <a:pt x="12730" y="6360"/>
                      <a:pt x="12476" y="6288"/>
                      <a:pt x="12227" y="6197"/>
                    </a:cubicBezTo>
                    <a:cubicBezTo>
                      <a:pt x="12107" y="6147"/>
                      <a:pt x="11999" y="6118"/>
                      <a:pt x="11902" y="6118"/>
                    </a:cubicBezTo>
                    <a:cubicBezTo>
                      <a:pt x="11737" y="6118"/>
                      <a:pt x="11604" y="6202"/>
                      <a:pt x="11498" y="6412"/>
                    </a:cubicBezTo>
                    <a:cubicBezTo>
                      <a:pt x="11392" y="6621"/>
                      <a:pt x="11234" y="6717"/>
                      <a:pt x="11046" y="6717"/>
                    </a:cubicBezTo>
                    <a:cubicBezTo>
                      <a:pt x="10978" y="6717"/>
                      <a:pt x="10906" y="6705"/>
                      <a:pt x="10832" y="6681"/>
                    </a:cubicBezTo>
                    <a:cubicBezTo>
                      <a:pt x="10731" y="6642"/>
                      <a:pt x="10655" y="6566"/>
                      <a:pt x="10616" y="6465"/>
                    </a:cubicBezTo>
                    <a:cubicBezTo>
                      <a:pt x="10578" y="6360"/>
                      <a:pt x="10659" y="6273"/>
                      <a:pt x="10784" y="6249"/>
                    </a:cubicBezTo>
                    <a:cubicBezTo>
                      <a:pt x="10937" y="6221"/>
                      <a:pt x="11129" y="6211"/>
                      <a:pt x="11177" y="6034"/>
                    </a:cubicBezTo>
                    <a:cubicBezTo>
                      <a:pt x="11302" y="5569"/>
                      <a:pt x="11719" y="5468"/>
                      <a:pt x="12073" y="5296"/>
                    </a:cubicBezTo>
                    <a:cubicBezTo>
                      <a:pt x="12452" y="5109"/>
                      <a:pt x="12514" y="4903"/>
                      <a:pt x="12251" y="4606"/>
                    </a:cubicBezTo>
                    <a:cubicBezTo>
                      <a:pt x="12121" y="4467"/>
                      <a:pt x="11953" y="4371"/>
                      <a:pt x="11771" y="4337"/>
                    </a:cubicBezTo>
                    <a:cubicBezTo>
                      <a:pt x="11489" y="4270"/>
                      <a:pt x="11489" y="4059"/>
                      <a:pt x="11489" y="3844"/>
                    </a:cubicBezTo>
                    <a:cubicBezTo>
                      <a:pt x="11278" y="3522"/>
                      <a:pt x="11249" y="3077"/>
                      <a:pt x="10846" y="2885"/>
                    </a:cubicBezTo>
                    <a:lnTo>
                      <a:pt x="10846" y="2885"/>
                    </a:lnTo>
                    <a:cubicBezTo>
                      <a:pt x="10856" y="3043"/>
                      <a:pt x="10861" y="3197"/>
                      <a:pt x="10856" y="3355"/>
                    </a:cubicBezTo>
                    <a:cubicBezTo>
                      <a:pt x="10848" y="3507"/>
                      <a:pt x="10811" y="3628"/>
                      <a:pt x="10657" y="3628"/>
                    </a:cubicBezTo>
                    <a:cubicBezTo>
                      <a:pt x="10632" y="3628"/>
                      <a:pt x="10604" y="3625"/>
                      <a:pt x="10573" y="3618"/>
                    </a:cubicBezTo>
                    <a:cubicBezTo>
                      <a:pt x="10524" y="3608"/>
                      <a:pt x="10463" y="3592"/>
                      <a:pt x="10412" y="3592"/>
                    </a:cubicBezTo>
                    <a:cubicBezTo>
                      <a:pt x="10390" y="3592"/>
                      <a:pt x="10369" y="3595"/>
                      <a:pt x="10353" y="3604"/>
                    </a:cubicBezTo>
                    <a:cubicBezTo>
                      <a:pt x="10073" y="3768"/>
                      <a:pt x="9895" y="3862"/>
                      <a:pt x="9760" y="3862"/>
                    </a:cubicBezTo>
                    <a:cubicBezTo>
                      <a:pt x="9563" y="3862"/>
                      <a:pt x="9455" y="3666"/>
                      <a:pt x="9250" y="3206"/>
                    </a:cubicBezTo>
                    <a:lnTo>
                      <a:pt x="8953" y="3216"/>
                    </a:lnTo>
                    <a:cubicBezTo>
                      <a:pt x="8886" y="3305"/>
                      <a:pt x="8785" y="3354"/>
                      <a:pt x="8681" y="3354"/>
                    </a:cubicBezTo>
                    <a:cubicBezTo>
                      <a:pt x="8629" y="3354"/>
                      <a:pt x="8576" y="3342"/>
                      <a:pt x="8527" y="3316"/>
                    </a:cubicBezTo>
                    <a:cubicBezTo>
                      <a:pt x="8426" y="3278"/>
                      <a:pt x="8315" y="3215"/>
                      <a:pt x="8214" y="3215"/>
                    </a:cubicBezTo>
                    <a:cubicBezTo>
                      <a:pt x="8165" y="3215"/>
                      <a:pt x="8118" y="3229"/>
                      <a:pt x="8076" y="3268"/>
                    </a:cubicBezTo>
                    <a:cubicBezTo>
                      <a:pt x="7945" y="3393"/>
                      <a:pt x="7832" y="3439"/>
                      <a:pt x="7726" y="3439"/>
                    </a:cubicBezTo>
                    <a:cubicBezTo>
                      <a:pt x="7519" y="3439"/>
                      <a:pt x="7343" y="3260"/>
                      <a:pt x="7127" y="3139"/>
                    </a:cubicBezTo>
                    <a:cubicBezTo>
                      <a:pt x="6840" y="2976"/>
                      <a:pt x="6662" y="2847"/>
                      <a:pt x="6686" y="2497"/>
                    </a:cubicBezTo>
                    <a:cubicBezTo>
                      <a:pt x="6701" y="2262"/>
                      <a:pt x="6490" y="2137"/>
                      <a:pt x="6356" y="1974"/>
                    </a:cubicBezTo>
                    <a:cubicBezTo>
                      <a:pt x="5977" y="1534"/>
                      <a:pt x="5474" y="1232"/>
                      <a:pt x="5076" y="800"/>
                    </a:cubicBezTo>
                    <a:cubicBezTo>
                      <a:pt x="4822" y="532"/>
                      <a:pt x="4419" y="297"/>
                      <a:pt x="4065" y="77"/>
                    </a:cubicBezTo>
                    <a:cubicBezTo>
                      <a:pt x="3995" y="34"/>
                      <a:pt x="3913" y="0"/>
                      <a:pt x="3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5"/>
              <p:cNvSpPr/>
              <p:nvPr/>
            </p:nvSpPr>
            <p:spPr>
              <a:xfrm rot="5400000">
                <a:off x="5230909" y="4629998"/>
                <a:ext cx="117092" cy="114434"/>
              </a:xfrm>
              <a:custGeom>
                <a:rect b="b" l="l" r="r" t="t"/>
                <a:pathLst>
                  <a:path extrusionOk="0" h="2713" w="2776">
                    <a:moveTo>
                      <a:pt x="2504" y="1"/>
                    </a:moveTo>
                    <a:cubicBezTo>
                      <a:pt x="2479" y="1"/>
                      <a:pt x="2454" y="9"/>
                      <a:pt x="2431" y="29"/>
                    </a:cubicBezTo>
                    <a:cubicBezTo>
                      <a:pt x="2210" y="228"/>
                      <a:pt x="1966" y="271"/>
                      <a:pt x="1717" y="271"/>
                    </a:cubicBezTo>
                    <a:cubicBezTo>
                      <a:pt x="1530" y="271"/>
                      <a:pt x="1339" y="247"/>
                      <a:pt x="1151" y="247"/>
                    </a:cubicBezTo>
                    <a:cubicBezTo>
                      <a:pt x="1097" y="247"/>
                      <a:pt x="1042" y="249"/>
                      <a:pt x="988" y="254"/>
                    </a:cubicBezTo>
                    <a:cubicBezTo>
                      <a:pt x="951" y="257"/>
                      <a:pt x="914" y="258"/>
                      <a:pt x="875" y="258"/>
                    </a:cubicBezTo>
                    <a:cubicBezTo>
                      <a:pt x="828" y="258"/>
                      <a:pt x="779" y="257"/>
                      <a:pt x="731" y="257"/>
                    </a:cubicBezTo>
                    <a:cubicBezTo>
                      <a:pt x="657" y="257"/>
                      <a:pt x="584" y="260"/>
                      <a:pt x="514" y="278"/>
                    </a:cubicBezTo>
                    <a:cubicBezTo>
                      <a:pt x="197" y="355"/>
                      <a:pt x="1" y="944"/>
                      <a:pt x="260" y="1097"/>
                    </a:cubicBezTo>
                    <a:cubicBezTo>
                      <a:pt x="878" y="1462"/>
                      <a:pt x="1213" y="2056"/>
                      <a:pt x="1635" y="2713"/>
                    </a:cubicBezTo>
                    <a:cubicBezTo>
                      <a:pt x="1937" y="2281"/>
                      <a:pt x="2091" y="1907"/>
                      <a:pt x="2091" y="1572"/>
                    </a:cubicBezTo>
                    <a:cubicBezTo>
                      <a:pt x="2086" y="1059"/>
                      <a:pt x="2172" y="661"/>
                      <a:pt x="2627" y="393"/>
                    </a:cubicBezTo>
                    <a:cubicBezTo>
                      <a:pt x="2733" y="331"/>
                      <a:pt x="2776" y="235"/>
                      <a:pt x="2694" y="129"/>
                    </a:cubicBezTo>
                    <a:cubicBezTo>
                      <a:pt x="2648" y="69"/>
                      <a:pt x="2576" y="1"/>
                      <a:pt x="2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5"/>
              <p:cNvSpPr/>
              <p:nvPr/>
            </p:nvSpPr>
            <p:spPr>
              <a:xfrm rot="5400000">
                <a:off x="6453033" y="4365277"/>
                <a:ext cx="144171" cy="102961"/>
              </a:xfrm>
              <a:custGeom>
                <a:rect b="b" l="l" r="r" t="t"/>
                <a:pathLst>
                  <a:path extrusionOk="0" h="2441" w="3418">
                    <a:moveTo>
                      <a:pt x="19" y="1"/>
                    </a:moveTo>
                    <a:lnTo>
                      <a:pt x="19" y="1"/>
                    </a:lnTo>
                    <a:cubicBezTo>
                      <a:pt x="24" y="317"/>
                      <a:pt x="345" y="523"/>
                      <a:pt x="63" y="729"/>
                    </a:cubicBezTo>
                    <a:cubicBezTo>
                      <a:pt x="0" y="792"/>
                      <a:pt x="24" y="892"/>
                      <a:pt x="101" y="921"/>
                    </a:cubicBezTo>
                    <a:cubicBezTo>
                      <a:pt x="743" y="969"/>
                      <a:pt x="1093" y="1611"/>
                      <a:pt x="1668" y="1712"/>
                    </a:cubicBezTo>
                    <a:cubicBezTo>
                      <a:pt x="2123" y="1788"/>
                      <a:pt x="2325" y="2090"/>
                      <a:pt x="2636" y="2440"/>
                    </a:cubicBezTo>
                    <a:cubicBezTo>
                      <a:pt x="2852" y="2172"/>
                      <a:pt x="2933" y="1903"/>
                      <a:pt x="3250" y="1899"/>
                    </a:cubicBezTo>
                    <a:cubicBezTo>
                      <a:pt x="3417" y="1894"/>
                      <a:pt x="3408" y="1726"/>
                      <a:pt x="3350" y="1592"/>
                    </a:cubicBezTo>
                    <a:cubicBezTo>
                      <a:pt x="3276" y="1418"/>
                      <a:pt x="3175" y="1325"/>
                      <a:pt x="3047" y="1325"/>
                    </a:cubicBezTo>
                    <a:cubicBezTo>
                      <a:pt x="2971" y="1325"/>
                      <a:pt x="2885" y="1359"/>
                      <a:pt x="2790" y="1429"/>
                    </a:cubicBezTo>
                    <a:cubicBezTo>
                      <a:pt x="2694" y="1500"/>
                      <a:pt x="2592" y="1577"/>
                      <a:pt x="2491" y="1577"/>
                    </a:cubicBezTo>
                    <a:cubicBezTo>
                      <a:pt x="2430" y="1577"/>
                      <a:pt x="2369" y="1548"/>
                      <a:pt x="2310" y="1472"/>
                    </a:cubicBezTo>
                    <a:cubicBezTo>
                      <a:pt x="1745" y="720"/>
                      <a:pt x="801" y="600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5"/>
              <p:cNvSpPr/>
              <p:nvPr/>
            </p:nvSpPr>
            <p:spPr>
              <a:xfrm rot="5400000">
                <a:off x="4927445" y="4284692"/>
                <a:ext cx="95453" cy="59347"/>
              </a:xfrm>
              <a:custGeom>
                <a:rect b="b" l="l" r="r" t="t"/>
                <a:pathLst>
                  <a:path extrusionOk="0" h="1407" w="2263">
                    <a:moveTo>
                      <a:pt x="2158" y="62"/>
                    </a:moveTo>
                    <a:cubicBezTo>
                      <a:pt x="2158" y="62"/>
                      <a:pt x="2157" y="62"/>
                      <a:pt x="2157" y="63"/>
                    </a:cubicBezTo>
                    <a:cubicBezTo>
                      <a:pt x="1788" y="154"/>
                      <a:pt x="1333" y="0"/>
                      <a:pt x="1060" y="307"/>
                    </a:cubicBezTo>
                    <a:cubicBezTo>
                      <a:pt x="917" y="466"/>
                      <a:pt x="837" y="526"/>
                      <a:pt x="653" y="526"/>
                    </a:cubicBezTo>
                    <a:cubicBezTo>
                      <a:pt x="626" y="526"/>
                      <a:pt x="598" y="525"/>
                      <a:pt x="566" y="523"/>
                    </a:cubicBezTo>
                    <a:cubicBezTo>
                      <a:pt x="536" y="520"/>
                      <a:pt x="508" y="519"/>
                      <a:pt x="481" y="519"/>
                    </a:cubicBezTo>
                    <a:cubicBezTo>
                      <a:pt x="177" y="519"/>
                      <a:pt x="89" y="676"/>
                      <a:pt x="0" y="1117"/>
                    </a:cubicBezTo>
                    <a:cubicBezTo>
                      <a:pt x="188" y="942"/>
                      <a:pt x="361" y="841"/>
                      <a:pt x="525" y="841"/>
                    </a:cubicBezTo>
                    <a:cubicBezTo>
                      <a:pt x="677" y="841"/>
                      <a:pt x="821" y="926"/>
                      <a:pt x="964" y="1117"/>
                    </a:cubicBezTo>
                    <a:cubicBezTo>
                      <a:pt x="1050" y="1232"/>
                      <a:pt x="1227" y="1285"/>
                      <a:pt x="1371" y="1357"/>
                    </a:cubicBezTo>
                    <a:cubicBezTo>
                      <a:pt x="1438" y="1390"/>
                      <a:pt x="1503" y="1406"/>
                      <a:pt x="1564" y="1406"/>
                    </a:cubicBezTo>
                    <a:cubicBezTo>
                      <a:pt x="1680" y="1406"/>
                      <a:pt x="1783" y="1348"/>
                      <a:pt x="1855" y="1232"/>
                    </a:cubicBezTo>
                    <a:cubicBezTo>
                      <a:pt x="1989" y="1011"/>
                      <a:pt x="1841" y="892"/>
                      <a:pt x="1659" y="805"/>
                    </a:cubicBezTo>
                    <a:cubicBezTo>
                      <a:pt x="1568" y="767"/>
                      <a:pt x="1448" y="777"/>
                      <a:pt x="1438" y="628"/>
                    </a:cubicBezTo>
                    <a:cubicBezTo>
                      <a:pt x="1592" y="374"/>
                      <a:pt x="1869" y="499"/>
                      <a:pt x="2085" y="422"/>
                    </a:cubicBezTo>
                    <a:cubicBezTo>
                      <a:pt x="2195" y="403"/>
                      <a:pt x="2262" y="293"/>
                      <a:pt x="2239" y="182"/>
                    </a:cubicBezTo>
                    <a:cubicBezTo>
                      <a:pt x="2225" y="140"/>
                      <a:pt x="2174" y="62"/>
                      <a:pt x="2158" y="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5"/>
              <p:cNvSpPr/>
              <p:nvPr/>
            </p:nvSpPr>
            <p:spPr>
              <a:xfrm rot="5400000">
                <a:off x="6932683" y="4730619"/>
                <a:ext cx="81112" cy="87861"/>
              </a:xfrm>
              <a:custGeom>
                <a:rect b="b" l="l" r="r" t="t"/>
                <a:pathLst>
                  <a:path extrusionOk="0" h="2083" w="1923">
                    <a:moveTo>
                      <a:pt x="1326" y="0"/>
                    </a:moveTo>
                    <a:cubicBezTo>
                      <a:pt x="1268" y="0"/>
                      <a:pt x="1202" y="13"/>
                      <a:pt x="1127" y="46"/>
                    </a:cubicBezTo>
                    <a:cubicBezTo>
                      <a:pt x="1145" y="555"/>
                      <a:pt x="929" y="903"/>
                      <a:pt x="396" y="903"/>
                    </a:cubicBezTo>
                    <a:cubicBezTo>
                      <a:pt x="347" y="903"/>
                      <a:pt x="295" y="900"/>
                      <a:pt x="241" y="894"/>
                    </a:cubicBezTo>
                    <a:cubicBezTo>
                      <a:pt x="212" y="894"/>
                      <a:pt x="183" y="899"/>
                      <a:pt x="159" y="908"/>
                    </a:cubicBezTo>
                    <a:cubicBezTo>
                      <a:pt x="58" y="952"/>
                      <a:pt x="1" y="1057"/>
                      <a:pt x="20" y="1167"/>
                    </a:cubicBezTo>
                    <a:cubicBezTo>
                      <a:pt x="37" y="1236"/>
                      <a:pt x="93" y="1304"/>
                      <a:pt x="163" y="1304"/>
                    </a:cubicBezTo>
                    <a:cubicBezTo>
                      <a:pt x="171" y="1304"/>
                      <a:pt x="179" y="1304"/>
                      <a:pt x="188" y="1301"/>
                    </a:cubicBezTo>
                    <a:cubicBezTo>
                      <a:pt x="276" y="1277"/>
                      <a:pt x="347" y="1266"/>
                      <a:pt x="405" y="1266"/>
                    </a:cubicBezTo>
                    <a:cubicBezTo>
                      <a:pt x="678" y="1266"/>
                      <a:pt x="635" y="1515"/>
                      <a:pt x="571" y="1781"/>
                    </a:cubicBezTo>
                    <a:cubicBezTo>
                      <a:pt x="542" y="1891"/>
                      <a:pt x="432" y="2030"/>
                      <a:pt x="648" y="2083"/>
                    </a:cubicBezTo>
                    <a:cubicBezTo>
                      <a:pt x="840" y="1987"/>
                      <a:pt x="897" y="1800"/>
                      <a:pt x="955" y="1637"/>
                    </a:cubicBezTo>
                    <a:cubicBezTo>
                      <a:pt x="1122" y="1167"/>
                      <a:pt x="1218" y="678"/>
                      <a:pt x="1745" y="424"/>
                    </a:cubicBezTo>
                    <a:cubicBezTo>
                      <a:pt x="1923" y="338"/>
                      <a:pt x="1856" y="151"/>
                      <a:pt x="1650" y="89"/>
                    </a:cubicBezTo>
                    <a:cubicBezTo>
                      <a:pt x="1551" y="59"/>
                      <a:pt x="1454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5"/>
              <p:cNvSpPr/>
              <p:nvPr/>
            </p:nvSpPr>
            <p:spPr>
              <a:xfrm rot="5400000">
                <a:off x="7010695" y="4324657"/>
                <a:ext cx="58251" cy="42855"/>
              </a:xfrm>
              <a:custGeom>
                <a:rect b="b" l="l" r="r" t="t"/>
                <a:pathLst>
                  <a:path extrusionOk="0" h="1016" w="1381">
                    <a:moveTo>
                      <a:pt x="539" y="0"/>
                    </a:moveTo>
                    <a:cubicBezTo>
                      <a:pt x="413" y="0"/>
                      <a:pt x="280" y="47"/>
                      <a:pt x="149" y="113"/>
                    </a:cubicBezTo>
                    <a:cubicBezTo>
                      <a:pt x="49" y="156"/>
                      <a:pt x="1" y="271"/>
                      <a:pt x="39" y="372"/>
                    </a:cubicBezTo>
                    <a:cubicBezTo>
                      <a:pt x="136" y="631"/>
                      <a:pt x="900" y="1016"/>
                      <a:pt x="1336" y="1016"/>
                    </a:cubicBezTo>
                    <a:cubicBezTo>
                      <a:pt x="1351" y="1016"/>
                      <a:pt x="1366" y="1015"/>
                      <a:pt x="1381" y="1014"/>
                    </a:cubicBezTo>
                    <a:cubicBezTo>
                      <a:pt x="1218" y="731"/>
                      <a:pt x="1089" y="449"/>
                      <a:pt x="911" y="204"/>
                    </a:cubicBezTo>
                    <a:cubicBezTo>
                      <a:pt x="806" y="56"/>
                      <a:pt x="677" y="0"/>
                      <a:pt x="5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5"/>
              <p:cNvSpPr/>
              <p:nvPr/>
            </p:nvSpPr>
            <p:spPr>
              <a:xfrm rot="5400000">
                <a:off x="5120925" y="4368588"/>
                <a:ext cx="42897" cy="44753"/>
              </a:xfrm>
              <a:custGeom>
                <a:rect b="b" l="l" r="r" t="t"/>
                <a:pathLst>
                  <a:path extrusionOk="0" h="1061" w="1017">
                    <a:moveTo>
                      <a:pt x="240" y="0"/>
                    </a:moveTo>
                    <a:cubicBezTo>
                      <a:pt x="169" y="245"/>
                      <a:pt x="97" y="470"/>
                      <a:pt x="39" y="695"/>
                    </a:cubicBezTo>
                    <a:cubicBezTo>
                      <a:pt x="1" y="829"/>
                      <a:pt x="30" y="973"/>
                      <a:pt x="178" y="1016"/>
                    </a:cubicBezTo>
                    <a:cubicBezTo>
                      <a:pt x="270" y="1043"/>
                      <a:pt x="364" y="1061"/>
                      <a:pt x="454" y="1061"/>
                    </a:cubicBezTo>
                    <a:cubicBezTo>
                      <a:pt x="595" y="1061"/>
                      <a:pt x="729" y="1017"/>
                      <a:pt x="840" y="892"/>
                    </a:cubicBezTo>
                    <a:cubicBezTo>
                      <a:pt x="1017" y="681"/>
                      <a:pt x="907" y="508"/>
                      <a:pt x="729" y="355"/>
                    </a:cubicBezTo>
                    <a:cubicBezTo>
                      <a:pt x="595" y="240"/>
                      <a:pt x="547" y="24"/>
                      <a:pt x="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5"/>
              <p:cNvSpPr/>
              <p:nvPr/>
            </p:nvSpPr>
            <p:spPr>
              <a:xfrm rot="5400000">
                <a:off x="5973720" y="4538278"/>
                <a:ext cx="58461" cy="35094"/>
              </a:xfrm>
              <a:custGeom>
                <a:rect b="b" l="l" r="r" t="t"/>
                <a:pathLst>
                  <a:path extrusionOk="0" h="832" w="1386">
                    <a:moveTo>
                      <a:pt x="306" y="1"/>
                    </a:moveTo>
                    <a:cubicBezTo>
                      <a:pt x="216" y="1"/>
                      <a:pt x="153" y="58"/>
                      <a:pt x="116" y="193"/>
                    </a:cubicBezTo>
                    <a:cubicBezTo>
                      <a:pt x="63" y="380"/>
                      <a:pt x="1" y="548"/>
                      <a:pt x="283" y="600"/>
                    </a:cubicBezTo>
                    <a:cubicBezTo>
                      <a:pt x="542" y="653"/>
                      <a:pt x="791" y="739"/>
                      <a:pt x="1065" y="811"/>
                    </a:cubicBezTo>
                    <a:cubicBezTo>
                      <a:pt x="1105" y="820"/>
                      <a:pt x="1149" y="832"/>
                      <a:pt x="1192" y="832"/>
                    </a:cubicBezTo>
                    <a:cubicBezTo>
                      <a:pt x="1260" y="832"/>
                      <a:pt x="1323" y="802"/>
                      <a:pt x="1352" y="687"/>
                    </a:cubicBezTo>
                    <a:cubicBezTo>
                      <a:pt x="1386" y="552"/>
                      <a:pt x="1319" y="413"/>
                      <a:pt x="1194" y="351"/>
                    </a:cubicBezTo>
                    <a:cubicBezTo>
                      <a:pt x="959" y="236"/>
                      <a:pt x="710" y="150"/>
                      <a:pt x="470" y="44"/>
                    </a:cubicBezTo>
                    <a:cubicBezTo>
                      <a:pt x="408" y="16"/>
                      <a:pt x="353" y="1"/>
                      <a:pt x="3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5"/>
              <p:cNvSpPr/>
              <p:nvPr/>
            </p:nvSpPr>
            <p:spPr>
              <a:xfrm rot="5400000">
                <a:off x="6708327" y="4585815"/>
                <a:ext cx="38679" cy="46778"/>
              </a:xfrm>
              <a:custGeom>
                <a:rect b="b" l="l" r="r" t="t"/>
                <a:pathLst>
                  <a:path extrusionOk="0" h="1109" w="917">
                    <a:moveTo>
                      <a:pt x="44" y="1"/>
                    </a:moveTo>
                    <a:lnTo>
                      <a:pt x="44" y="6"/>
                    </a:lnTo>
                    <a:cubicBezTo>
                      <a:pt x="1" y="279"/>
                      <a:pt x="389" y="466"/>
                      <a:pt x="164" y="806"/>
                    </a:cubicBezTo>
                    <a:cubicBezTo>
                      <a:pt x="99" y="898"/>
                      <a:pt x="291" y="1109"/>
                      <a:pt x="510" y="1109"/>
                    </a:cubicBezTo>
                    <a:cubicBezTo>
                      <a:pt x="519" y="1109"/>
                      <a:pt x="528" y="1109"/>
                      <a:pt x="538" y="1108"/>
                    </a:cubicBezTo>
                    <a:cubicBezTo>
                      <a:pt x="724" y="1098"/>
                      <a:pt x="811" y="998"/>
                      <a:pt x="839" y="811"/>
                    </a:cubicBezTo>
                    <a:cubicBezTo>
                      <a:pt x="916" y="288"/>
                      <a:pt x="777" y="145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5"/>
              <p:cNvSpPr/>
              <p:nvPr/>
            </p:nvSpPr>
            <p:spPr>
              <a:xfrm rot="5400000">
                <a:off x="4567882" y="4546988"/>
                <a:ext cx="52008" cy="25392"/>
              </a:xfrm>
              <a:custGeom>
                <a:rect b="b" l="l" r="r" t="t"/>
                <a:pathLst>
                  <a:path extrusionOk="0" h="602" w="1233">
                    <a:moveTo>
                      <a:pt x="280" y="1"/>
                    </a:moveTo>
                    <a:cubicBezTo>
                      <a:pt x="127" y="1"/>
                      <a:pt x="1" y="126"/>
                      <a:pt x="5" y="282"/>
                    </a:cubicBezTo>
                    <a:cubicBezTo>
                      <a:pt x="0" y="426"/>
                      <a:pt x="106" y="546"/>
                      <a:pt x="245" y="560"/>
                    </a:cubicBezTo>
                    <a:cubicBezTo>
                      <a:pt x="369" y="575"/>
                      <a:pt x="498" y="602"/>
                      <a:pt x="628" y="602"/>
                    </a:cubicBezTo>
                    <a:cubicBezTo>
                      <a:pt x="837" y="602"/>
                      <a:pt x="1045" y="532"/>
                      <a:pt x="1232" y="230"/>
                    </a:cubicBezTo>
                    <a:cubicBezTo>
                      <a:pt x="873" y="134"/>
                      <a:pt x="599" y="43"/>
                      <a:pt x="326" y="4"/>
                    </a:cubicBezTo>
                    <a:cubicBezTo>
                      <a:pt x="311" y="2"/>
                      <a:pt x="295" y="1"/>
                      <a:pt x="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5"/>
              <p:cNvSpPr/>
              <p:nvPr/>
            </p:nvSpPr>
            <p:spPr>
              <a:xfrm rot="5400000">
                <a:off x="7055363" y="4688375"/>
                <a:ext cx="39480" cy="37329"/>
              </a:xfrm>
              <a:custGeom>
                <a:rect b="b" l="l" r="r" t="t"/>
                <a:pathLst>
                  <a:path extrusionOk="0" h="885" w="936">
                    <a:moveTo>
                      <a:pt x="674" y="0"/>
                    </a:moveTo>
                    <a:cubicBezTo>
                      <a:pt x="624" y="0"/>
                      <a:pt x="572" y="16"/>
                      <a:pt x="523" y="45"/>
                    </a:cubicBezTo>
                    <a:cubicBezTo>
                      <a:pt x="389" y="127"/>
                      <a:pt x="260" y="218"/>
                      <a:pt x="135" y="309"/>
                    </a:cubicBezTo>
                    <a:cubicBezTo>
                      <a:pt x="49" y="376"/>
                      <a:pt x="1" y="467"/>
                      <a:pt x="58" y="577"/>
                    </a:cubicBezTo>
                    <a:cubicBezTo>
                      <a:pt x="130" y="721"/>
                      <a:pt x="255" y="831"/>
                      <a:pt x="408" y="884"/>
                    </a:cubicBezTo>
                    <a:cubicBezTo>
                      <a:pt x="691" y="846"/>
                      <a:pt x="609" y="491"/>
                      <a:pt x="835" y="386"/>
                    </a:cubicBezTo>
                    <a:cubicBezTo>
                      <a:pt x="935" y="338"/>
                      <a:pt x="926" y="194"/>
                      <a:pt x="863" y="108"/>
                    </a:cubicBezTo>
                    <a:cubicBezTo>
                      <a:pt x="815" y="34"/>
                      <a:pt x="747" y="0"/>
                      <a:pt x="6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5"/>
              <p:cNvSpPr/>
              <p:nvPr/>
            </p:nvSpPr>
            <p:spPr>
              <a:xfrm rot="5400000">
                <a:off x="7071771" y="4742577"/>
                <a:ext cx="32352" cy="53653"/>
              </a:xfrm>
              <a:custGeom>
                <a:rect b="b" l="l" r="r" t="t"/>
                <a:pathLst>
                  <a:path extrusionOk="0" h="1272" w="767">
                    <a:moveTo>
                      <a:pt x="451" y="0"/>
                    </a:moveTo>
                    <a:cubicBezTo>
                      <a:pt x="220" y="0"/>
                      <a:pt x="161" y="241"/>
                      <a:pt x="0" y="342"/>
                    </a:cubicBezTo>
                    <a:cubicBezTo>
                      <a:pt x="67" y="702"/>
                      <a:pt x="254" y="1027"/>
                      <a:pt x="523" y="1272"/>
                    </a:cubicBezTo>
                    <a:cubicBezTo>
                      <a:pt x="767" y="773"/>
                      <a:pt x="551" y="390"/>
                      <a:pt x="484" y="2"/>
                    </a:cubicBezTo>
                    <a:cubicBezTo>
                      <a:pt x="473" y="1"/>
                      <a:pt x="462" y="0"/>
                      <a:pt x="4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5"/>
              <p:cNvSpPr/>
              <p:nvPr/>
            </p:nvSpPr>
            <p:spPr>
              <a:xfrm rot="5400000">
                <a:off x="7091828" y="4737452"/>
                <a:ext cx="44711" cy="27754"/>
              </a:xfrm>
              <a:custGeom>
                <a:rect b="b" l="l" r="r" t="t"/>
                <a:pathLst>
                  <a:path extrusionOk="0" h="658" w="1060">
                    <a:moveTo>
                      <a:pt x="748" y="1"/>
                    </a:moveTo>
                    <a:cubicBezTo>
                      <a:pt x="692" y="105"/>
                      <a:pt x="621" y="137"/>
                      <a:pt x="543" y="137"/>
                    </a:cubicBezTo>
                    <a:cubicBezTo>
                      <a:pt x="421" y="137"/>
                      <a:pt x="282" y="58"/>
                      <a:pt x="162" y="58"/>
                    </a:cubicBezTo>
                    <a:cubicBezTo>
                      <a:pt x="102" y="58"/>
                      <a:pt x="47" y="77"/>
                      <a:pt x="0" y="135"/>
                    </a:cubicBezTo>
                    <a:cubicBezTo>
                      <a:pt x="33" y="507"/>
                      <a:pt x="238" y="657"/>
                      <a:pt x="564" y="657"/>
                    </a:cubicBezTo>
                    <a:cubicBezTo>
                      <a:pt x="570" y="657"/>
                      <a:pt x="575" y="657"/>
                      <a:pt x="580" y="657"/>
                    </a:cubicBezTo>
                    <a:cubicBezTo>
                      <a:pt x="736" y="561"/>
                      <a:pt x="795" y="315"/>
                      <a:pt x="1027" y="315"/>
                    </a:cubicBezTo>
                    <a:cubicBezTo>
                      <a:pt x="1037" y="315"/>
                      <a:pt x="1048" y="316"/>
                      <a:pt x="1059" y="317"/>
                    </a:cubicBezTo>
                    <a:cubicBezTo>
                      <a:pt x="1059" y="211"/>
                      <a:pt x="1054" y="106"/>
                      <a:pt x="10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5"/>
              <p:cNvSpPr/>
              <p:nvPr/>
            </p:nvSpPr>
            <p:spPr>
              <a:xfrm rot="5400000">
                <a:off x="6766915" y="4326534"/>
                <a:ext cx="35431" cy="35684"/>
              </a:xfrm>
              <a:custGeom>
                <a:rect b="b" l="l" r="r" t="t"/>
                <a:pathLst>
                  <a:path extrusionOk="0" h="846" w="840">
                    <a:moveTo>
                      <a:pt x="358" y="1"/>
                    </a:moveTo>
                    <a:cubicBezTo>
                      <a:pt x="322" y="1"/>
                      <a:pt x="283" y="13"/>
                      <a:pt x="240" y="41"/>
                    </a:cubicBezTo>
                    <a:cubicBezTo>
                      <a:pt x="92" y="141"/>
                      <a:pt x="1" y="314"/>
                      <a:pt x="116" y="448"/>
                    </a:cubicBezTo>
                    <a:cubicBezTo>
                      <a:pt x="274" y="635"/>
                      <a:pt x="456" y="846"/>
                      <a:pt x="763" y="846"/>
                    </a:cubicBezTo>
                    <a:cubicBezTo>
                      <a:pt x="839" y="549"/>
                      <a:pt x="648" y="371"/>
                      <a:pt x="552" y="165"/>
                    </a:cubicBezTo>
                    <a:cubicBezTo>
                      <a:pt x="508" y="73"/>
                      <a:pt x="444" y="1"/>
                      <a:pt x="3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5"/>
              <p:cNvSpPr/>
              <p:nvPr/>
            </p:nvSpPr>
            <p:spPr>
              <a:xfrm rot="5400000">
                <a:off x="4364068" y="4585034"/>
                <a:ext cx="30370" cy="35220"/>
              </a:xfrm>
              <a:custGeom>
                <a:rect b="b" l="l" r="r" t="t"/>
                <a:pathLst>
                  <a:path extrusionOk="0" h="835" w="720">
                    <a:moveTo>
                      <a:pt x="573" y="1"/>
                    </a:moveTo>
                    <a:cubicBezTo>
                      <a:pt x="554" y="1"/>
                      <a:pt x="534" y="6"/>
                      <a:pt x="513" y="17"/>
                    </a:cubicBezTo>
                    <a:cubicBezTo>
                      <a:pt x="273" y="132"/>
                      <a:pt x="63" y="300"/>
                      <a:pt x="0" y="577"/>
                    </a:cubicBezTo>
                    <a:cubicBezTo>
                      <a:pt x="0" y="659"/>
                      <a:pt x="39" y="731"/>
                      <a:pt x="96" y="779"/>
                    </a:cubicBezTo>
                    <a:cubicBezTo>
                      <a:pt x="137" y="808"/>
                      <a:pt x="228" y="835"/>
                      <a:pt x="277" y="835"/>
                    </a:cubicBezTo>
                    <a:cubicBezTo>
                      <a:pt x="292" y="835"/>
                      <a:pt x="302" y="832"/>
                      <a:pt x="307" y="827"/>
                    </a:cubicBezTo>
                    <a:cubicBezTo>
                      <a:pt x="460" y="621"/>
                      <a:pt x="595" y="400"/>
                      <a:pt x="719" y="213"/>
                    </a:cubicBezTo>
                    <a:cubicBezTo>
                      <a:pt x="711" y="80"/>
                      <a:pt x="64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5"/>
              <p:cNvSpPr/>
              <p:nvPr/>
            </p:nvSpPr>
            <p:spPr>
              <a:xfrm rot="5400000">
                <a:off x="4393426" y="4647208"/>
                <a:ext cx="27965" cy="37793"/>
              </a:xfrm>
              <a:custGeom>
                <a:rect b="b" l="l" r="r" t="t"/>
                <a:pathLst>
                  <a:path extrusionOk="0" h="896" w="663">
                    <a:moveTo>
                      <a:pt x="1" y="1"/>
                    </a:moveTo>
                    <a:lnTo>
                      <a:pt x="1" y="1"/>
                    </a:lnTo>
                    <a:cubicBezTo>
                      <a:pt x="58" y="226"/>
                      <a:pt x="116" y="451"/>
                      <a:pt x="169" y="676"/>
                    </a:cubicBezTo>
                    <a:cubicBezTo>
                      <a:pt x="196" y="786"/>
                      <a:pt x="230" y="896"/>
                      <a:pt x="335" y="896"/>
                    </a:cubicBezTo>
                    <a:cubicBezTo>
                      <a:pt x="359" y="896"/>
                      <a:pt x="386" y="890"/>
                      <a:pt x="418" y="878"/>
                    </a:cubicBezTo>
                    <a:cubicBezTo>
                      <a:pt x="590" y="811"/>
                      <a:pt x="662" y="652"/>
                      <a:pt x="547" y="504"/>
                    </a:cubicBezTo>
                    <a:cubicBezTo>
                      <a:pt x="399" y="307"/>
                      <a:pt x="327" y="1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5"/>
              <p:cNvSpPr/>
              <p:nvPr/>
            </p:nvSpPr>
            <p:spPr>
              <a:xfrm rot="5400000">
                <a:off x="4397159" y="4621626"/>
                <a:ext cx="21638" cy="37414"/>
              </a:xfrm>
              <a:custGeom>
                <a:rect b="b" l="l" r="r" t="t"/>
                <a:pathLst>
                  <a:path extrusionOk="0" h="887" w="513">
                    <a:moveTo>
                      <a:pt x="72" y="0"/>
                    </a:moveTo>
                    <a:lnTo>
                      <a:pt x="72" y="0"/>
                    </a:lnTo>
                    <a:cubicBezTo>
                      <a:pt x="86" y="283"/>
                      <a:pt x="0" y="570"/>
                      <a:pt x="149" y="887"/>
                    </a:cubicBezTo>
                    <a:cubicBezTo>
                      <a:pt x="513" y="637"/>
                      <a:pt x="336" y="292"/>
                      <a:pt x="379" y="5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5"/>
              <p:cNvSpPr/>
              <p:nvPr/>
            </p:nvSpPr>
            <p:spPr>
              <a:xfrm rot="5400000">
                <a:off x="7091469" y="4791674"/>
                <a:ext cx="21891" cy="25392"/>
              </a:xfrm>
              <a:custGeom>
                <a:rect b="b" l="l" r="r" t="t"/>
                <a:pathLst>
                  <a:path extrusionOk="0" h="602" w="519">
                    <a:moveTo>
                      <a:pt x="341" y="0"/>
                    </a:moveTo>
                    <a:cubicBezTo>
                      <a:pt x="303" y="63"/>
                      <a:pt x="265" y="134"/>
                      <a:pt x="217" y="197"/>
                    </a:cubicBezTo>
                    <a:cubicBezTo>
                      <a:pt x="145" y="297"/>
                      <a:pt x="1" y="403"/>
                      <a:pt x="87" y="523"/>
                    </a:cubicBezTo>
                    <a:cubicBezTo>
                      <a:pt x="127" y="581"/>
                      <a:pt x="169" y="601"/>
                      <a:pt x="212" y="601"/>
                    </a:cubicBezTo>
                    <a:cubicBezTo>
                      <a:pt x="305" y="601"/>
                      <a:pt x="402" y="501"/>
                      <a:pt x="495" y="484"/>
                    </a:cubicBezTo>
                    <a:cubicBezTo>
                      <a:pt x="485" y="312"/>
                      <a:pt x="519" y="120"/>
                      <a:pt x="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5"/>
              <p:cNvSpPr/>
              <p:nvPr/>
            </p:nvSpPr>
            <p:spPr>
              <a:xfrm rot="5400000">
                <a:off x="6750423" y="4581175"/>
                <a:ext cx="11136" cy="10376"/>
              </a:xfrm>
              <a:custGeom>
                <a:rect b="b" l="l" r="r" t="t"/>
                <a:pathLst>
                  <a:path extrusionOk="0" h="246" w="264">
                    <a:moveTo>
                      <a:pt x="88" y="0"/>
                    </a:moveTo>
                    <a:cubicBezTo>
                      <a:pt x="80" y="0"/>
                      <a:pt x="71" y="0"/>
                      <a:pt x="62" y="1"/>
                    </a:cubicBezTo>
                    <a:cubicBezTo>
                      <a:pt x="38" y="6"/>
                      <a:pt x="19" y="30"/>
                      <a:pt x="10" y="54"/>
                    </a:cubicBezTo>
                    <a:cubicBezTo>
                      <a:pt x="0" y="231"/>
                      <a:pt x="139" y="231"/>
                      <a:pt x="259" y="246"/>
                    </a:cubicBezTo>
                    <a:lnTo>
                      <a:pt x="264" y="241"/>
                    </a:lnTo>
                    <a:cubicBezTo>
                      <a:pt x="245" y="127"/>
                      <a:pt x="240" y="0"/>
                      <a:pt x="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5"/>
              <p:cNvSpPr/>
              <p:nvPr/>
            </p:nvSpPr>
            <p:spPr>
              <a:xfrm rot="5400000">
                <a:off x="5327291" y="4761473"/>
                <a:ext cx="3670" cy="4555"/>
              </a:xfrm>
              <a:custGeom>
                <a:rect b="b" l="l" r="r" t="t"/>
                <a:pathLst>
                  <a:path extrusionOk="0" h="108" w="87">
                    <a:moveTo>
                      <a:pt x="33" y="0"/>
                    </a:moveTo>
                    <a:cubicBezTo>
                      <a:pt x="14" y="0"/>
                      <a:pt x="0" y="20"/>
                      <a:pt x="0" y="60"/>
                    </a:cubicBezTo>
                    <a:cubicBezTo>
                      <a:pt x="0" y="74"/>
                      <a:pt x="19" y="88"/>
                      <a:pt x="34" y="108"/>
                    </a:cubicBezTo>
                    <a:cubicBezTo>
                      <a:pt x="48" y="98"/>
                      <a:pt x="72" y="93"/>
                      <a:pt x="82" y="79"/>
                    </a:cubicBezTo>
                    <a:cubicBezTo>
                      <a:pt x="87" y="60"/>
                      <a:pt x="82" y="36"/>
                      <a:pt x="72" y="21"/>
                    </a:cubicBezTo>
                    <a:cubicBezTo>
                      <a:pt x="58" y="7"/>
                      <a:pt x="44" y="0"/>
                      <a:pt x="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72" name="Google Shape;1072;p5"/>
          <p:cNvGrpSpPr/>
          <p:nvPr/>
        </p:nvGrpSpPr>
        <p:grpSpPr>
          <a:xfrm>
            <a:off x="403766" y="3472965"/>
            <a:ext cx="966613" cy="1323526"/>
            <a:chOff x="403766" y="3472965"/>
            <a:chExt cx="966613" cy="1323526"/>
          </a:xfrm>
        </p:grpSpPr>
        <p:sp>
          <p:nvSpPr>
            <p:cNvPr id="1073" name="Google Shape;1073;p5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5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8" name="Google Shape;1128;p5"/>
          <p:cNvSpPr/>
          <p:nvPr/>
        </p:nvSpPr>
        <p:spPr>
          <a:xfrm>
            <a:off x="8790618" y="1271715"/>
            <a:ext cx="73892" cy="70593"/>
          </a:xfrm>
          <a:custGeom>
            <a:rect b="b" l="l" r="r" t="t"/>
            <a:pathLst>
              <a:path extrusionOk="0" h="1626" w="1702">
                <a:moveTo>
                  <a:pt x="270" y="0"/>
                </a:moveTo>
                <a:cubicBezTo>
                  <a:pt x="187" y="0"/>
                  <a:pt x="98" y="7"/>
                  <a:pt x="0" y="22"/>
                </a:cubicBezTo>
                <a:cubicBezTo>
                  <a:pt x="91" y="372"/>
                  <a:pt x="182" y="660"/>
                  <a:pt x="412" y="837"/>
                </a:cubicBezTo>
                <a:cubicBezTo>
                  <a:pt x="599" y="985"/>
                  <a:pt x="896" y="947"/>
                  <a:pt x="1002" y="1283"/>
                </a:cubicBezTo>
                <a:cubicBezTo>
                  <a:pt x="1068" y="1496"/>
                  <a:pt x="1254" y="1625"/>
                  <a:pt x="1511" y="1625"/>
                </a:cubicBezTo>
                <a:cubicBezTo>
                  <a:pt x="1571" y="1625"/>
                  <a:pt x="1635" y="1618"/>
                  <a:pt x="1701" y="1604"/>
                </a:cubicBezTo>
                <a:cubicBezTo>
                  <a:pt x="1232" y="1033"/>
                  <a:pt x="1266" y="0"/>
                  <a:pt x="2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5"/>
          <p:cNvSpPr/>
          <p:nvPr/>
        </p:nvSpPr>
        <p:spPr>
          <a:xfrm>
            <a:off x="8721328" y="1249313"/>
            <a:ext cx="43328" cy="52532"/>
          </a:xfrm>
          <a:custGeom>
            <a:rect b="b" l="l" r="r" t="t"/>
            <a:pathLst>
              <a:path extrusionOk="0" h="1210" w="998">
                <a:moveTo>
                  <a:pt x="497" y="0"/>
                </a:moveTo>
                <a:cubicBezTo>
                  <a:pt x="163" y="0"/>
                  <a:pt x="91" y="113"/>
                  <a:pt x="91" y="648"/>
                </a:cubicBezTo>
                <a:cubicBezTo>
                  <a:pt x="67" y="720"/>
                  <a:pt x="48" y="802"/>
                  <a:pt x="34" y="878"/>
                </a:cubicBezTo>
                <a:cubicBezTo>
                  <a:pt x="0" y="1013"/>
                  <a:pt x="77" y="1152"/>
                  <a:pt x="206" y="1195"/>
                </a:cubicBezTo>
                <a:cubicBezTo>
                  <a:pt x="236" y="1205"/>
                  <a:pt x="263" y="1210"/>
                  <a:pt x="286" y="1210"/>
                </a:cubicBezTo>
                <a:cubicBezTo>
                  <a:pt x="401" y="1210"/>
                  <a:pt x="434" y="1092"/>
                  <a:pt x="470" y="984"/>
                </a:cubicBezTo>
                <a:cubicBezTo>
                  <a:pt x="547" y="787"/>
                  <a:pt x="657" y="605"/>
                  <a:pt x="796" y="447"/>
                </a:cubicBezTo>
                <a:cubicBezTo>
                  <a:pt x="997" y="184"/>
                  <a:pt x="896" y="16"/>
                  <a:pt x="566" y="1"/>
                </a:cubicBezTo>
                <a:cubicBezTo>
                  <a:pt x="542" y="1"/>
                  <a:pt x="519" y="0"/>
                  <a:pt x="49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5"/>
          <p:cNvSpPr/>
          <p:nvPr/>
        </p:nvSpPr>
        <p:spPr>
          <a:xfrm>
            <a:off x="6910488" y="329870"/>
            <a:ext cx="18538" cy="22098"/>
          </a:xfrm>
          <a:custGeom>
            <a:rect b="b" l="l" r="r" t="t"/>
            <a:pathLst>
              <a:path extrusionOk="0" h="509" w="427">
                <a:moveTo>
                  <a:pt x="167" y="0"/>
                </a:moveTo>
                <a:cubicBezTo>
                  <a:pt x="50" y="0"/>
                  <a:pt x="14" y="110"/>
                  <a:pt x="10" y="212"/>
                </a:cubicBezTo>
                <a:cubicBezTo>
                  <a:pt x="0" y="336"/>
                  <a:pt x="5" y="475"/>
                  <a:pt x="173" y="509"/>
                </a:cubicBezTo>
                <a:cubicBezTo>
                  <a:pt x="316" y="480"/>
                  <a:pt x="412" y="403"/>
                  <a:pt x="417" y="255"/>
                </a:cubicBezTo>
                <a:cubicBezTo>
                  <a:pt x="427" y="121"/>
                  <a:pt x="316" y="6"/>
                  <a:pt x="182" y="1"/>
                </a:cubicBezTo>
                <a:cubicBezTo>
                  <a:pt x="177" y="1"/>
                  <a:pt x="172" y="0"/>
                  <a:pt x="16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5"/>
          <p:cNvSpPr/>
          <p:nvPr/>
        </p:nvSpPr>
        <p:spPr>
          <a:xfrm>
            <a:off x="6936060" y="275427"/>
            <a:ext cx="17540" cy="26830"/>
          </a:xfrm>
          <a:custGeom>
            <a:rect b="b" l="l" r="r" t="t"/>
            <a:pathLst>
              <a:path extrusionOk="0" h="618" w="404">
                <a:moveTo>
                  <a:pt x="214" y="1"/>
                </a:moveTo>
                <a:cubicBezTo>
                  <a:pt x="186" y="1"/>
                  <a:pt x="159" y="8"/>
                  <a:pt x="135" y="23"/>
                </a:cubicBezTo>
                <a:cubicBezTo>
                  <a:pt x="1" y="215"/>
                  <a:pt x="10" y="407"/>
                  <a:pt x="269" y="617"/>
                </a:cubicBezTo>
                <a:cubicBezTo>
                  <a:pt x="394" y="387"/>
                  <a:pt x="403" y="196"/>
                  <a:pt x="264" y="9"/>
                </a:cubicBezTo>
                <a:cubicBezTo>
                  <a:pt x="248" y="3"/>
                  <a:pt x="231" y="1"/>
                  <a:pt x="2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5"/>
          <p:cNvSpPr/>
          <p:nvPr/>
        </p:nvSpPr>
        <p:spPr>
          <a:xfrm>
            <a:off x="8644744" y="1284305"/>
            <a:ext cx="20231" cy="24226"/>
          </a:xfrm>
          <a:custGeom>
            <a:rect b="b" l="l" r="r" t="t"/>
            <a:pathLst>
              <a:path extrusionOk="0" h="558" w="466">
                <a:moveTo>
                  <a:pt x="144" y="1"/>
                </a:moveTo>
                <a:cubicBezTo>
                  <a:pt x="120" y="101"/>
                  <a:pt x="106" y="202"/>
                  <a:pt x="72" y="307"/>
                </a:cubicBezTo>
                <a:cubicBezTo>
                  <a:pt x="39" y="408"/>
                  <a:pt x="0" y="513"/>
                  <a:pt x="139" y="552"/>
                </a:cubicBezTo>
                <a:cubicBezTo>
                  <a:pt x="152" y="556"/>
                  <a:pt x="163" y="558"/>
                  <a:pt x="174" y="558"/>
                </a:cubicBezTo>
                <a:cubicBezTo>
                  <a:pt x="240" y="558"/>
                  <a:pt x="284" y="489"/>
                  <a:pt x="317" y="432"/>
                </a:cubicBezTo>
                <a:cubicBezTo>
                  <a:pt x="365" y="336"/>
                  <a:pt x="417" y="245"/>
                  <a:pt x="465" y="154"/>
                </a:cubicBezTo>
                <a:cubicBezTo>
                  <a:pt x="393" y="25"/>
                  <a:pt x="274" y="1"/>
                  <a:pt x="1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5"/>
          <p:cNvSpPr/>
          <p:nvPr/>
        </p:nvSpPr>
        <p:spPr>
          <a:xfrm>
            <a:off x="8699664" y="1266809"/>
            <a:ext cx="13980" cy="17106"/>
          </a:xfrm>
          <a:custGeom>
            <a:rect b="b" l="l" r="r" t="t"/>
            <a:pathLst>
              <a:path extrusionOk="0" h="394" w="322">
                <a:moveTo>
                  <a:pt x="149" y="0"/>
                </a:moveTo>
                <a:cubicBezTo>
                  <a:pt x="145" y="0"/>
                  <a:pt x="140" y="0"/>
                  <a:pt x="135" y="1"/>
                </a:cubicBezTo>
                <a:cubicBezTo>
                  <a:pt x="15" y="30"/>
                  <a:pt x="10" y="135"/>
                  <a:pt x="6" y="241"/>
                </a:cubicBezTo>
                <a:cubicBezTo>
                  <a:pt x="1" y="289"/>
                  <a:pt x="1" y="341"/>
                  <a:pt x="1" y="394"/>
                </a:cubicBezTo>
                <a:cubicBezTo>
                  <a:pt x="49" y="389"/>
                  <a:pt x="101" y="380"/>
                  <a:pt x="149" y="360"/>
                </a:cubicBezTo>
                <a:cubicBezTo>
                  <a:pt x="298" y="303"/>
                  <a:pt x="322" y="183"/>
                  <a:pt x="260" y="54"/>
                </a:cubicBezTo>
                <a:cubicBezTo>
                  <a:pt x="234" y="19"/>
                  <a:pt x="192" y="0"/>
                  <a:pt x="14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5"/>
          <p:cNvSpPr/>
          <p:nvPr/>
        </p:nvSpPr>
        <p:spPr>
          <a:xfrm>
            <a:off x="8650561" y="1256606"/>
            <a:ext cx="14414" cy="13806"/>
          </a:xfrm>
          <a:custGeom>
            <a:rect b="b" l="l" r="r" t="t"/>
            <a:pathLst>
              <a:path extrusionOk="0" h="318" w="332">
                <a:moveTo>
                  <a:pt x="27" y="1"/>
                </a:moveTo>
                <a:cubicBezTo>
                  <a:pt x="18" y="1"/>
                  <a:pt x="10" y="1"/>
                  <a:pt x="1" y="1"/>
                </a:cubicBezTo>
                <a:cubicBezTo>
                  <a:pt x="15" y="202"/>
                  <a:pt x="125" y="308"/>
                  <a:pt x="327" y="317"/>
                </a:cubicBezTo>
                <a:cubicBezTo>
                  <a:pt x="331" y="110"/>
                  <a:pt x="230" y="1"/>
                  <a:pt x="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5"/>
          <p:cNvSpPr/>
          <p:nvPr/>
        </p:nvSpPr>
        <p:spPr>
          <a:xfrm>
            <a:off x="6910271" y="264357"/>
            <a:ext cx="10854" cy="10637"/>
          </a:xfrm>
          <a:custGeom>
            <a:rect b="b" l="l" r="r" t="t"/>
            <a:pathLst>
              <a:path extrusionOk="0" h="245" w="250">
                <a:moveTo>
                  <a:pt x="0" y="0"/>
                </a:moveTo>
                <a:lnTo>
                  <a:pt x="0" y="5"/>
                </a:lnTo>
                <a:cubicBezTo>
                  <a:pt x="14" y="118"/>
                  <a:pt x="15" y="245"/>
                  <a:pt x="178" y="245"/>
                </a:cubicBezTo>
                <a:cubicBezTo>
                  <a:pt x="181" y="245"/>
                  <a:pt x="184" y="245"/>
                  <a:pt x="187" y="245"/>
                </a:cubicBezTo>
                <a:cubicBezTo>
                  <a:pt x="211" y="235"/>
                  <a:pt x="230" y="216"/>
                  <a:pt x="240" y="192"/>
                </a:cubicBezTo>
                <a:cubicBezTo>
                  <a:pt x="249" y="19"/>
                  <a:pt x="115" y="19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5"/>
          <p:cNvSpPr/>
          <p:nvPr/>
        </p:nvSpPr>
        <p:spPr>
          <a:xfrm>
            <a:off x="8459362" y="183605"/>
            <a:ext cx="8336" cy="8379"/>
          </a:xfrm>
          <a:custGeom>
            <a:rect b="b" l="l" r="r" t="t"/>
            <a:pathLst>
              <a:path extrusionOk="0" h="193" w="192">
                <a:moveTo>
                  <a:pt x="63" y="1"/>
                </a:moveTo>
                <a:cubicBezTo>
                  <a:pt x="43" y="49"/>
                  <a:pt x="0" y="101"/>
                  <a:pt x="10" y="130"/>
                </a:cubicBezTo>
                <a:cubicBezTo>
                  <a:pt x="24" y="164"/>
                  <a:pt x="91" y="173"/>
                  <a:pt x="139" y="192"/>
                </a:cubicBezTo>
                <a:cubicBezTo>
                  <a:pt x="158" y="149"/>
                  <a:pt x="178" y="106"/>
                  <a:pt x="192" y="58"/>
                </a:cubicBezTo>
                <a:lnTo>
                  <a:pt x="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5"/>
          <p:cNvSpPr/>
          <p:nvPr/>
        </p:nvSpPr>
        <p:spPr>
          <a:xfrm>
            <a:off x="8345962" y="181130"/>
            <a:ext cx="6903" cy="7120"/>
          </a:xfrm>
          <a:custGeom>
            <a:rect b="b" l="l" r="r" t="t"/>
            <a:pathLst>
              <a:path extrusionOk="0" h="164" w="159">
                <a:moveTo>
                  <a:pt x="0" y="0"/>
                </a:moveTo>
                <a:lnTo>
                  <a:pt x="158" y="163"/>
                </a:lnTo>
                <a:lnTo>
                  <a:pt x="158" y="16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8" name="Google Shape;1138;p5"/>
          <p:cNvGrpSpPr/>
          <p:nvPr/>
        </p:nvGrpSpPr>
        <p:grpSpPr>
          <a:xfrm>
            <a:off x="6934583" y="161767"/>
            <a:ext cx="2148391" cy="1142683"/>
            <a:chOff x="6934583" y="161767"/>
            <a:chExt cx="2148391" cy="1142683"/>
          </a:xfrm>
        </p:grpSpPr>
        <p:grpSp>
          <p:nvGrpSpPr>
            <p:cNvPr id="1139" name="Google Shape;1139;p5"/>
            <p:cNvGrpSpPr/>
            <p:nvPr/>
          </p:nvGrpSpPr>
          <p:grpSpPr>
            <a:xfrm>
              <a:off x="7449046" y="335855"/>
              <a:ext cx="1411753" cy="573739"/>
              <a:chOff x="7449046" y="335855"/>
              <a:chExt cx="1411753" cy="573739"/>
            </a:xfrm>
          </p:grpSpPr>
          <p:sp>
            <p:nvSpPr>
              <p:cNvPr id="1140" name="Google Shape;1140;p5"/>
              <p:cNvSpPr/>
              <p:nvPr/>
            </p:nvSpPr>
            <p:spPr>
              <a:xfrm>
                <a:off x="8652980" y="607739"/>
                <a:ext cx="207819" cy="301855"/>
              </a:xfrm>
              <a:custGeom>
                <a:rect b="b" l="l" r="r" t="t"/>
                <a:pathLst>
                  <a:path extrusionOk="0" h="5197" w="3578">
                    <a:moveTo>
                      <a:pt x="2455" y="1"/>
                    </a:moveTo>
                    <a:cubicBezTo>
                      <a:pt x="1769" y="356"/>
                      <a:pt x="1755" y="389"/>
                      <a:pt x="2110" y="859"/>
                    </a:cubicBezTo>
                    <a:cubicBezTo>
                      <a:pt x="2210" y="993"/>
                      <a:pt x="2311" y="1132"/>
                      <a:pt x="2191" y="1281"/>
                    </a:cubicBezTo>
                    <a:cubicBezTo>
                      <a:pt x="2139" y="1344"/>
                      <a:pt x="2086" y="1369"/>
                      <a:pt x="2033" y="1369"/>
                    </a:cubicBezTo>
                    <a:cubicBezTo>
                      <a:pt x="1950" y="1369"/>
                      <a:pt x="1867" y="1308"/>
                      <a:pt x="1788" y="1237"/>
                    </a:cubicBezTo>
                    <a:cubicBezTo>
                      <a:pt x="1694" y="1158"/>
                      <a:pt x="1600" y="1126"/>
                      <a:pt x="1512" y="1126"/>
                    </a:cubicBezTo>
                    <a:cubicBezTo>
                      <a:pt x="1344" y="1126"/>
                      <a:pt x="1194" y="1239"/>
                      <a:pt x="1094" y="1352"/>
                    </a:cubicBezTo>
                    <a:cubicBezTo>
                      <a:pt x="959" y="1506"/>
                      <a:pt x="1137" y="1745"/>
                      <a:pt x="1223" y="1932"/>
                    </a:cubicBezTo>
                    <a:cubicBezTo>
                      <a:pt x="1290" y="2071"/>
                      <a:pt x="1549" y="1999"/>
                      <a:pt x="1549" y="2268"/>
                    </a:cubicBezTo>
                    <a:cubicBezTo>
                      <a:pt x="1530" y="2269"/>
                      <a:pt x="1510" y="2270"/>
                      <a:pt x="1489" y="2270"/>
                    </a:cubicBezTo>
                    <a:cubicBezTo>
                      <a:pt x="1426" y="2270"/>
                      <a:pt x="1358" y="2264"/>
                      <a:pt x="1293" y="2264"/>
                    </a:cubicBezTo>
                    <a:cubicBezTo>
                      <a:pt x="1117" y="2264"/>
                      <a:pt x="956" y="2305"/>
                      <a:pt x="931" y="2603"/>
                    </a:cubicBezTo>
                    <a:cubicBezTo>
                      <a:pt x="887" y="3078"/>
                      <a:pt x="691" y="3557"/>
                      <a:pt x="739" y="4012"/>
                    </a:cubicBezTo>
                    <a:cubicBezTo>
                      <a:pt x="782" y="4391"/>
                      <a:pt x="648" y="4554"/>
                      <a:pt x="399" y="4722"/>
                    </a:cubicBezTo>
                    <a:cubicBezTo>
                      <a:pt x="264" y="4813"/>
                      <a:pt x="68" y="4837"/>
                      <a:pt x="1" y="5019"/>
                    </a:cubicBezTo>
                    <a:cubicBezTo>
                      <a:pt x="149" y="5129"/>
                      <a:pt x="277" y="5197"/>
                      <a:pt x="397" y="5197"/>
                    </a:cubicBezTo>
                    <a:cubicBezTo>
                      <a:pt x="522" y="5197"/>
                      <a:pt x="638" y="5123"/>
                      <a:pt x="758" y="4947"/>
                    </a:cubicBezTo>
                    <a:cubicBezTo>
                      <a:pt x="911" y="4717"/>
                      <a:pt x="993" y="4405"/>
                      <a:pt x="1309" y="4295"/>
                    </a:cubicBezTo>
                    <a:cubicBezTo>
                      <a:pt x="1803" y="4127"/>
                      <a:pt x="1803" y="4113"/>
                      <a:pt x="1491" y="3773"/>
                    </a:cubicBezTo>
                    <a:cubicBezTo>
                      <a:pt x="1415" y="3686"/>
                      <a:pt x="1362" y="3638"/>
                      <a:pt x="1439" y="3514"/>
                    </a:cubicBezTo>
                    <a:cubicBezTo>
                      <a:pt x="1750" y="2996"/>
                      <a:pt x="2354" y="2747"/>
                      <a:pt x="2627" y="2201"/>
                    </a:cubicBezTo>
                    <a:cubicBezTo>
                      <a:pt x="2656" y="2168"/>
                      <a:pt x="2695" y="2146"/>
                      <a:pt x="2738" y="2146"/>
                    </a:cubicBezTo>
                    <a:cubicBezTo>
                      <a:pt x="2746" y="2146"/>
                      <a:pt x="2754" y="2147"/>
                      <a:pt x="2761" y="2148"/>
                    </a:cubicBezTo>
                    <a:cubicBezTo>
                      <a:pt x="2866" y="2180"/>
                      <a:pt x="2952" y="2195"/>
                      <a:pt x="3023" y="2195"/>
                    </a:cubicBezTo>
                    <a:cubicBezTo>
                      <a:pt x="3388" y="2195"/>
                      <a:pt x="3369" y="1816"/>
                      <a:pt x="3437" y="1491"/>
                    </a:cubicBezTo>
                    <a:cubicBezTo>
                      <a:pt x="3574" y="831"/>
                      <a:pt x="3577" y="616"/>
                      <a:pt x="3211" y="616"/>
                    </a:cubicBezTo>
                    <a:cubicBezTo>
                      <a:pt x="3078" y="616"/>
                      <a:pt x="2895" y="645"/>
                      <a:pt x="2651" y="691"/>
                    </a:cubicBezTo>
                    <a:cubicBezTo>
                      <a:pt x="2646" y="692"/>
                      <a:pt x="2642" y="693"/>
                      <a:pt x="2637" y="693"/>
                    </a:cubicBezTo>
                    <a:cubicBezTo>
                      <a:pt x="2597" y="693"/>
                      <a:pt x="2551" y="661"/>
                      <a:pt x="2512" y="648"/>
                    </a:cubicBezTo>
                    <a:cubicBezTo>
                      <a:pt x="2325" y="451"/>
                      <a:pt x="2632" y="241"/>
                      <a:pt x="2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5"/>
              <p:cNvSpPr/>
              <p:nvPr/>
            </p:nvSpPr>
            <p:spPr>
              <a:xfrm>
                <a:off x="7514737" y="423386"/>
                <a:ext cx="203579" cy="223327"/>
              </a:xfrm>
              <a:custGeom>
                <a:rect b="b" l="l" r="r" t="t"/>
                <a:pathLst>
                  <a:path extrusionOk="0" h="3845" w="3505">
                    <a:moveTo>
                      <a:pt x="323" y="1"/>
                    </a:moveTo>
                    <a:cubicBezTo>
                      <a:pt x="250" y="1"/>
                      <a:pt x="180" y="49"/>
                      <a:pt x="116" y="170"/>
                    </a:cubicBezTo>
                    <a:cubicBezTo>
                      <a:pt x="15" y="371"/>
                      <a:pt x="1" y="505"/>
                      <a:pt x="269" y="587"/>
                    </a:cubicBezTo>
                    <a:cubicBezTo>
                      <a:pt x="825" y="755"/>
                      <a:pt x="1213" y="1128"/>
                      <a:pt x="1467" y="1656"/>
                    </a:cubicBezTo>
                    <a:cubicBezTo>
                      <a:pt x="1587" y="1919"/>
                      <a:pt x="1798" y="2130"/>
                      <a:pt x="1985" y="2355"/>
                    </a:cubicBezTo>
                    <a:cubicBezTo>
                      <a:pt x="2220" y="2624"/>
                      <a:pt x="2527" y="2868"/>
                      <a:pt x="2412" y="3314"/>
                    </a:cubicBezTo>
                    <a:cubicBezTo>
                      <a:pt x="2380" y="3446"/>
                      <a:pt x="3018" y="3844"/>
                      <a:pt x="3227" y="3844"/>
                    </a:cubicBezTo>
                    <a:cubicBezTo>
                      <a:pt x="3238" y="3844"/>
                      <a:pt x="3247" y="3843"/>
                      <a:pt x="3255" y="3841"/>
                    </a:cubicBezTo>
                    <a:cubicBezTo>
                      <a:pt x="3360" y="3822"/>
                      <a:pt x="3432" y="3716"/>
                      <a:pt x="3413" y="3611"/>
                    </a:cubicBezTo>
                    <a:cubicBezTo>
                      <a:pt x="3092" y="3266"/>
                      <a:pt x="3504" y="2461"/>
                      <a:pt x="2680" y="2432"/>
                    </a:cubicBezTo>
                    <a:cubicBezTo>
                      <a:pt x="2637" y="2432"/>
                      <a:pt x="2555" y="2307"/>
                      <a:pt x="2565" y="2245"/>
                    </a:cubicBezTo>
                    <a:cubicBezTo>
                      <a:pt x="2603" y="1838"/>
                      <a:pt x="2335" y="1694"/>
                      <a:pt x="2019" y="1589"/>
                    </a:cubicBezTo>
                    <a:cubicBezTo>
                      <a:pt x="1841" y="1526"/>
                      <a:pt x="1640" y="1435"/>
                      <a:pt x="1602" y="1243"/>
                    </a:cubicBezTo>
                    <a:cubicBezTo>
                      <a:pt x="1496" y="635"/>
                      <a:pt x="940" y="467"/>
                      <a:pt x="562" y="127"/>
                    </a:cubicBezTo>
                    <a:cubicBezTo>
                      <a:pt x="479" y="52"/>
                      <a:pt x="399" y="1"/>
                      <a:pt x="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5"/>
              <p:cNvSpPr/>
              <p:nvPr/>
            </p:nvSpPr>
            <p:spPr>
              <a:xfrm>
                <a:off x="8394977" y="410375"/>
                <a:ext cx="153686" cy="95546"/>
              </a:xfrm>
              <a:custGeom>
                <a:rect b="b" l="l" r="r" t="t"/>
                <a:pathLst>
                  <a:path extrusionOk="0" h="1645" w="2646">
                    <a:moveTo>
                      <a:pt x="1280" y="1"/>
                    </a:moveTo>
                    <a:lnTo>
                      <a:pt x="1280" y="1"/>
                    </a:lnTo>
                    <a:cubicBezTo>
                      <a:pt x="1265" y="236"/>
                      <a:pt x="1337" y="480"/>
                      <a:pt x="1208" y="701"/>
                    </a:cubicBezTo>
                    <a:cubicBezTo>
                      <a:pt x="1118" y="736"/>
                      <a:pt x="1030" y="749"/>
                      <a:pt x="943" y="749"/>
                    </a:cubicBezTo>
                    <a:cubicBezTo>
                      <a:pt x="680" y="749"/>
                      <a:pt x="425" y="631"/>
                      <a:pt x="163" y="631"/>
                    </a:cubicBezTo>
                    <a:cubicBezTo>
                      <a:pt x="109" y="631"/>
                      <a:pt x="55" y="636"/>
                      <a:pt x="0" y="648"/>
                    </a:cubicBezTo>
                    <a:cubicBezTo>
                      <a:pt x="243" y="1180"/>
                      <a:pt x="370" y="1329"/>
                      <a:pt x="777" y="1329"/>
                    </a:cubicBezTo>
                    <a:cubicBezTo>
                      <a:pt x="869" y="1329"/>
                      <a:pt x="974" y="1322"/>
                      <a:pt x="1098" y="1309"/>
                    </a:cubicBezTo>
                    <a:cubicBezTo>
                      <a:pt x="1151" y="1303"/>
                      <a:pt x="1203" y="1297"/>
                      <a:pt x="1254" y="1297"/>
                    </a:cubicBezTo>
                    <a:cubicBezTo>
                      <a:pt x="1353" y="1297"/>
                      <a:pt x="1447" y="1318"/>
                      <a:pt x="1539" y="1391"/>
                    </a:cubicBezTo>
                    <a:cubicBezTo>
                      <a:pt x="1747" y="1554"/>
                      <a:pt x="1874" y="1644"/>
                      <a:pt x="1964" y="1644"/>
                    </a:cubicBezTo>
                    <a:cubicBezTo>
                      <a:pt x="2084" y="1644"/>
                      <a:pt x="2140" y="1487"/>
                      <a:pt x="2238" y="1132"/>
                    </a:cubicBezTo>
                    <a:cubicBezTo>
                      <a:pt x="2147" y="1060"/>
                      <a:pt x="2094" y="974"/>
                      <a:pt x="2176" y="873"/>
                    </a:cubicBezTo>
                    <a:cubicBezTo>
                      <a:pt x="2286" y="729"/>
                      <a:pt x="2559" y="883"/>
                      <a:pt x="2646" y="557"/>
                    </a:cubicBezTo>
                    <a:lnTo>
                      <a:pt x="2646" y="557"/>
                    </a:lnTo>
                    <a:cubicBezTo>
                      <a:pt x="2529" y="591"/>
                      <a:pt x="2420" y="609"/>
                      <a:pt x="2320" y="609"/>
                    </a:cubicBezTo>
                    <a:cubicBezTo>
                      <a:pt x="2052" y="609"/>
                      <a:pt x="1842" y="482"/>
                      <a:pt x="1692" y="193"/>
                    </a:cubicBezTo>
                    <a:cubicBezTo>
                      <a:pt x="1620" y="54"/>
                      <a:pt x="1443" y="11"/>
                      <a:pt x="1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5"/>
              <p:cNvSpPr/>
              <p:nvPr/>
            </p:nvSpPr>
            <p:spPr>
              <a:xfrm>
                <a:off x="7978236" y="372796"/>
                <a:ext cx="126446" cy="108672"/>
              </a:xfrm>
              <a:custGeom>
                <a:rect b="b" l="l" r="r" t="t"/>
                <a:pathLst>
                  <a:path extrusionOk="0" h="1871" w="2177">
                    <a:moveTo>
                      <a:pt x="935" y="1"/>
                    </a:moveTo>
                    <a:cubicBezTo>
                      <a:pt x="695" y="322"/>
                      <a:pt x="370" y="566"/>
                      <a:pt x="1" y="705"/>
                    </a:cubicBezTo>
                    <a:cubicBezTo>
                      <a:pt x="124" y="846"/>
                      <a:pt x="225" y="916"/>
                      <a:pt x="338" y="916"/>
                    </a:cubicBezTo>
                    <a:cubicBezTo>
                      <a:pt x="383" y="916"/>
                      <a:pt x="429" y="905"/>
                      <a:pt x="480" y="883"/>
                    </a:cubicBezTo>
                    <a:cubicBezTo>
                      <a:pt x="530" y="859"/>
                      <a:pt x="585" y="846"/>
                      <a:pt x="637" y="846"/>
                    </a:cubicBezTo>
                    <a:cubicBezTo>
                      <a:pt x="720" y="846"/>
                      <a:pt x="795" y="880"/>
                      <a:pt x="825" y="959"/>
                    </a:cubicBezTo>
                    <a:cubicBezTo>
                      <a:pt x="1050" y="1539"/>
                      <a:pt x="1707" y="1501"/>
                      <a:pt x="2090" y="1870"/>
                    </a:cubicBezTo>
                    <a:cubicBezTo>
                      <a:pt x="2176" y="1544"/>
                      <a:pt x="1956" y="1400"/>
                      <a:pt x="1788" y="1271"/>
                    </a:cubicBezTo>
                    <a:cubicBezTo>
                      <a:pt x="1453" y="1003"/>
                      <a:pt x="1975" y="801"/>
                      <a:pt x="1774" y="523"/>
                    </a:cubicBezTo>
                    <a:lnTo>
                      <a:pt x="1774" y="523"/>
                    </a:lnTo>
                    <a:cubicBezTo>
                      <a:pt x="1733" y="529"/>
                      <a:pt x="1694" y="531"/>
                      <a:pt x="1655" y="531"/>
                    </a:cubicBezTo>
                    <a:cubicBezTo>
                      <a:pt x="1350" y="531"/>
                      <a:pt x="1101" y="362"/>
                      <a:pt x="9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5"/>
              <p:cNvSpPr/>
              <p:nvPr/>
            </p:nvSpPr>
            <p:spPr>
              <a:xfrm>
                <a:off x="8570038" y="783671"/>
                <a:ext cx="88285" cy="92061"/>
              </a:xfrm>
              <a:custGeom>
                <a:rect b="b" l="l" r="r" t="t"/>
                <a:pathLst>
                  <a:path extrusionOk="0" h="1585" w="1520">
                    <a:moveTo>
                      <a:pt x="950" y="1"/>
                    </a:moveTo>
                    <a:cubicBezTo>
                      <a:pt x="835" y="202"/>
                      <a:pt x="744" y="389"/>
                      <a:pt x="628" y="562"/>
                    </a:cubicBezTo>
                    <a:cubicBezTo>
                      <a:pt x="499" y="763"/>
                      <a:pt x="379" y="964"/>
                      <a:pt x="178" y="1113"/>
                    </a:cubicBezTo>
                    <a:cubicBezTo>
                      <a:pt x="1" y="1247"/>
                      <a:pt x="92" y="1415"/>
                      <a:pt x="255" y="1487"/>
                    </a:cubicBezTo>
                    <a:cubicBezTo>
                      <a:pt x="403" y="1552"/>
                      <a:pt x="560" y="1584"/>
                      <a:pt x="717" y="1584"/>
                    </a:cubicBezTo>
                    <a:cubicBezTo>
                      <a:pt x="849" y="1584"/>
                      <a:pt x="981" y="1561"/>
                      <a:pt x="1108" y="1515"/>
                    </a:cubicBezTo>
                    <a:cubicBezTo>
                      <a:pt x="1371" y="1434"/>
                      <a:pt x="1266" y="1156"/>
                      <a:pt x="1319" y="964"/>
                    </a:cubicBezTo>
                    <a:cubicBezTo>
                      <a:pt x="1347" y="863"/>
                      <a:pt x="1391" y="763"/>
                      <a:pt x="1419" y="662"/>
                    </a:cubicBezTo>
                    <a:cubicBezTo>
                      <a:pt x="1520" y="308"/>
                      <a:pt x="1376" y="101"/>
                      <a:pt x="9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5"/>
              <p:cNvSpPr/>
              <p:nvPr/>
            </p:nvSpPr>
            <p:spPr>
              <a:xfrm>
                <a:off x="7449046" y="656877"/>
                <a:ext cx="101122" cy="92932"/>
              </a:xfrm>
              <a:custGeom>
                <a:rect b="b" l="l" r="r" t="t"/>
                <a:pathLst>
                  <a:path extrusionOk="0" h="1600" w="1741">
                    <a:moveTo>
                      <a:pt x="1263" y="1"/>
                    </a:moveTo>
                    <a:cubicBezTo>
                      <a:pt x="1073" y="1"/>
                      <a:pt x="942" y="215"/>
                      <a:pt x="763" y="358"/>
                    </a:cubicBezTo>
                    <a:cubicBezTo>
                      <a:pt x="15" y="933"/>
                      <a:pt x="1" y="919"/>
                      <a:pt x="662" y="1513"/>
                    </a:cubicBezTo>
                    <a:cubicBezTo>
                      <a:pt x="721" y="1562"/>
                      <a:pt x="777" y="1600"/>
                      <a:pt x="836" y="1600"/>
                    </a:cubicBezTo>
                    <a:cubicBezTo>
                      <a:pt x="868" y="1600"/>
                      <a:pt x="901" y="1588"/>
                      <a:pt x="935" y="1561"/>
                    </a:cubicBezTo>
                    <a:cubicBezTo>
                      <a:pt x="1328" y="1244"/>
                      <a:pt x="1137" y="564"/>
                      <a:pt x="1741" y="401"/>
                    </a:cubicBezTo>
                    <a:cubicBezTo>
                      <a:pt x="1688" y="315"/>
                      <a:pt x="1625" y="228"/>
                      <a:pt x="1558" y="152"/>
                    </a:cubicBezTo>
                    <a:cubicBezTo>
                      <a:pt x="1442" y="43"/>
                      <a:pt x="1347" y="1"/>
                      <a:pt x="1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5"/>
              <p:cNvSpPr/>
              <p:nvPr/>
            </p:nvSpPr>
            <p:spPr>
              <a:xfrm>
                <a:off x="7745499" y="512542"/>
                <a:ext cx="103387" cy="63484"/>
              </a:xfrm>
              <a:custGeom>
                <a:rect b="b" l="l" r="r" t="t"/>
                <a:pathLst>
                  <a:path extrusionOk="0" h="1093" w="1780">
                    <a:moveTo>
                      <a:pt x="6" y="475"/>
                    </a:moveTo>
                    <a:lnTo>
                      <a:pt x="1" y="480"/>
                    </a:lnTo>
                    <a:cubicBezTo>
                      <a:pt x="3" y="480"/>
                      <a:pt x="6" y="480"/>
                      <a:pt x="8" y="479"/>
                    </a:cubicBezTo>
                    <a:lnTo>
                      <a:pt x="8" y="479"/>
                    </a:lnTo>
                    <a:cubicBezTo>
                      <a:pt x="7" y="478"/>
                      <a:pt x="7" y="477"/>
                      <a:pt x="6" y="475"/>
                    </a:cubicBezTo>
                    <a:close/>
                    <a:moveTo>
                      <a:pt x="959" y="1"/>
                    </a:moveTo>
                    <a:cubicBezTo>
                      <a:pt x="807" y="477"/>
                      <a:pt x="385" y="437"/>
                      <a:pt x="8" y="479"/>
                    </a:cubicBezTo>
                    <a:lnTo>
                      <a:pt x="8" y="479"/>
                    </a:lnTo>
                    <a:cubicBezTo>
                      <a:pt x="387" y="1093"/>
                      <a:pt x="1056" y="902"/>
                      <a:pt x="1606" y="1046"/>
                    </a:cubicBezTo>
                    <a:cubicBezTo>
                      <a:pt x="1613" y="1047"/>
                      <a:pt x="1619" y="1048"/>
                      <a:pt x="1625" y="1048"/>
                    </a:cubicBezTo>
                    <a:cubicBezTo>
                      <a:pt x="1712" y="1048"/>
                      <a:pt x="1780" y="896"/>
                      <a:pt x="1726" y="811"/>
                    </a:cubicBezTo>
                    <a:cubicBezTo>
                      <a:pt x="1520" y="499"/>
                      <a:pt x="1448" y="49"/>
                      <a:pt x="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5"/>
              <p:cNvSpPr/>
              <p:nvPr/>
            </p:nvSpPr>
            <p:spPr>
              <a:xfrm>
                <a:off x="8654955" y="335855"/>
                <a:ext cx="85788" cy="84045"/>
              </a:xfrm>
              <a:custGeom>
                <a:rect b="b" l="l" r="r" t="t"/>
                <a:pathLst>
                  <a:path extrusionOk="0" h="1447" w="1477">
                    <a:moveTo>
                      <a:pt x="1096" y="0"/>
                    </a:moveTo>
                    <a:cubicBezTo>
                      <a:pt x="1042" y="0"/>
                      <a:pt x="986" y="5"/>
                      <a:pt x="934" y="5"/>
                    </a:cubicBezTo>
                    <a:cubicBezTo>
                      <a:pt x="921" y="5"/>
                      <a:pt x="909" y="5"/>
                      <a:pt x="897" y="4"/>
                    </a:cubicBezTo>
                    <a:cubicBezTo>
                      <a:pt x="875" y="3"/>
                      <a:pt x="853" y="2"/>
                      <a:pt x="832" y="2"/>
                    </a:cubicBezTo>
                    <a:cubicBezTo>
                      <a:pt x="697" y="2"/>
                      <a:pt x="571" y="33"/>
                      <a:pt x="480" y="153"/>
                    </a:cubicBezTo>
                    <a:cubicBezTo>
                      <a:pt x="480" y="292"/>
                      <a:pt x="456" y="416"/>
                      <a:pt x="317" y="488"/>
                    </a:cubicBezTo>
                    <a:cubicBezTo>
                      <a:pt x="326" y="728"/>
                      <a:pt x="317" y="953"/>
                      <a:pt x="0" y="968"/>
                    </a:cubicBezTo>
                    <a:cubicBezTo>
                      <a:pt x="120" y="1164"/>
                      <a:pt x="163" y="1442"/>
                      <a:pt x="480" y="1447"/>
                    </a:cubicBezTo>
                    <a:cubicBezTo>
                      <a:pt x="585" y="1279"/>
                      <a:pt x="810" y="1193"/>
                      <a:pt x="806" y="939"/>
                    </a:cubicBezTo>
                    <a:cubicBezTo>
                      <a:pt x="796" y="752"/>
                      <a:pt x="911" y="579"/>
                      <a:pt x="1088" y="517"/>
                    </a:cubicBezTo>
                    <a:cubicBezTo>
                      <a:pt x="1256" y="450"/>
                      <a:pt x="1477" y="416"/>
                      <a:pt x="1376" y="162"/>
                    </a:cubicBezTo>
                    <a:cubicBezTo>
                      <a:pt x="1321" y="23"/>
                      <a:pt x="1212" y="0"/>
                      <a:pt x="10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5"/>
              <p:cNvSpPr/>
              <p:nvPr/>
            </p:nvSpPr>
            <p:spPr>
              <a:xfrm>
                <a:off x="7736670" y="451323"/>
                <a:ext cx="35895" cy="40251"/>
              </a:xfrm>
              <a:custGeom>
                <a:rect b="b" l="l" r="r" t="t"/>
                <a:pathLst>
                  <a:path extrusionOk="0" h="693" w="618">
                    <a:moveTo>
                      <a:pt x="171" y="0"/>
                    </a:moveTo>
                    <a:cubicBezTo>
                      <a:pt x="46" y="0"/>
                      <a:pt x="1" y="130"/>
                      <a:pt x="9" y="259"/>
                    </a:cubicBezTo>
                    <a:cubicBezTo>
                      <a:pt x="27" y="504"/>
                      <a:pt x="114" y="693"/>
                      <a:pt x="378" y="693"/>
                    </a:cubicBezTo>
                    <a:cubicBezTo>
                      <a:pt x="393" y="693"/>
                      <a:pt x="409" y="692"/>
                      <a:pt x="426" y="691"/>
                    </a:cubicBezTo>
                    <a:cubicBezTo>
                      <a:pt x="589" y="676"/>
                      <a:pt x="613" y="537"/>
                      <a:pt x="618" y="422"/>
                    </a:cubicBezTo>
                    <a:cubicBezTo>
                      <a:pt x="613" y="144"/>
                      <a:pt x="417" y="44"/>
                      <a:pt x="215" y="5"/>
                    </a:cubicBezTo>
                    <a:cubicBezTo>
                      <a:pt x="199" y="2"/>
                      <a:pt x="185" y="0"/>
                      <a:pt x="1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5"/>
              <p:cNvSpPr/>
              <p:nvPr/>
            </p:nvSpPr>
            <p:spPr>
              <a:xfrm>
                <a:off x="8126114" y="802025"/>
                <a:ext cx="42574" cy="33572"/>
              </a:xfrm>
              <a:custGeom>
                <a:rect b="b" l="l" r="r" t="t"/>
                <a:pathLst>
                  <a:path extrusionOk="0" h="578" w="733">
                    <a:moveTo>
                      <a:pt x="225" y="1"/>
                    </a:moveTo>
                    <a:cubicBezTo>
                      <a:pt x="82" y="1"/>
                      <a:pt x="0" y="114"/>
                      <a:pt x="33" y="265"/>
                    </a:cubicBezTo>
                    <a:cubicBezTo>
                      <a:pt x="73" y="471"/>
                      <a:pt x="199" y="578"/>
                      <a:pt x="381" y="578"/>
                    </a:cubicBezTo>
                    <a:cubicBezTo>
                      <a:pt x="415" y="578"/>
                      <a:pt x="451" y="574"/>
                      <a:pt x="488" y="567"/>
                    </a:cubicBezTo>
                    <a:cubicBezTo>
                      <a:pt x="632" y="547"/>
                      <a:pt x="733" y="423"/>
                      <a:pt x="728" y="279"/>
                    </a:cubicBezTo>
                    <a:cubicBezTo>
                      <a:pt x="642" y="73"/>
                      <a:pt x="440" y="15"/>
                      <a:pt x="234" y="1"/>
                    </a:cubicBezTo>
                    <a:cubicBezTo>
                      <a:pt x="231" y="1"/>
                      <a:pt x="228" y="1"/>
                      <a:pt x="2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5"/>
              <p:cNvSpPr/>
              <p:nvPr/>
            </p:nvSpPr>
            <p:spPr>
              <a:xfrm>
                <a:off x="8663841" y="344974"/>
                <a:ext cx="18993" cy="19283"/>
              </a:xfrm>
              <a:custGeom>
                <a:rect b="b" l="l" r="r" t="t"/>
                <a:pathLst>
                  <a:path extrusionOk="0" h="332" w="327">
                    <a:moveTo>
                      <a:pt x="327" y="1"/>
                    </a:moveTo>
                    <a:lnTo>
                      <a:pt x="6" y="5"/>
                    </a:lnTo>
                    <a:cubicBezTo>
                      <a:pt x="1" y="58"/>
                      <a:pt x="1" y="116"/>
                      <a:pt x="1" y="173"/>
                    </a:cubicBezTo>
                    <a:cubicBezTo>
                      <a:pt x="53" y="226"/>
                      <a:pt x="111" y="279"/>
                      <a:pt x="164" y="331"/>
                    </a:cubicBezTo>
                    <a:cubicBezTo>
                      <a:pt x="298" y="259"/>
                      <a:pt x="327" y="135"/>
                      <a:pt x="3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5"/>
              <p:cNvSpPr/>
              <p:nvPr/>
            </p:nvSpPr>
            <p:spPr>
              <a:xfrm>
                <a:off x="7786157" y="498312"/>
                <a:ext cx="15101" cy="14288"/>
              </a:xfrm>
              <a:custGeom>
                <a:rect b="b" l="l" r="r" t="t"/>
                <a:pathLst>
                  <a:path extrusionOk="0" h="246" w="260">
                    <a:moveTo>
                      <a:pt x="83" y="0"/>
                    </a:moveTo>
                    <a:cubicBezTo>
                      <a:pt x="75" y="0"/>
                      <a:pt x="67" y="1"/>
                      <a:pt x="58" y="1"/>
                    </a:cubicBezTo>
                    <a:cubicBezTo>
                      <a:pt x="34" y="11"/>
                      <a:pt x="15" y="30"/>
                      <a:pt x="10" y="54"/>
                    </a:cubicBezTo>
                    <a:cubicBezTo>
                      <a:pt x="1" y="236"/>
                      <a:pt x="140" y="231"/>
                      <a:pt x="259" y="246"/>
                    </a:cubicBezTo>
                    <a:lnTo>
                      <a:pt x="259" y="241"/>
                    </a:lnTo>
                    <a:cubicBezTo>
                      <a:pt x="241" y="132"/>
                      <a:pt x="240" y="0"/>
                      <a:pt x="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5"/>
              <p:cNvSpPr/>
              <p:nvPr/>
            </p:nvSpPr>
            <p:spPr>
              <a:xfrm>
                <a:off x="7730804" y="526192"/>
                <a:ext cx="14753" cy="14288"/>
              </a:xfrm>
              <a:custGeom>
                <a:rect b="b" l="l" r="r" t="t"/>
                <a:pathLst>
                  <a:path extrusionOk="0" h="246" w="254">
                    <a:moveTo>
                      <a:pt x="71" y="1"/>
                    </a:moveTo>
                    <a:cubicBezTo>
                      <a:pt x="68" y="1"/>
                      <a:pt x="65" y="1"/>
                      <a:pt x="62" y="1"/>
                    </a:cubicBezTo>
                    <a:cubicBezTo>
                      <a:pt x="38" y="10"/>
                      <a:pt x="19" y="25"/>
                      <a:pt x="14" y="49"/>
                    </a:cubicBezTo>
                    <a:cubicBezTo>
                      <a:pt x="0" y="223"/>
                      <a:pt x="134" y="221"/>
                      <a:pt x="248" y="239"/>
                    </a:cubicBezTo>
                    <a:lnTo>
                      <a:pt x="248" y="239"/>
                    </a:lnTo>
                    <a:cubicBezTo>
                      <a:pt x="231" y="128"/>
                      <a:pt x="236" y="1"/>
                      <a:pt x="71" y="1"/>
                    </a:cubicBezTo>
                    <a:close/>
                    <a:moveTo>
                      <a:pt x="248" y="239"/>
                    </a:moveTo>
                    <a:cubicBezTo>
                      <a:pt x="249" y="241"/>
                      <a:pt x="249" y="243"/>
                      <a:pt x="249" y="245"/>
                    </a:cubicBezTo>
                    <a:lnTo>
                      <a:pt x="254" y="240"/>
                    </a:lnTo>
                    <a:cubicBezTo>
                      <a:pt x="252" y="240"/>
                      <a:pt x="250" y="240"/>
                      <a:pt x="248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5"/>
              <p:cNvSpPr/>
              <p:nvPr/>
            </p:nvSpPr>
            <p:spPr>
              <a:xfrm>
                <a:off x="8366866" y="592464"/>
                <a:ext cx="5169" cy="3659"/>
              </a:xfrm>
              <a:custGeom>
                <a:rect b="b" l="l" r="r" t="t"/>
                <a:pathLst>
                  <a:path extrusionOk="0" h="63" w="89">
                    <a:moveTo>
                      <a:pt x="38" y="0"/>
                    </a:moveTo>
                    <a:cubicBezTo>
                      <a:pt x="34" y="0"/>
                      <a:pt x="22" y="31"/>
                      <a:pt x="9" y="55"/>
                    </a:cubicBezTo>
                    <a:lnTo>
                      <a:pt x="9" y="55"/>
                    </a:lnTo>
                    <a:cubicBezTo>
                      <a:pt x="78" y="32"/>
                      <a:pt x="89" y="9"/>
                      <a:pt x="38" y="0"/>
                    </a:cubicBezTo>
                    <a:close/>
                    <a:moveTo>
                      <a:pt x="9" y="55"/>
                    </a:moveTo>
                    <a:cubicBezTo>
                      <a:pt x="6" y="56"/>
                      <a:pt x="3" y="57"/>
                      <a:pt x="0" y="58"/>
                    </a:cubicBezTo>
                    <a:lnTo>
                      <a:pt x="5" y="63"/>
                    </a:lnTo>
                    <a:cubicBezTo>
                      <a:pt x="6" y="60"/>
                      <a:pt x="8" y="58"/>
                      <a:pt x="9" y="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5"/>
              <p:cNvSpPr/>
              <p:nvPr/>
            </p:nvSpPr>
            <p:spPr>
              <a:xfrm>
                <a:off x="8362219" y="595774"/>
                <a:ext cx="5227" cy="3717"/>
              </a:xfrm>
              <a:custGeom>
                <a:rect b="b" l="l" r="r" t="t"/>
                <a:pathLst>
                  <a:path extrusionOk="0" h="64" w="90">
                    <a:moveTo>
                      <a:pt x="85" y="1"/>
                    </a:moveTo>
                    <a:cubicBezTo>
                      <a:pt x="84" y="3"/>
                      <a:pt x="83" y="6"/>
                      <a:pt x="82" y="8"/>
                    </a:cubicBezTo>
                    <a:lnTo>
                      <a:pt x="82" y="8"/>
                    </a:lnTo>
                    <a:cubicBezTo>
                      <a:pt x="84" y="7"/>
                      <a:pt x="87" y="6"/>
                      <a:pt x="90" y="6"/>
                    </a:cubicBezTo>
                    <a:lnTo>
                      <a:pt x="85" y="1"/>
                    </a:lnTo>
                    <a:close/>
                    <a:moveTo>
                      <a:pt x="82" y="8"/>
                    </a:moveTo>
                    <a:cubicBezTo>
                      <a:pt x="12" y="31"/>
                      <a:pt x="0" y="54"/>
                      <a:pt x="51" y="63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57" y="63"/>
                      <a:pt x="72" y="31"/>
                      <a:pt x="82" y="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5"/>
              <p:cNvSpPr/>
              <p:nvPr/>
            </p:nvSpPr>
            <p:spPr>
              <a:xfrm>
                <a:off x="7650360" y="800109"/>
                <a:ext cx="11733" cy="7435"/>
              </a:xfrm>
              <a:custGeom>
                <a:rect b="b" l="l" r="r" t="t"/>
                <a:pathLst>
                  <a:path extrusionOk="0" h="128" w="202">
                    <a:moveTo>
                      <a:pt x="201" y="1"/>
                    </a:moveTo>
                    <a:cubicBezTo>
                      <a:pt x="191" y="8"/>
                      <a:pt x="176" y="10"/>
                      <a:pt x="159" y="10"/>
                    </a:cubicBezTo>
                    <a:cubicBezTo>
                      <a:pt x="132" y="10"/>
                      <a:pt x="101" y="4"/>
                      <a:pt x="74" y="4"/>
                    </a:cubicBezTo>
                    <a:cubicBezTo>
                      <a:pt x="29" y="4"/>
                      <a:pt x="1" y="21"/>
                      <a:pt x="43" y="116"/>
                    </a:cubicBezTo>
                    <a:cubicBezTo>
                      <a:pt x="46" y="124"/>
                      <a:pt x="52" y="127"/>
                      <a:pt x="60" y="127"/>
                    </a:cubicBezTo>
                    <a:cubicBezTo>
                      <a:pt x="96" y="127"/>
                      <a:pt x="174" y="59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5"/>
              <p:cNvSpPr/>
              <p:nvPr/>
            </p:nvSpPr>
            <p:spPr>
              <a:xfrm>
                <a:off x="7649140" y="774668"/>
                <a:ext cx="7376" cy="4879"/>
              </a:xfrm>
              <a:custGeom>
                <a:rect b="b" l="l" r="r" t="t"/>
                <a:pathLst>
                  <a:path extrusionOk="0" h="84" w="127">
                    <a:moveTo>
                      <a:pt x="60" y="0"/>
                    </a:moveTo>
                    <a:cubicBezTo>
                      <a:pt x="18" y="0"/>
                      <a:pt x="0" y="23"/>
                      <a:pt x="21" y="60"/>
                    </a:cubicBezTo>
                    <a:cubicBezTo>
                      <a:pt x="26" y="74"/>
                      <a:pt x="54" y="74"/>
                      <a:pt x="74" y="84"/>
                    </a:cubicBezTo>
                    <a:lnTo>
                      <a:pt x="126" y="46"/>
                    </a:lnTo>
                    <a:cubicBezTo>
                      <a:pt x="112" y="31"/>
                      <a:pt x="98" y="2"/>
                      <a:pt x="83" y="2"/>
                    </a:cubicBezTo>
                    <a:cubicBezTo>
                      <a:pt x="75" y="1"/>
                      <a:pt x="67" y="0"/>
                      <a:pt x="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5"/>
              <p:cNvSpPr/>
              <p:nvPr/>
            </p:nvSpPr>
            <p:spPr>
              <a:xfrm>
                <a:off x="7662034" y="796217"/>
                <a:ext cx="3950" cy="3950"/>
              </a:xfrm>
              <a:custGeom>
                <a:rect b="b" l="l" r="r" t="t"/>
                <a:pathLst>
                  <a:path extrusionOk="0" h="68" w="68">
                    <a:moveTo>
                      <a:pt x="67" y="0"/>
                    </a:moveTo>
                    <a:lnTo>
                      <a:pt x="0" y="68"/>
                    </a:lnTo>
                    <a:cubicBezTo>
                      <a:pt x="19" y="63"/>
                      <a:pt x="38" y="53"/>
                      <a:pt x="53" y="44"/>
                    </a:cubicBezTo>
                    <a:cubicBezTo>
                      <a:pt x="67" y="34"/>
                      <a:pt x="67" y="15"/>
                      <a:pt x="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5"/>
              <p:cNvSpPr/>
              <p:nvPr/>
            </p:nvSpPr>
            <p:spPr>
              <a:xfrm>
                <a:off x="8636833" y="382554"/>
                <a:ext cx="8712" cy="9235"/>
              </a:xfrm>
              <a:custGeom>
                <a:rect b="b" l="l" r="r" t="t"/>
                <a:pathLst>
                  <a:path extrusionOk="0" h="159" w="150">
                    <a:moveTo>
                      <a:pt x="1" y="1"/>
                    </a:moveTo>
                    <a:lnTo>
                      <a:pt x="149" y="15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5"/>
              <p:cNvSpPr/>
              <p:nvPr/>
            </p:nvSpPr>
            <p:spPr>
              <a:xfrm>
                <a:off x="8206209" y="440810"/>
                <a:ext cx="9526" cy="10281"/>
              </a:xfrm>
              <a:custGeom>
                <a:rect b="b" l="l" r="r" t="t"/>
                <a:pathLst>
                  <a:path extrusionOk="0" h="177" w="164">
                    <a:moveTo>
                      <a:pt x="60" y="0"/>
                    </a:moveTo>
                    <a:cubicBezTo>
                      <a:pt x="26" y="0"/>
                      <a:pt x="1" y="29"/>
                      <a:pt x="1" y="71"/>
                    </a:cubicBezTo>
                    <a:cubicBezTo>
                      <a:pt x="5" y="100"/>
                      <a:pt x="20" y="119"/>
                      <a:pt x="39" y="138"/>
                    </a:cubicBezTo>
                    <a:cubicBezTo>
                      <a:pt x="62" y="164"/>
                      <a:pt x="85" y="176"/>
                      <a:pt x="105" y="176"/>
                    </a:cubicBezTo>
                    <a:cubicBezTo>
                      <a:pt x="127" y="176"/>
                      <a:pt x="146" y="163"/>
                      <a:pt x="164" y="138"/>
                    </a:cubicBezTo>
                    <a:cubicBezTo>
                      <a:pt x="144" y="95"/>
                      <a:pt x="135" y="33"/>
                      <a:pt x="101" y="14"/>
                    </a:cubicBezTo>
                    <a:cubicBezTo>
                      <a:pt x="87" y="5"/>
                      <a:pt x="73" y="0"/>
                      <a:pt x="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0" name="Google Shape;1160;p5"/>
            <p:cNvSpPr/>
            <p:nvPr/>
          </p:nvSpPr>
          <p:spPr>
            <a:xfrm>
              <a:off x="8197396" y="515252"/>
              <a:ext cx="332342" cy="308767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8054864" y="467495"/>
              <a:ext cx="256366" cy="392949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7484348" y="508783"/>
              <a:ext cx="217856" cy="134196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"/>
            <p:cNvSpPr/>
            <p:nvPr/>
          </p:nvSpPr>
          <p:spPr>
            <a:xfrm>
              <a:off x="7666170" y="319146"/>
              <a:ext cx="149044" cy="146439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"/>
            <p:cNvSpPr/>
            <p:nvPr/>
          </p:nvSpPr>
          <p:spPr>
            <a:xfrm>
              <a:off x="8586481" y="824150"/>
              <a:ext cx="186467" cy="178740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8696147" y="971153"/>
              <a:ext cx="202922" cy="132372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8802253" y="806957"/>
              <a:ext cx="132372" cy="147524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8622906" y="1103482"/>
              <a:ext cx="172531" cy="11613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8900892" y="1024423"/>
              <a:ext cx="103849" cy="112358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6934583" y="305557"/>
              <a:ext cx="154644" cy="124644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6964583" y="482691"/>
              <a:ext cx="123429" cy="128856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8859040" y="1149458"/>
              <a:ext cx="138624" cy="12573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7048852" y="607596"/>
              <a:ext cx="146091" cy="118914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8472864" y="813990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7818687" y="426729"/>
              <a:ext cx="98682" cy="139232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7718398" y="652270"/>
              <a:ext cx="121171" cy="63212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8012187" y="659476"/>
              <a:ext cx="112401" cy="96642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7944590" y="1118243"/>
              <a:ext cx="87655" cy="80405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8258133" y="1034191"/>
              <a:ext cx="102199" cy="88263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8394413" y="626394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8589824" y="1211107"/>
              <a:ext cx="110100" cy="93342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7975805" y="883758"/>
              <a:ext cx="68075" cy="91779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7727775" y="1089806"/>
              <a:ext cx="105108" cy="5340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"/>
            <p:cNvSpPr/>
            <p:nvPr/>
          </p:nvSpPr>
          <p:spPr>
            <a:xfrm>
              <a:off x="8928157" y="1126361"/>
              <a:ext cx="83661" cy="67250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"/>
            <p:cNvSpPr/>
            <p:nvPr/>
          </p:nvSpPr>
          <p:spPr>
            <a:xfrm>
              <a:off x="8421287" y="939764"/>
              <a:ext cx="84703" cy="745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"/>
            <p:cNvSpPr/>
            <p:nvPr/>
          </p:nvSpPr>
          <p:spPr>
            <a:xfrm>
              <a:off x="8125413" y="534485"/>
              <a:ext cx="47062" cy="94688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"/>
            <p:cNvSpPr/>
            <p:nvPr/>
          </p:nvSpPr>
          <p:spPr>
            <a:xfrm>
              <a:off x="7839916" y="292012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"/>
            <p:cNvSpPr/>
            <p:nvPr/>
          </p:nvSpPr>
          <p:spPr>
            <a:xfrm>
              <a:off x="8838852" y="669071"/>
              <a:ext cx="70376" cy="80752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"/>
            <p:cNvSpPr/>
            <p:nvPr/>
          </p:nvSpPr>
          <p:spPr>
            <a:xfrm>
              <a:off x="8238987" y="826277"/>
              <a:ext cx="46454" cy="109970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"/>
            <p:cNvSpPr/>
            <p:nvPr/>
          </p:nvSpPr>
          <p:spPr>
            <a:xfrm>
              <a:off x="8283097" y="954916"/>
              <a:ext cx="81012" cy="59218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"/>
            <p:cNvSpPr/>
            <p:nvPr/>
          </p:nvSpPr>
          <p:spPr>
            <a:xfrm>
              <a:off x="7833274" y="1002976"/>
              <a:ext cx="84703" cy="49710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"/>
            <p:cNvSpPr/>
            <p:nvPr/>
          </p:nvSpPr>
          <p:spPr>
            <a:xfrm>
              <a:off x="7208836" y="429637"/>
              <a:ext cx="71201" cy="45890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"/>
            <p:cNvSpPr/>
            <p:nvPr/>
          </p:nvSpPr>
          <p:spPr>
            <a:xfrm>
              <a:off x="8300159" y="701719"/>
              <a:ext cx="67250" cy="59696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"/>
            <p:cNvSpPr/>
            <p:nvPr/>
          </p:nvSpPr>
          <p:spPr>
            <a:xfrm>
              <a:off x="8824742" y="714831"/>
              <a:ext cx="48277" cy="54399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"/>
            <p:cNvSpPr/>
            <p:nvPr/>
          </p:nvSpPr>
          <p:spPr>
            <a:xfrm>
              <a:off x="8312011" y="448089"/>
              <a:ext cx="62083" cy="57004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"/>
            <p:cNvSpPr/>
            <p:nvPr/>
          </p:nvSpPr>
          <p:spPr>
            <a:xfrm>
              <a:off x="8434181" y="842775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"/>
            <p:cNvSpPr/>
            <p:nvPr/>
          </p:nvSpPr>
          <p:spPr>
            <a:xfrm>
              <a:off x="8442690" y="1146028"/>
              <a:ext cx="53314" cy="53878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"/>
            <p:cNvSpPr/>
            <p:nvPr/>
          </p:nvSpPr>
          <p:spPr>
            <a:xfrm>
              <a:off x="7771668" y="482213"/>
              <a:ext cx="63299" cy="36859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"/>
            <p:cNvSpPr/>
            <p:nvPr/>
          </p:nvSpPr>
          <p:spPr>
            <a:xfrm>
              <a:off x="9016159" y="943888"/>
              <a:ext cx="51230" cy="59261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"/>
            <p:cNvSpPr/>
            <p:nvPr/>
          </p:nvSpPr>
          <p:spPr>
            <a:xfrm>
              <a:off x="8005979" y="512907"/>
              <a:ext cx="62865" cy="42764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"/>
            <p:cNvSpPr/>
            <p:nvPr/>
          </p:nvSpPr>
          <p:spPr>
            <a:xfrm>
              <a:off x="7133120" y="577509"/>
              <a:ext cx="67423" cy="33039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"/>
            <p:cNvSpPr/>
            <p:nvPr/>
          </p:nvSpPr>
          <p:spPr>
            <a:xfrm>
              <a:off x="7874475" y="1068750"/>
              <a:ext cx="58914" cy="51751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"/>
            <p:cNvSpPr/>
            <p:nvPr/>
          </p:nvSpPr>
          <p:spPr>
            <a:xfrm>
              <a:off x="8300159" y="886276"/>
              <a:ext cx="51447" cy="76193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"/>
            <p:cNvSpPr/>
            <p:nvPr/>
          </p:nvSpPr>
          <p:spPr>
            <a:xfrm>
              <a:off x="7607733" y="487249"/>
              <a:ext cx="48929" cy="54486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"/>
            <p:cNvSpPr/>
            <p:nvPr/>
          </p:nvSpPr>
          <p:spPr>
            <a:xfrm>
              <a:off x="8530302" y="1117244"/>
              <a:ext cx="51447" cy="50796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"/>
            <p:cNvSpPr/>
            <p:nvPr/>
          </p:nvSpPr>
          <p:spPr>
            <a:xfrm>
              <a:off x="7300181" y="510303"/>
              <a:ext cx="27916" cy="62648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"/>
            <p:cNvSpPr/>
            <p:nvPr/>
          </p:nvSpPr>
          <p:spPr>
            <a:xfrm>
              <a:off x="8348653" y="871038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"/>
            <p:cNvSpPr/>
            <p:nvPr/>
          </p:nvSpPr>
          <p:spPr>
            <a:xfrm>
              <a:off x="8366975" y="931298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"/>
            <p:cNvSpPr/>
            <p:nvPr/>
          </p:nvSpPr>
          <p:spPr>
            <a:xfrm>
              <a:off x="8759186" y="861964"/>
              <a:ext cx="42503" cy="54312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"/>
            <p:cNvSpPr/>
            <p:nvPr/>
          </p:nvSpPr>
          <p:spPr>
            <a:xfrm>
              <a:off x="8264819" y="992990"/>
              <a:ext cx="53921" cy="41678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"/>
            <p:cNvSpPr/>
            <p:nvPr/>
          </p:nvSpPr>
          <p:spPr>
            <a:xfrm>
              <a:off x="7140371" y="517553"/>
              <a:ext cx="45021" cy="40202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"/>
            <p:cNvSpPr/>
            <p:nvPr/>
          </p:nvSpPr>
          <p:spPr>
            <a:xfrm>
              <a:off x="7819294" y="556713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"/>
            <p:cNvSpPr/>
            <p:nvPr/>
          </p:nvSpPr>
          <p:spPr>
            <a:xfrm>
              <a:off x="8477856" y="1037013"/>
              <a:ext cx="33343" cy="50101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"/>
            <p:cNvSpPr/>
            <p:nvPr/>
          </p:nvSpPr>
          <p:spPr>
            <a:xfrm>
              <a:off x="7242352" y="597263"/>
              <a:ext cx="35383" cy="47279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"/>
            <p:cNvSpPr/>
            <p:nvPr/>
          </p:nvSpPr>
          <p:spPr>
            <a:xfrm>
              <a:off x="8589650" y="884453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"/>
            <p:cNvSpPr/>
            <p:nvPr/>
          </p:nvSpPr>
          <p:spPr>
            <a:xfrm>
              <a:off x="8643962" y="995291"/>
              <a:ext cx="34124" cy="36555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"/>
            <p:cNvSpPr/>
            <p:nvPr/>
          </p:nvSpPr>
          <p:spPr>
            <a:xfrm>
              <a:off x="7042991" y="417264"/>
              <a:ext cx="40636" cy="33560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"/>
            <p:cNvSpPr/>
            <p:nvPr/>
          </p:nvSpPr>
          <p:spPr>
            <a:xfrm>
              <a:off x="8997317" y="936638"/>
              <a:ext cx="28437" cy="53444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"/>
            <p:cNvSpPr/>
            <p:nvPr/>
          </p:nvSpPr>
          <p:spPr>
            <a:xfrm>
              <a:off x="7184480" y="392301"/>
              <a:ext cx="41461" cy="38770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"/>
            <p:cNvSpPr/>
            <p:nvPr/>
          </p:nvSpPr>
          <p:spPr>
            <a:xfrm>
              <a:off x="7157259" y="343198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"/>
            <p:cNvSpPr/>
            <p:nvPr/>
          </p:nvSpPr>
          <p:spPr>
            <a:xfrm>
              <a:off x="7708412" y="718130"/>
              <a:ext cx="35210" cy="36295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"/>
            <p:cNvSpPr/>
            <p:nvPr/>
          </p:nvSpPr>
          <p:spPr>
            <a:xfrm>
              <a:off x="8588565" y="1105696"/>
              <a:ext cx="34602" cy="39377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"/>
            <p:cNvSpPr/>
            <p:nvPr/>
          </p:nvSpPr>
          <p:spPr>
            <a:xfrm>
              <a:off x="6992673" y="258626"/>
              <a:ext cx="42156" cy="40723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"/>
            <p:cNvSpPr/>
            <p:nvPr/>
          </p:nvSpPr>
          <p:spPr>
            <a:xfrm>
              <a:off x="7837008" y="386266"/>
              <a:ext cx="42720" cy="2904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"/>
            <p:cNvSpPr/>
            <p:nvPr/>
          </p:nvSpPr>
          <p:spPr>
            <a:xfrm>
              <a:off x="8383385" y="1009228"/>
              <a:ext cx="31085" cy="45065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"/>
            <p:cNvSpPr/>
            <p:nvPr/>
          </p:nvSpPr>
          <p:spPr>
            <a:xfrm>
              <a:off x="8258958" y="616626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"/>
            <p:cNvSpPr/>
            <p:nvPr/>
          </p:nvSpPr>
          <p:spPr>
            <a:xfrm>
              <a:off x="7533493" y="415007"/>
              <a:ext cx="42634" cy="3039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"/>
            <p:cNvSpPr/>
            <p:nvPr/>
          </p:nvSpPr>
          <p:spPr>
            <a:xfrm>
              <a:off x="7791031" y="532618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"/>
            <p:cNvSpPr/>
            <p:nvPr/>
          </p:nvSpPr>
          <p:spPr>
            <a:xfrm>
              <a:off x="8359898" y="708579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"/>
            <p:cNvSpPr/>
            <p:nvPr/>
          </p:nvSpPr>
          <p:spPr>
            <a:xfrm>
              <a:off x="7498284" y="278683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"/>
            <p:cNvSpPr/>
            <p:nvPr/>
          </p:nvSpPr>
          <p:spPr>
            <a:xfrm>
              <a:off x="7000140" y="462199"/>
              <a:ext cx="27091" cy="30477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"/>
            <p:cNvSpPr/>
            <p:nvPr/>
          </p:nvSpPr>
          <p:spPr>
            <a:xfrm>
              <a:off x="6988896" y="298871"/>
              <a:ext cx="32518" cy="42069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"/>
            <p:cNvSpPr/>
            <p:nvPr/>
          </p:nvSpPr>
          <p:spPr>
            <a:xfrm>
              <a:off x="8177815" y="683398"/>
              <a:ext cx="28350" cy="31346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"/>
            <p:cNvSpPr/>
            <p:nvPr/>
          </p:nvSpPr>
          <p:spPr>
            <a:xfrm>
              <a:off x="7441671" y="993815"/>
              <a:ext cx="30434" cy="37380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"/>
            <p:cNvSpPr/>
            <p:nvPr/>
          </p:nvSpPr>
          <p:spPr>
            <a:xfrm>
              <a:off x="8694671" y="1201600"/>
              <a:ext cx="30434" cy="25832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"/>
            <p:cNvSpPr/>
            <p:nvPr/>
          </p:nvSpPr>
          <p:spPr>
            <a:xfrm>
              <a:off x="7133945" y="745004"/>
              <a:ext cx="32084" cy="45629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"/>
            <p:cNvSpPr/>
            <p:nvPr/>
          </p:nvSpPr>
          <p:spPr>
            <a:xfrm>
              <a:off x="8061290" y="638594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"/>
            <p:cNvSpPr/>
            <p:nvPr/>
          </p:nvSpPr>
          <p:spPr>
            <a:xfrm>
              <a:off x="8843454" y="1092237"/>
              <a:ext cx="22706" cy="35904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"/>
            <p:cNvSpPr/>
            <p:nvPr/>
          </p:nvSpPr>
          <p:spPr>
            <a:xfrm>
              <a:off x="7548037" y="468885"/>
              <a:ext cx="20796" cy="29435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"/>
            <p:cNvSpPr/>
            <p:nvPr/>
          </p:nvSpPr>
          <p:spPr>
            <a:xfrm>
              <a:off x="7119445" y="322576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"/>
            <p:cNvSpPr/>
            <p:nvPr/>
          </p:nvSpPr>
          <p:spPr>
            <a:xfrm>
              <a:off x="7645591" y="451171"/>
              <a:ext cx="41635" cy="20926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"/>
            <p:cNvSpPr/>
            <p:nvPr/>
          </p:nvSpPr>
          <p:spPr>
            <a:xfrm>
              <a:off x="8991195" y="1145334"/>
              <a:ext cx="32691" cy="22923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"/>
            <p:cNvSpPr/>
            <p:nvPr/>
          </p:nvSpPr>
          <p:spPr>
            <a:xfrm>
              <a:off x="7674288" y="676061"/>
              <a:ext cx="31867" cy="186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"/>
            <p:cNvSpPr/>
            <p:nvPr/>
          </p:nvSpPr>
          <p:spPr>
            <a:xfrm>
              <a:off x="8483717" y="548768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"/>
            <p:cNvSpPr/>
            <p:nvPr/>
          </p:nvSpPr>
          <p:spPr>
            <a:xfrm>
              <a:off x="7890321" y="417481"/>
              <a:ext cx="24356" cy="19103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"/>
            <p:cNvSpPr/>
            <p:nvPr/>
          </p:nvSpPr>
          <p:spPr>
            <a:xfrm>
              <a:off x="7098996" y="544514"/>
              <a:ext cx="27265" cy="22793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"/>
            <p:cNvSpPr/>
            <p:nvPr/>
          </p:nvSpPr>
          <p:spPr>
            <a:xfrm>
              <a:off x="7210095" y="570563"/>
              <a:ext cx="25007" cy="19407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"/>
            <p:cNvSpPr/>
            <p:nvPr/>
          </p:nvSpPr>
          <p:spPr>
            <a:xfrm>
              <a:off x="8523225" y="1083945"/>
              <a:ext cx="23748" cy="33516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"/>
            <p:cNvSpPr/>
            <p:nvPr/>
          </p:nvSpPr>
          <p:spPr>
            <a:xfrm>
              <a:off x="8283097" y="1134263"/>
              <a:ext cx="21273" cy="23357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"/>
            <p:cNvSpPr/>
            <p:nvPr/>
          </p:nvSpPr>
          <p:spPr>
            <a:xfrm>
              <a:off x="6977043" y="604556"/>
              <a:ext cx="25658" cy="33733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"/>
            <p:cNvSpPr/>
            <p:nvPr/>
          </p:nvSpPr>
          <p:spPr>
            <a:xfrm>
              <a:off x="9041123" y="1098836"/>
              <a:ext cx="23878" cy="2383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"/>
            <p:cNvSpPr/>
            <p:nvPr/>
          </p:nvSpPr>
          <p:spPr>
            <a:xfrm>
              <a:off x="8574194" y="1110558"/>
              <a:ext cx="22923" cy="27742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"/>
            <p:cNvSpPr/>
            <p:nvPr/>
          </p:nvSpPr>
          <p:spPr>
            <a:xfrm>
              <a:off x="7736502" y="593008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"/>
            <p:cNvSpPr/>
            <p:nvPr/>
          </p:nvSpPr>
          <p:spPr>
            <a:xfrm>
              <a:off x="8270854" y="389696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"/>
            <p:cNvSpPr/>
            <p:nvPr/>
          </p:nvSpPr>
          <p:spPr>
            <a:xfrm>
              <a:off x="7121225" y="492980"/>
              <a:ext cx="29392" cy="16888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"/>
            <p:cNvSpPr/>
            <p:nvPr/>
          </p:nvSpPr>
          <p:spPr>
            <a:xfrm>
              <a:off x="8216107" y="705236"/>
              <a:ext cx="22185" cy="2409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"/>
            <p:cNvSpPr/>
            <p:nvPr/>
          </p:nvSpPr>
          <p:spPr>
            <a:xfrm>
              <a:off x="7150573" y="453082"/>
              <a:ext cx="22749" cy="23140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"/>
            <p:cNvSpPr/>
            <p:nvPr/>
          </p:nvSpPr>
          <p:spPr>
            <a:xfrm>
              <a:off x="8373617" y="697378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"/>
            <p:cNvSpPr/>
            <p:nvPr/>
          </p:nvSpPr>
          <p:spPr>
            <a:xfrm>
              <a:off x="7832623" y="514036"/>
              <a:ext cx="13589" cy="23531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"/>
            <p:cNvSpPr/>
            <p:nvPr/>
          </p:nvSpPr>
          <p:spPr>
            <a:xfrm>
              <a:off x="8547972" y="926522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"/>
            <p:cNvSpPr/>
            <p:nvPr/>
          </p:nvSpPr>
          <p:spPr>
            <a:xfrm>
              <a:off x="8520750" y="846508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"/>
            <p:cNvSpPr/>
            <p:nvPr/>
          </p:nvSpPr>
          <p:spPr>
            <a:xfrm>
              <a:off x="7048635" y="327178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"/>
            <p:cNvSpPr/>
            <p:nvPr/>
          </p:nvSpPr>
          <p:spPr>
            <a:xfrm>
              <a:off x="8360115" y="648623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"/>
            <p:cNvSpPr/>
            <p:nvPr/>
          </p:nvSpPr>
          <p:spPr>
            <a:xfrm>
              <a:off x="7790423" y="601083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"/>
            <p:cNvSpPr/>
            <p:nvPr/>
          </p:nvSpPr>
          <p:spPr>
            <a:xfrm>
              <a:off x="8735264" y="961124"/>
              <a:ext cx="12113" cy="14501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"/>
            <p:cNvSpPr/>
            <p:nvPr/>
          </p:nvSpPr>
          <p:spPr>
            <a:xfrm>
              <a:off x="9067736" y="974713"/>
              <a:ext cx="12330" cy="14457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"/>
            <p:cNvSpPr/>
            <p:nvPr/>
          </p:nvSpPr>
          <p:spPr>
            <a:xfrm>
              <a:off x="8667016" y="1069965"/>
              <a:ext cx="16064" cy="11939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"/>
            <p:cNvSpPr/>
            <p:nvPr/>
          </p:nvSpPr>
          <p:spPr>
            <a:xfrm>
              <a:off x="7141239" y="418480"/>
              <a:ext cx="16454" cy="11375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"/>
            <p:cNvSpPr/>
            <p:nvPr/>
          </p:nvSpPr>
          <p:spPr>
            <a:xfrm>
              <a:off x="7111239" y="389175"/>
              <a:ext cx="17540" cy="12764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"/>
            <p:cNvSpPr/>
            <p:nvPr/>
          </p:nvSpPr>
          <p:spPr>
            <a:xfrm>
              <a:off x="8424413" y="1028982"/>
              <a:ext cx="16411" cy="11244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"/>
            <p:cNvSpPr/>
            <p:nvPr/>
          </p:nvSpPr>
          <p:spPr>
            <a:xfrm>
              <a:off x="8901066" y="819374"/>
              <a:ext cx="20448" cy="14501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"/>
            <p:cNvSpPr/>
            <p:nvPr/>
          </p:nvSpPr>
          <p:spPr>
            <a:xfrm>
              <a:off x="8261042" y="953309"/>
              <a:ext cx="12764" cy="10897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"/>
            <p:cNvSpPr/>
            <p:nvPr/>
          </p:nvSpPr>
          <p:spPr>
            <a:xfrm>
              <a:off x="7308517" y="21178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"/>
            <p:cNvSpPr/>
            <p:nvPr/>
          </p:nvSpPr>
          <p:spPr>
            <a:xfrm>
              <a:off x="8848230" y="1231860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"/>
            <p:cNvSpPr/>
            <p:nvPr/>
          </p:nvSpPr>
          <p:spPr>
            <a:xfrm>
              <a:off x="7928353" y="274212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"/>
            <p:cNvSpPr/>
            <p:nvPr/>
          </p:nvSpPr>
          <p:spPr>
            <a:xfrm>
              <a:off x="9069820" y="1127620"/>
              <a:ext cx="8379" cy="8032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"/>
            <p:cNvSpPr/>
            <p:nvPr/>
          </p:nvSpPr>
          <p:spPr>
            <a:xfrm>
              <a:off x="7904648" y="364645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"/>
            <p:cNvSpPr/>
            <p:nvPr/>
          </p:nvSpPr>
          <p:spPr>
            <a:xfrm>
              <a:off x="8820357" y="1068750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"/>
            <p:cNvSpPr/>
            <p:nvPr/>
          </p:nvSpPr>
          <p:spPr>
            <a:xfrm>
              <a:off x="7100212" y="378755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"/>
            <p:cNvSpPr/>
            <p:nvPr/>
          </p:nvSpPr>
          <p:spPr>
            <a:xfrm>
              <a:off x="8452502" y="106436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"/>
            <p:cNvSpPr/>
            <p:nvPr/>
          </p:nvSpPr>
          <p:spPr>
            <a:xfrm>
              <a:off x="8869026" y="102325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"/>
            <p:cNvSpPr/>
            <p:nvPr/>
          </p:nvSpPr>
          <p:spPr>
            <a:xfrm>
              <a:off x="8390462" y="967766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"/>
            <p:cNvSpPr/>
            <p:nvPr/>
          </p:nvSpPr>
          <p:spPr>
            <a:xfrm>
              <a:off x="8446033" y="90555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"/>
            <p:cNvSpPr/>
            <p:nvPr/>
          </p:nvSpPr>
          <p:spPr>
            <a:xfrm>
              <a:off x="8334500" y="835915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"/>
            <p:cNvSpPr/>
            <p:nvPr/>
          </p:nvSpPr>
          <p:spPr>
            <a:xfrm>
              <a:off x="7107288" y="47522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"/>
            <p:cNvSpPr/>
            <p:nvPr/>
          </p:nvSpPr>
          <p:spPr>
            <a:xfrm>
              <a:off x="7120834" y="815467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"/>
            <p:cNvSpPr/>
            <p:nvPr/>
          </p:nvSpPr>
          <p:spPr>
            <a:xfrm>
              <a:off x="8106050" y="798274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"/>
            <p:cNvSpPr/>
            <p:nvPr/>
          </p:nvSpPr>
          <p:spPr>
            <a:xfrm>
              <a:off x="8550056" y="77357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"/>
            <p:cNvSpPr/>
            <p:nvPr/>
          </p:nvSpPr>
          <p:spPr>
            <a:xfrm>
              <a:off x="7232367" y="496410"/>
              <a:ext cx="8162" cy="7815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"/>
            <p:cNvSpPr/>
            <p:nvPr/>
          </p:nvSpPr>
          <p:spPr>
            <a:xfrm>
              <a:off x="7076507" y="749563"/>
              <a:ext cx="11288" cy="10897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"/>
            <p:cNvSpPr/>
            <p:nvPr/>
          </p:nvSpPr>
          <p:spPr>
            <a:xfrm>
              <a:off x="7273741" y="496019"/>
              <a:ext cx="8379" cy="7988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"/>
            <p:cNvSpPr/>
            <p:nvPr/>
          </p:nvSpPr>
          <p:spPr>
            <a:xfrm>
              <a:off x="8231433" y="729505"/>
              <a:ext cx="14501" cy="10376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"/>
            <p:cNvSpPr/>
            <p:nvPr/>
          </p:nvSpPr>
          <p:spPr>
            <a:xfrm>
              <a:off x="8449984" y="715221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"/>
            <p:cNvSpPr/>
            <p:nvPr/>
          </p:nvSpPr>
          <p:spPr>
            <a:xfrm>
              <a:off x="7085885" y="717739"/>
              <a:ext cx="8770" cy="8379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"/>
            <p:cNvSpPr/>
            <p:nvPr/>
          </p:nvSpPr>
          <p:spPr>
            <a:xfrm>
              <a:off x="7839526" y="680489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"/>
            <p:cNvSpPr/>
            <p:nvPr/>
          </p:nvSpPr>
          <p:spPr>
            <a:xfrm>
              <a:off x="8224009" y="496236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"/>
            <p:cNvSpPr/>
            <p:nvPr/>
          </p:nvSpPr>
          <p:spPr>
            <a:xfrm>
              <a:off x="7613116" y="634513"/>
              <a:ext cx="8596" cy="8032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"/>
            <p:cNvSpPr/>
            <p:nvPr/>
          </p:nvSpPr>
          <p:spPr>
            <a:xfrm>
              <a:off x="8362807" y="516902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"/>
            <p:cNvSpPr/>
            <p:nvPr/>
          </p:nvSpPr>
          <p:spPr>
            <a:xfrm>
              <a:off x="7204060" y="544427"/>
              <a:ext cx="8379" cy="8119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"/>
            <p:cNvSpPr/>
            <p:nvPr/>
          </p:nvSpPr>
          <p:spPr>
            <a:xfrm>
              <a:off x="8089205" y="628435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"/>
            <p:cNvSpPr/>
            <p:nvPr/>
          </p:nvSpPr>
          <p:spPr>
            <a:xfrm>
              <a:off x="7772493" y="579159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"/>
            <p:cNvSpPr/>
            <p:nvPr/>
          </p:nvSpPr>
          <p:spPr>
            <a:xfrm>
              <a:off x="7589803" y="500491"/>
              <a:ext cx="14023" cy="11722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"/>
            <p:cNvSpPr/>
            <p:nvPr/>
          </p:nvSpPr>
          <p:spPr>
            <a:xfrm>
              <a:off x="7011602" y="633688"/>
              <a:ext cx="5253" cy="356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"/>
            <p:cNvSpPr/>
            <p:nvPr/>
          </p:nvSpPr>
          <p:spPr>
            <a:xfrm>
              <a:off x="7070038" y="742225"/>
              <a:ext cx="8249" cy="7815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"/>
            <p:cNvSpPr/>
            <p:nvPr/>
          </p:nvSpPr>
          <p:spPr>
            <a:xfrm>
              <a:off x="7256679" y="463675"/>
              <a:ext cx="7554" cy="877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"/>
            <p:cNvSpPr/>
            <p:nvPr/>
          </p:nvSpPr>
          <p:spPr>
            <a:xfrm>
              <a:off x="8513847" y="1150109"/>
              <a:ext cx="3994" cy="464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"/>
            <p:cNvSpPr/>
            <p:nvPr/>
          </p:nvSpPr>
          <p:spPr>
            <a:xfrm>
              <a:off x="8942093" y="1145334"/>
              <a:ext cx="7511" cy="3517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"/>
            <p:cNvSpPr/>
            <p:nvPr/>
          </p:nvSpPr>
          <p:spPr>
            <a:xfrm>
              <a:off x="8447075" y="1163004"/>
              <a:ext cx="2952" cy="2952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"/>
            <p:cNvSpPr/>
            <p:nvPr/>
          </p:nvSpPr>
          <p:spPr>
            <a:xfrm>
              <a:off x="8165572" y="548768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"/>
            <p:cNvSpPr/>
            <p:nvPr/>
          </p:nvSpPr>
          <p:spPr>
            <a:xfrm>
              <a:off x="8172432" y="548768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"/>
            <p:cNvSpPr/>
            <p:nvPr/>
          </p:nvSpPr>
          <p:spPr>
            <a:xfrm>
              <a:off x="7932738" y="569564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"/>
            <p:cNvSpPr/>
            <p:nvPr/>
          </p:nvSpPr>
          <p:spPr>
            <a:xfrm>
              <a:off x="8477249" y="541692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"/>
            <p:cNvSpPr/>
            <p:nvPr/>
          </p:nvSpPr>
          <p:spPr>
            <a:xfrm>
              <a:off x="8785799" y="455990"/>
              <a:ext cx="145918" cy="91866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"/>
            <p:cNvSpPr/>
            <p:nvPr/>
          </p:nvSpPr>
          <p:spPr>
            <a:xfrm>
              <a:off x="8915870" y="529622"/>
              <a:ext cx="110535" cy="75586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"/>
            <p:cNvSpPr/>
            <p:nvPr/>
          </p:nvSpPr>
          <p:spPr>
            <a:xfrm>
              <a:off x="8486626" y="174922"/>
              <a:ext cx="154601" cy="89478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"/>
            <p:cNvSpPr/>
            <p:nvPr/>
          </p:nvSpPr>
          <p:spPr>
            <a:xfrm>
              <a:off x="8712992" y="623225"/>
              <a:ext cx="84312" cy="95687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"/>
            <p:cNvSpPr/>
            <p:nvPr/>
          </p:nvSpPr>
          <p:spPr>
            <a:xfrm>
              <a:off x="8737131" y="445788"/>
              <a:ext cx="80969" cy="65036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"/>
            <p:cNvSpPr/>
            <p:nvPr/>
          </p:nvSpPr>
          <p:spPr>
            <a:xfrm>
              <a:off x="8787058" y="373155"/>
              <a:ext cx="50188" cy="69204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"/>
            <p:cNvSpPr/>
            <p:nvPr/>
          </p:nvSpPr>
          <p:spPr>
            <a:xfrm>
              <a:off x="8810763" y="270174"/>
              <a:ext cx="94949" cy="40289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"/>
            <p:cNvSpPr/>
            <p:nvPr/>
          </p:nvSpPr>
          <p:spPr>
            <a:xfrm>
              <a:off x="8521141" y="589969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"/>
            <p:cNvSpPr/>
            <p:nvPr/>
          </p:nvSpPr>
          <p:spPr>
            <a:xfrm>
              <a:off x="8851964" y="346758"/>
              <a:ext cx="49797" cy="50275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"/>
            <p:cNvSpPr/>
            <p:nvPr/>
          </p:nvSpPr>
          <p:spPr>
            <a:xfrm>
              <a:off x="8724454" y="517119"/>
              <a:ext cx="44327" cy="49146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"/>
            <p:cNvSpPr/>
            <p:nvPr/>
          </p:nvSpPr>
          <p:spPr>
            <a:xfrm>
              <a:off x="8802036" y="579506"/>
              <a:ext cx="57699" cy="52141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"/>
            <p:cNvSpPr/>
            <p:nvPr/>
          </p:nvSpPr>
          <p:spPr>
            <a:xfrm>
              <a:off x="8654512" y="194849"/>
              <a:ext cx="66425" cy="53097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"/>
            <p:cNvSpPr/>
            <p:nvPr/>
          </p:nvSpPr>
          <p:spPr>
            <a:xfrm>
              <a:off x="8184501" y="319146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"/>
            <p:cNvSpPr/>
            <p:nvPr/>
          </p:nvSpPr>
          <p:spPr>
            <a:xfrm>
              <a:off x="8125587" y="453168"/>
              <a:ext cx="40636" cy="30608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"/>
            <p:cNvSpPr/>
            <p:nvPr/>
          </p:nvSpPr>
          <p:spPr>
            <a:xfrm>
              <a:off x="8096065" y="341939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"/>
            <p:cNvSpPr/>
            <p:nvPr/>
          </p:nvSpPr>
          <p:spPr>
            <a:xfrm>
              <a:off x="7935429" y="210218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"/>
            <p:cNvSpPr/>
            <p:nvPr/>
          </p:nvSpPr>
          <p:spPr>
            <a:xfrm>
              <a:off x="8422719" y="270391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"/>
            <p:cNvSpPr/>
            <p:nvPr/>
          </p:nvSpPr>
          <p:spPr>
            <a:xfrm>
              <a:off x="8478681" y="202447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"/>
            <p:cNvSpPr/>
            <p:nvPr/>
          </p:nvSpPr>
          <p:spPr>
            <a:xfrm>
              <a:off x="8519491" y="278683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"/>
            <p:cNvSpPr/>
            <p:nvPr/>
          </p:nvSpPr>
          <p:spPr>
            <a:xfrm>
              <a:off x="8960588" y="431070"/>
              <a:ext cx="51230" cy="19754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"/>
            <p:cNvSpPr/>
            <p:nvPr/>
          </p:nvSpPr>
          <p:spPr>
            <a:xfrm>
              <a:off x="8426670" y="239002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"/>
            <p:cNvSpPr/>
            <p:nvPr/>
          </p:nvSpPr>
          <p:spPr>
            <a:xfrm>
              <a:off x="8826826" y="488248"/>
              <a:ext cx="13980" cy="24573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"/>
            <p:cNvSpPr/>
            <p:nvPr/>
          </p:nvSpPr>
          <p:spPr>
            <a:xfrm>
              <a:off x="7605302" y="433241"/>
              <a:ext cx="16802" cy="15803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"/>
            <p:cNvSpPr/>
            <p:nvPr/>
          </p:nvSpPr>
          <p:spPr>
            <a:xfrm>
              <a:off x="8392720" y="273908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"/>
            <p:cNvSpPr/>
            <p:nvPr/>
          </p:nvSpPr>
          <p:spPr>
            <a:xfrm>
              <a:off x="9004697" y="690605"/>
              <a:ext cx="14414" cy="1780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"/>
            <p:cNvSpPr/>
            <p:nvPr/>
          </p:nvSpPr>
          <p:spPr>
            <a:xfrm>
              <a:off x="8422112" y="187990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5"/>
            <p:cNvSpPr/>
            <p:nvPr/>
          </p:nvSpPr>
          <p:spPr>
            <a:xfrm>
              <a:off x="8425672" y="285152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"/>
            <p:cNvSpPr/>
            <p:nvPr/>
          </p:nvSpPr>
          <p:spPr>
            <a:xfrm>
              <a:off x="8748158" y="718738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"/>
            <p:cNvSpPr/>
            <p:nvPr/>
          </p:nvSpPr>
          <p:spPr>
            <a:xfrm>
              <a:off x="8988287" y="196803"/>
              <a:ext cx="5210" cy="3517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"/>
            <p:cNvSpPr/>
            <p:nvPr/>
          </p:nvSpPr>
          <p:spPr>
            <a:xfrm>
              <a:off x="8608101" y="222504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"/>
            <p:cNvSpPr/>
            <p:nvPr/>
          </p:nvSpPr>
          <p:spPr>
            <a:xfrm>
              <a:off x="7851161" y="238351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"/>
            <p:cNvSpPr/>
            <p:nvPr/>
          </p:nvSpPr>
          <p:spPr>
            <a:xfrm>
              <a:off x="7899221" y="289146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"/>
            <p:cNvSpPr/>
            <p:nvPr/>
          </p:nvSpPr>
          <p:spPr>
            <a:xfrm>
              <a:off x="8838244" y="257280"/>
              <a:ext cx="2735" cy="3169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"/>
            <p:cNvSpPr/>
            <p:nvPr/>
          </p:nvSpPr>
          <p:spPr>
            <a:xfrm>
              <a:off x="8744425" y="728984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"/>
            <p:cNvSpPr/>
            <p:nvPr/>
          </p:nvSpPr>
          <p:spPr>
            <a:xfrm>
              <a:off x="8664932" y="161767"/>
              <a:ext cx="55571" cy="52098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"/>
            <p:cNvSpPr/>
            <p:nvPr/>
          </p:nvSpPr>
          <p:spPr>
            <a:xfrm>
              <a:off x="9009473" y="323010"/>
              <a:ext cx="48147" cy="75368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"/>
            <p:cNvSpPr/>
            <p:nvPr/>
          </p:nvSpPr>
          <p:spPr>
            <a:xfrm>
              <a:off x="9077548" y="356092"/>
              <a:ext cx="5427" cy="3690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"/>
            <p:cNvSpPr/>
            <p:nvPr/>
          </p:nvSpPr>
          <p:spPr>
            <a:xfrm>
              <a:off x="7020762" y="340506"/>
              <a:ext cx="20014" cy="24399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"/>
            <p:cNvSpPr/>
            <p:nvPr/>
          </p:nvSpPr>
          <p:spPr>
            <a:xfrm>
              <a:off x="8886956" y="493023"/>
              <a:ext cx="23965" cy="13676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"/>
            <p:cNvSpPr/>
            <p:nvPr/>
          </p:nvSpPr>
          <p:spPr>
            <a:xfrm>
              <a:off x="8637233" y="641329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3" name="Google Shape;1353;p6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354" name="Google Shape;1354;p6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6"/>
          <p:cNvSpPr/>
          <p:nvPr/>
        </p:nvSpPr>
        <p:spPr>
          <a:xfrm>
            <a:off x="459050" y="361650"/>
            <a:ext cx="8226000" cy="832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6" name="Google Shape;1356;p6"/>
          <p:cNvGrpSpPr/>
          <p:nvPr/>
        </p:nvGrpSpPr>
        <p:grpSpPr>
          <a:xfrm flipH="1">
            <a:off x="566107" y="1305707"/>
            <a:ext cx="8011875" cy="3376809"/>
            <a:chOff x="-7970886" y="8916825"/>
            <a:chExt cx="7565510" cy="3188677"/>
          </a:xfrm>
        </p:grpSpPr>
        <p:grpSp>
          <p:nvGrpSpPr>
            <p:cNvPr id="1357" name="Google Shape;1357;p6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1358" name="Google Shape;1358;p6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6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6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6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6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6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6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6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6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7" name="Google Shape;1367;p6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1368" name="Google Shape;1368;p6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6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6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1" name="Google Shape;1371;p6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1372" name="Google Shape;1372;p6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6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6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6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6" name="Google Shape;1376;p6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7" name="Google Shape;1377;p6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1378" name="Google Shape;1378;p6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6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6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6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2" name="Google Shape;1382;p6"/>
            <p:cNvGrpSpPr/>
            <p:nvPr/>
          </p:nvGrpSpPr>
          <p:grpSpPr>
            <a:xfrm>
              <a:off x="-6008324" y="8962548"/>
              <a:ext cx="581720" cy="501029"/>
              <a:chOff x="216987" y="10925786"/>
              <a:chExt cx="397485" cy="342373"/>
            </a:xfrm>
          </p:grpSpPr>
          <p:sp>
            <p:nvSpPr>
              <p:cNvPr id="1383" name="Google Shape;1383;p6"/>
              <p:cNvSpPr/>
              <p:nvPr/>
            </p:nvSpPr>
            <p:spPr>
              <a:xfrm>
                <a:off x="216987" y="10925786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6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5" name="Google Shape;1385;p6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1386" name="Google Shape;1386;p6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6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6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6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6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6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6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3" name="Google Shape;1393;p6"/>
            <p:cNvGrpSpPr/>
            <p:nvPr/>
          </p:nvGrpSpPr>
          <p:grpSpPr>
            <a:xfrm>
              <a:off x="-2455263" y="11167155"/>
              <a:ext cx="393776" cy="363685"/>
              <a:chOff x="-2439074" y="11152150"/>
              <a:chExt cx="417800" cy="385873"/>
            </a:xfrm>
          </p:grpSpPr>
          <p:sp>
            <p:nvSpPr>
              <p:cNvPr id="1394" name="Google Shape;1394;p6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6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6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6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98" name="Google Shape;1398;p6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6"/>
            <p:cNvSpPr/>
            <p:nvPr/>
          </p:nvSpPr>
          <p:spPr>
            <a:xfrm rot="524853">
              <a:off x="-851743" y="11757790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6"/>
            <p:cNvSpPr/>
            <p:nvPr/>
          </p:nvSpPr>
          <p:spPr>
            <a:xfrm>
              <a:off x="-6709493" y="9083605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6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6"/>
            <p:cNvSpPr/>
            <p:nvPr/>
          </p:nvSpPr>
          <p:spPr>
            <a:xfrm flipH="1" rot="-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6"/>
            <p:cNvSpPr/>
            <p:nvPr/>
          </p:nvSpPr>
          <p:spPr>
            <a:xfrm flipH="1" rot="-1277460">
              <a:off x="-4172832" y="988523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6"/>
            <p:cNvSpPr/>
            <p:nvPr/>
          </p:nvSpPr>
          <p:spPr>
            <a:xfrm rot="-627843">
              <a:off x="-1880296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5" name="Google Shape;1405;p6"/>
            <p:cNvGrpSpPr/>
            <p:nvPr/>
          </p:nvGrpSpPr>
          <p:grpSpPr>
            <a:xfrm>
              <a:off x="-4202736" y="11509374"/>
              <a:ext cx="495163" cy="382890"/>
              <a:chOff x="-2088579" y="11437152"/>
              <a:chExt cx="525371" cy="406249"/>
            </a:xfrm>
          </p:grpSpPr>
          <p:sp>
            <p:nvSpPr>
              <p:cNvPr id="1406" name="Google Shape;1406;p6"/>
              <p:cNvSpPr/>
              <p:nvPr/>
            </p:nvSpPr>
            <p:spPr>
              <a:xfrm rot="-472652">
                <a:off x="-1959640" y="11481638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6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6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6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0" name="Google Shape;1410;p6"/>
            <p:cNvGrpSpPr/>
            <p:nvPr/>
          </p:nvGrpSpPr>
          <p:grpSpPr>
            <a:xfrm rot="652871">
              <a:off x="-5324320" y="11329241"/>
              <a:ext cx="516371" cy="432551"/>
              <a:chOff x="1905969" y="9037187"/>
              <a:chExt cx="398028" cy="333398"/>
            </a:xfrm>
          </p:grpSpPr>
          <p:sp>
            <p:nvSpPr>
              <p:cNvPr id="1411" name="Google Shape;1411;p6"/>
              <p:cNvSpPr/>
              <p:nvPr/>
            </p:nvSpPr>
            <p:spPr>
              <a:xfrm>
                <a:off x="2095800" y="9037187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6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6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6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6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6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6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6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6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0" name="Google Shape;1420;p6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1421" name="Google Shape;1421;p6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6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6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6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5" name="Google Shape;1425;p6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6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6"/>
            <p:cNvSpPr/>
            <p:nvPr/>
          </p:nvSpPr>
          <p:spPr>
            <a:xfrm rot="-8347175">
              <a:off x="-7331847" y="11440514"/>
              <a:ext cx="252574" cy="407655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8" name="Google Shape;1428;p6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1429" name="Google Shape;1429;p6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6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6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6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3" name="Google Shape;1433;p6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1434" name="Google Shape;1434;p6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6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6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6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6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6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6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1" name="Google Shape;1441;p6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1442" name="Google Shape;1442;p6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6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4" name="Google Shape;1444;p6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1445" name="Google Shape;1445;p6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6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6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48" name="Google Shape;1448;p6"/>
            <p:cNvSpPr/>
            <p:nvPr/>
          </p:nvSpPr>
          <p:spPr>
            <a:xfrm flipH="1" rot="-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6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0" name="Google Shape;1450;p6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51" name="Google Shape;1451;p6"/>
          <p:cNvGrpSpPr/>
          <p:nvPr/>
        </p:nvGrpSpPr>
        <p:grpSpPr>
          <a:xfrm>
            <a:off x="7449046" y="335855"/>
            <a:ext cx="1411753" cy="573739"/>
            <a:chOff x="7449046" y="335855"/>
            <a:chExt cx="1411753" cy="573739"/>
          </a:xfrm>
        </p:grpSpPr>
        <p:sp>
          <p:nvSpPr>
            <p:cNvPr id="1452" name="Google Shape;1452;p6"/>
            <p:cNvSpPr/>
            <p:nvPr/>
          </p:nvSpPr>
          <p:spPr>
            <a:xfrm>
              <a:off x="8652980" y="607739"/>
              <a:ext cx="207819" cy="30185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6"/>
            <p:cNvSpPr/>
            <p:nvPr/>
          </p:nvSpPr>
          <p:spPr>
            <a:xfrm>
              <a:off x="7514737" y="423386"/>
              <a:ext cx="203579" cy="223327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6"/>
            <p:cNvSpPr/>
            <p:nvPr/>
          </p:nvSpPr>
          <p:spPr>
            <a:xfrm>
              <a:off x="8394977" y="410375"/>
              <a:ext cx="153686" cy="95546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6"/>
            <p:cNvSpPr/>
            <p:nvPr/>
          </p:nvSpPr>
          <p:spPr>
            <a:xfrm>
              <a:off x="7978236" y="372796"/>
              <a:ext cx="126446" cy="108672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6"/>
            <p:cNvSpPr/>
            <p:nvPr/>
          </p:nvSpPr>
          <p:spPr>
            <a:xfrm>
              <a:off x="8570038" y="783671"/>
              <a:ext cx="88285" cy="92061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6"/>
            <p:cNvSpPr/>
            <p:nvPr/>
          </p:nvSpPr>
          <p:spPr>
            <a:xfrm>
              <a:off x="7449046" y="656877"/>
              <a:ext cx="101122" cy="92932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6"/>
            <p:cNvSpPr/>
            <p:nvPr/>
          </p:nvSpPr>
          <p:spPr>
            <a:xfrm>
              <a:off x="7745499" y="512542"/>
              <a:ext cx="103387" cy="63484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6"/>
            <p:cNvSpPr/>
            <p:nvPr/>
          </p:nvSpPr>
          <p:spPr>
            <a:xfrm>
              <a:off x="8654955" y="335855"/>
              <a:ext cx="85788" cy="8404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6"/>
            <p:cNvSpPr/>
            <p:nvPr/>
          </p:nvSpPr>
          <p:spPr>
            <a:xfrm>
              <a:off x="7736670" y="451323"/>
              <a:ext cx="35895" cy="40251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6"/>
            <p:cNvSpPr/>
            <p:nvPr/>
          </p:nvSpPr>
          <p:spPr>
            <a:xfrm>
              <a:off x="8126114" y="802025"/>
              <a:ext cx="42574" cy="33572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6"/>
            <p:cNvSpPr/>
            <p:nvPr/>
          </p:nvSpPr>
          <p:spPr>
            <a:xfrm>
              <a:off x="8663841" y="344974"/>
              <a:ext cx="18993" cy="19283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6"/>
            <p:cNvSpPr/>
            <p:nvPr/>
          </p:nvSpPr>
          <p:spPr>
            <a:xfrm>
              <a:off x="7786157" y="498312"/>
              <a:ext cx="15101" cy="14288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6"/>
            <p:cNvSpPr/>
            <p:nvPr/>
          </p:nvSpPr>
          <p:spPr>
            <a:xfrm>
              <a:off x="7730804" y="526192"/>
              <a:ext cx="14753" cy="14288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6"/>
            <p:cNvSpPr/>
            <p:nvPr/>
          </p:nvSpPr>
          <p:spPr>
            <a:xfrm>
              <a:off x="8366866" y="592464"/>
              <a:ext cx="5169" cy="3659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6"/>
            <p:cNvSpPr/>
            <p:nvPr/>
          </p:nvSpPr>
          <p:spPr>
            <a:xfrm>
              <a:off x="8362219" y="595774"/>
              <a:ext cx="5227" cy="3717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6"/>
            <p:cNvSpPr/>
            <p:nvPr/>
          </p:nvSpPr>
          <p:spPr>
            <a:xfrm>
              <a:off x="7650360" y="800109"/>
              <a:ext cx="11733" cy="7435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6"/>
            <p:cNvSpPr/>
            <p:nvPr/>
          </p:nvSpPr>
          <p:spPr>
            <a:xfrm>
              <a:off x="7649140" y="774668"/>
              <a:ext cx="7376" cy="4879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6"/>
            <p:cNvSpPr/>
            <p:nvPr/>
          </p:nvSpPr>
          <p:spPr>
            <a:xfrm>
              <a:off x="7662034" y="796217"/>
              <a:ext cx="3950" cy="395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6"/>
            <p:cNvSpPr/>
            <p:nvPr/>
          </p:nvSpPr>
          <p:spPr>
            <a:xfrm>
              <a:off x="8636833" y="382554"/>
              <a:ext cx="8712" cy="923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6"/>
            <p:cNvSpPr/>
            <p:nvPr/>
          </p:nvSpPr>
          <p:spPr>
            <a:xfrm>
              <a:off x="8206209" y="440810"/>
              <a:ext cx="9526" cy="10281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2" name="Google Shape;1472;p6"/>
          <p:cNvGrpSpPr/>
          <p:nvPr/>
        </p:nvGrpSpPr>
        <p:grpSpPr>
          <a:xfrm flipH="1">
            <a:off x="7671616" y="496265"/>
            <a:ext cx="966613" cy="1323526"/>
            <a:chOff x="403766" y="3472965"/>
            <a:chExt cx="966613" cy="1323526"/>
          </a:xfrm>
        </p:grpSpPr>
        <p:sp>
          <p:nvSpPr>
            <p:cNvPr id="1473" name="Google Shape;1473;p6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6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6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6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6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6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6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6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6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6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6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6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6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6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6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6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6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6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6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6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6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6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6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6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6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6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6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6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6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6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6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6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6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6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6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6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6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6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6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6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6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6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6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6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6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6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6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6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6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6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6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6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6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6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6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8" name="Google Shape;1528;p6"/>
          <p:cNvGrpSpPr/>
          <p:nvPr/>
        </p:nvGrpSpPr>
        <p:grpSpPr>
          <a:xfrm rot="5400000">
            <a:off x="-663707" y="2405461"/>
            <a:ext cx="2766417" cy="803782"/>
            <a:chOff x="2128268" y="32661"/>
            <a:chExt cx="2766417" cy="803782"/>
          </a:xfrm>
        </p:grpSpPr>
        <p:sp>
          <p:nvSpPr>
            <p:cNvPr id="1529" name="Google Shape;1529;p6"/>
            <p:cNvSpPr/>
            <p:nvPr/>
          </p:nvSpPr>
          <p:spPr>
            <a:xfrm flipH="1" rot="5400000">
              <a:off x="4219658" y="436936"/>
              <a:ext cx="144171" cy="102961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6"/>
            <p:cNvSpPr/>
            <p:nvPr/>
          </p:nvSpPr>
          <p:spPr>
            <a:xfrm flipH="1" rot="5400000">
              <a:off x="2694070" y="561135"/>
              <a:ext cx="95453" cy="59347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6"/>
            <p:cNvSpPr/>
            <p:nvPr/>
          </p:nvSpPr>
          <p:spPr>
            <a:xfrm flipH="1" rot="5400000">
              <a:off x="4825531" y="773827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6"/>
            <p:cNvSpPr/>
            <p:nvPr/>
          </p:nvSpPr>
          <p:spPr>
            <a:xfrm flipH="1" rot="5400000">
              <a:off x="4777320" y="537662"/>
              <a:ext cx="58251" cy="42855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6"/>
            <p:cNvSpPr/>
            <p:nvPr/>
          </p:nvSpPr>
          <p:spPr>
            <a:xfrm flipH="1" rot="5400000">
              <a:off x="2887550" y="491833"/>
              <a:ext cx="42897" cy="44753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6"/>
            <p:cNvSpPr/>
            <p:nvPr/>
          </p:nvSpPr>
          <p:spPr>
            <a:xfrm flipH="1" rot="5400000">
              <a:off x="3740345" y="331802"/>
              <a:ext cx="58461" cy="35094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6"/>
            <p:cNvSpPr/>
            <p:nvPr/>
          </p:nvSpPr>
          <p:spPr>
            <a:xfrm flipH="1" rot="5400000">
              <a:off x="4474952" y="272581"/>
              <a:ext cx="38679" cy="46778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6"/>
            <p:cNvSpPr/>
            <p:nvPr/>
          </p:nvSpPr>
          <p:spPr>
            <a:xfrm flipH="1" rot="5400000">
              <a:off x="2334507" y="332793"/>
              <a:ext cx="52008" cy="25392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6"/>
            <p:cNvSpPr/>
            <p:nvPr/>
          </p:nvSpPr>
          <p:spPr>
            <a:xfrm flipH="1" rot="5400000">
              <a:off x="4858453" y="139967"/>
              <a:ext cx="44711" cy="27754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6"/>
            <p:cNvSpPr/>
            <p:nvPr/>
          </p:nvSpPr>
          <p:spPr>
            <a:xfrm flipH="1" rot="5400000">
              <a:off x="4533540" y="542955"/>
              <a:ext cx="35431" cy="35684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6"/>
            <p:cNvSpPr/>
            <p:nvPr/>
          </p:nvSpPr>
          <p:spPr>
            <a:xfrm flipH="1" rot="5400000">
              <a:off x="2130693" y="284919"/>
              <a:ext cx="30370" cy="35220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6"/>
            <p:cNvSpPr/>
            <p:nvPr/>
          </p:nvSpPr>
          <p:spPr>
            <a:xfrm flipH="1" rot="5400000">
              <a:off x="2160051" y="220173"/>
              <a:ext cx="27965" cy="37793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6"/>
            <p:cNvSpPr/>
            <p:nvPr/>
          </p:nvSpPr>
          <p:spPr>
            <a:xfrm flipH="1" rot="5400000">
              <a:off x="2163784" y="246134"/>
              <a:ext cx="21638" cy="37414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6"/>
            <p:cNvSpPr/>
            <p:nvPr/>
          </p:nvSpPr>
          <p:spPr>
            <a:xfrm flipH="1" rot="5400000">
              <a:off x="4858094" y="88107"/>
              <a:ext cx="21891" cy="25392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6"/>
            <p:cNvSpPr/>
            <p:nvPr/>
          </p:nvSpPr>
          <p:spPr>
            <a:xfrm flipH="1" rot="5400000">
              <a:off x="4517048" y="313622"/>
              <a:ext cx="11136" cy="10376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6"/>
            <p:cNvSpPr/>
            <p:nvPr/>
          </p:nvSpPr>
          <p:spPr>
            <a:xfrm flipH="1" rot="5400000">
              <a:off x="4849764" y="32872"/>
              <a:ext cx="8731" cy="8309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" name="Google Shape;1546;p7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flipH="1"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1547" name="Google Shape;1547;p7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grpSp>
        <p:nvGrpSpPr>
          <p:cNvPr id="1548" name="Google Shape;1548;p7"/>
          <p:cNvGrpSpPr/>
          <p:nvPr/>
        </p:nvGrpSpPr>
        <p:grpSpPr>
          <a:xfrm>
            <a:off x="366033" y="600831"/>
            <a:ext cx="4362819" cy="3731590"/>
            <a:chOff x="566058" y="5345131"/>
            <a:chExt cx="4362819" cy="3731590"/>
          </a:xfrm>
        </p:grpSpPr>
        <p:grpSp>
          <p:nvGrpSpPr>
            <p:cNvPr id="1549" name="Google Shape;1549;p7"/>
            <p:cNvGrpSpPr/>
            <p:nvPr/>
          </p:nvGrpSpPr>
          <p:grpSpPr>
            <a:xfrm flipH="1" rot="-652735">
              <a:off x="1284574" y="6917612"/>
              <a:ext cx="483137" cy="458078"/>
              <a:chOff x="1776103" y="8970138"/>
              <a:chExt cx="351656" cy="333398"/>
            </a:xfrm>
          </p:grpSpPr>
          <p:sp>
            <p:nvSpPr>
              <p:cNvPr id="1550" name="Google Shape;1550;p7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7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7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7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7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7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7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7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7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9" name="Google Shape;1559;p7"/>
            <p:cNvGrpSpPr/>
            <p:nvPr/>
          </p:nvGrpSpPr>
          <p:grpSpPr>
            <a:xfrm flipH="1" rot="292372">
              <a:off x="3126568" y="6230519"/>
              <a:ext cx="490744" cy="334961"/>
              <a:chOff x="527553" y="10096667"/>
              <a:chExt cx="285914" cy="195141"/>
            </a:xfrm>
          </p:grpSpPr>
          <p:sp>
            <p:nvSpPr>
              <p:cNvPr id="1560" name="Google Shape;1560;p7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7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7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3" name="Google Shape;1563;p7"/>
            <p:cNvGrpSpPr/>
            <p:nvPr/>
          </p:nvGrpSpPr>
          <p:grpSpPr>
            <a:xfrm flipH="1" rot="-293467">
              <a:off x="2903676" y="6956268"/>
              <a:ext cx="495542" cy="277091"/>
              <a:chOff x="306183" y="11167138"/>
              <a:chExt cx="361739" cy="202244"/>
            </a:xfrm>
          </p:grpSpPr>
          <p:sp>
            <p:nvSpPr>
              <p:cNvPr id="1564" name="Google Shape;1564;p7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7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7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7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68" name="Google Shape;1568;p7"/>
            <p:cNvSpPr/>
            <p:nvPr/>
          </p:nvSpPr>
          <p:spPr>
            <a:xfrm flipH="1" rot="1585849">
              <a:off x="2747066" y="5407748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9" name="Google Shape;1569;p7"/>
            <p:cNvGrpSpPr/>
            <p:nvPr/>
          </p:nvGrpSpPr>
          <p:grpSpPr>
            <a:xfrm flipH="1" rot="-892445">
              <a:off x="874602" y="6424998"/>
              <a:ext cx="343036" cy="339026"/>
              <a:chOff x="1496103" y="9977164"/>
              <a:chExt cx="198862" cy="196562"/>
            </a:xfrm>
          </p:grpSpPr>
          <p:sp>
            <p:nvSpPr>
              <p:cNvPr id="1570" name="Google Shape;1570;p7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7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7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7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4" name="Google Shape;1574;p7"/>
            <p:cNvGrpSpPr/>
            <p:nvPr/>
          </p:nvGrpSpPr>
          <p:grpSpPr>
            <a:xfrm flipH="1" rot="-1398537">
              <a:off x="4018231" y="5380820"/>
              <a:ext cx="278766" cy="476967"/>
              <a:chOff x="316587" y="9755293"/>
              <a:chExt cx="193789" cy="331571"/>
            </a:xfrm>
          </p:grpSpPr>
          <p:sp>
            <p:nvSpPr>
              <p:cNvPr id="1575" name="Google Shape;1575;p7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7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7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7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7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7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7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2" name="Google Shape;1582;p7"/>
            <p:cNvGrpSpPr/>
            <p:nvPr/>
          </p:nvGrpSpPr>
          <p:grpSpPr>
            <a:xfrm flipH="1">
              <a:off x="2234313" y="7340273"/>
              <a:ext cx="417006" cy="385139"/>
              <a:chOff x="-2353361" y="10857140"/>
              <a:chExt cx="417800" cy="385873"/>
            </a:xfrm>
          </p:grpSpPr>
          <p:sp>
            <p:nvSpPr>
              <p:cNvPr id="1583" name="Google Shape;1583;p7"/>
              <p:cNvSpPr/>
              <p:nvPr/>
            </p:nvSpPr>
            <p:spPr>
              <a:xfrm rot="-472652">
                <a:off x="-2331994" y="108812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7"/>
              <p:cNvSpPr/>
              <p:nvPr/>
            </p:nvSpPr>
            <p:spPr>
              <a:xfrm rot="-472652">
                <a:off x="-2230316" y="110083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7"/>
              <p:cNvSpPr/>
              <p:nvPr/>
            </p:nvSpPr>
            <p:spPr>
              <a:xfrm rot="-472652">
                <a:off x="-2170603" y="110004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7"/>
              <p:cNvSpPr/>
              <p:nvPr/>
            </p:nvSpPr>
            <p:spPr>
              <a:xfrm rot="-472652">
                <a:off x="-2107392" y="109914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87" name="Google Shape;1587;p7"/>
            <p:cNvSpPr/>
            <p:nvPr/>
          </p:nvSpPr>
          <p:spPr>
            <a:xfrm flipH="1" rot="-705357">
              <a:off x="607230" y="7389175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 flipH="1" rot="-524861">
              <a:off x="1014828" y="7971839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 flipH="1" rot="-906625">
              <a:off x="860878" y="5714540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 rot="1118803">
              <a:off x="1951872" y="6183637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 rot="1277494">
              <a:off x="4556550" y="6246945"/>
              <a:ext cx="270214" cy="493548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 flipH="1" rot="627847">
              <a:off x="2774458" y="8054021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3" name="Google Shape;1593;p7"/>
            <p:cNvGrpSpPr/>
            <p:nvPr/>
          </p:nvGrpSpPr>
          <p:grpSpPr>
            <a:xfrm flipH="1">
              <a:off x="4059171" y="7307594"/>
              <a:ext cx="417006" cy="385139"/>
              <a:chOff x="-2210041" y="11304839"/>
              <a:chExt cx="417800" cy="385873"/>
            </a:xfrm>
          </p:grpSpPr>
          <p:sp>
            <p:nvSpPr>
              <p:cNvPr id="1594" name="Google Shape;1594;p7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7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7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7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8" name="Google Shape;1598;p7"/>
            <p:cNvGrpSpPr/>
            <p:nvPr/>
          </p:nvGrpSpPr>
          <p:grpSpPr>
            <a:xfrm flipH="1" rot="-652735">
              <a:off x="1494496" y="8501981"/>
              <a:ext cx="473287" cy="458078"/>
              <a:chOff x="1981744" y="8832713"/>
              <a:chExt cx="344486" cy="333398"/>
            </a:xfrm>
          </p:grpSpPr>
          <p:sp>
            <p:nvSpPr>
              <p:cNvPr id="1599" name="Google Shape;1599;p7"/>
              <p:cNvSpPr/>
              <p:nvPr/>
            </p:nvSpPr>
            <p:spPr>
              <a:xfrm>
                <a:off x="2062640" y="8832713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7"/>
              <p:cNvSpPr/>
              <p:nvPr/>
            </p:nvSpPr>
            <p:spPr>
              <a:xfrm>
                <a:off x="2097271" y="8938772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7"/>
              <p:cNvSpPr/>
              <p:nvPr/>
            </p:nvSpPr>
            <p:spPr>
              <a:xfrm>
                <a:off x="2108297" y="8888516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7"/>
              <p:cNvSpPr/>
              <p:nvPr/>
            </p:nvSpPr>
            <p:spPr>
              <a:xfrm>
                <a:off x="1992640" y="8845993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7"/>
              <p:cNvSpPr/>
              <p:nvPr/>
            </p:nvSpPr>
            <p:spPr>
              <a:xfrm>
                <a:off x="1981744" y="8910431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7"/>
              <p:cNvSpPr/>
              <p:nvPr/>
            </p:nvSpPr>
            <p:spPr>
              <a:xfrm>
                <a:off x="2288419" y="8876746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7"/>
              <p:cNvSpPr/>
              <p:nvPr/>
            </p:nvSpPr>
            <p:spPr>
              <a:xfrm>
                <a:off x="2285173" y="8930587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7"/>
              <p:cNvSpPr/>
              <p:nvPr/>
            </p:nvSpPr>
            <p:spPr>
              <a:xfrm>
                <a:off x="2282280" y="898209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7"/>
              <p:cNvSpPr/>
              <p:nvPr/>
            </p:nvSpPr>
            <p:spPr>
              <a:xfrm>
                <a:off x="1988305" y="8956087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8" name="Google Shape;1608;p7"/>
            <p:cNvGrpSpPr/>
            <p:nvPr/>
          </p:nvGrpSpPr>
          <p:grpSpPr>
            <a:xfrm flipH="1" rot="-892445">
              <a:off x="4548079" y="8058195"/>
              <a:ext cx="343036" cy="339026"/>
              <a:chOff x="1801861" y="9955765"/>
              <a:chExt cx="198862" cy="196562"/>
            </a:xfrm>
          </p:grpSpPr>
          <p:sp>
            <p:nvSpPr>
              <p:cNvPr id="1609" name="Google Shape;1609;p7"/>
              <p:cNvSpPr/>
              <p:nvPr/>
            </p:nvSpPr>
            <p:spPr>
              <a:xfrm>
                <a:off x="1801861" y="9955765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7"/>
              <p:cNvSpPr/>
              <p:nvPr/>
            </p:nvSpPr>
            <p:spPr>
              <a:xfrm>
                <a:off x="1866727" y="10040111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7"/>
              <p:cNvSpPr/>
              <p:nvPr/>
            </p:nvSpPr>
            <p:spPr>
              <a:xfrm>
                <a:off x="1911098" y="10041734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7"/>
              <p:cNvSpPr/>
              <p:nvPr/>
            </p:nvSpPr>
            <p:spPr>
              <a:xfrm>
                <a:off x="1857393" y="10074404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13" name="Google Shape;1613;p7"/>
            <p:cNvSpPr/>
            <p:nvPr/>
          </p:nvSpPr>
          <p:spPr>
            <a:xfrm flipH="1" rot="-3469497">
              <a:off x="2414963" y="8607118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4" name="Google Shape;1614;p7"/>
            <p:cNvGrpSpPr/>
            <p:nvPr/>
          </p:nvGrpSpPr>
          <p:grpSpPr>
            <a:xfrm flipH="1" rot="-293467">
              <a:off x="4348616" y="8586315"/>
              <a:ext cx="495542" cy="277091"/>
              <a:chOff x="270084" y="11016483"/>
              <a:chExt cx="361739" cy="202244"/>
            </a:xfrm>
          </p:grpSpPr>
          <p:sp>
            <p:nvSpPr>
              <p:cNvPr id="1615" name="Google Shape;1615;p7"/>
              <p:cNvSpPr/>
              <p:nvPr/>
            </p:nvSpPr>
            <p:spPr>
              <a:xfrm>
                <a:off x="270084" y="11016483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7"/>
              <p:cNvSpPr/>
              <p:nvPr/>
            </p:nvSpPr>
            <p:spPr>
              <a:xfrm>
                <a:off x="375060" y="11044080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7"/>
              <p:cNvSpPr/>
              <p:nvPr/>
            </p:nvSpPr>
            <p:spPr>
              <a:xfrm>
                <a:off x="370258" y="11094403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7"/>
              <p:cNvSpPr/>
              <p:nvPr/>
            </p:nvSpPr>
            <p:spPr>
              <a:xfrm>
                <a:off x="299575" y="11143171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9" name="Google Shape;1619;p7"/>
            <p:cNvGrpSpPr/>
            <p:nvPr/>
          </p:nvGrpSpPr>
          <p:grpSpPr>
            <a:xfrm flipH="1" rot="-784931">
              <a:off x="3463343" y="8574075"/>
              <a:ext cx="425397" cy="460479"/>
              <a:chOff x="597900" y="10971024"/>
              <a:chExt cx="274481" cy="297136"/>
            </a:xfrm>
          </p:grpSpPr>
          <p:sp>
            <p:nvSpPr>
              <p:cNvPr id="1620" name="Google Shape;1620;p7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7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2" name="Google Shape;1622;p7"/>
            <p:cNvGrpSpPr/>
            <p:nvPr/>
          </p:nvGrpSpPr>
          <p:grpSpPr>
            <a:xfrm flipH="1" rot="292372">
              <a:off x="666254" y="8552142"/>
              <a:ext cx="490744" cy="334961"/>
              <a:chOff x="527553" y="10096667"/>
              <a:chExt cx="285914" cy="195141"/>
            </a:xfrm>
          </p:grpSpPr>
          <p:sp>
            <p:nvSpPr>
              <p:cNvPr id="1623" name="Google Shape;1623;p7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7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7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26" name="Google Shape;1626;p7"/>
          <p:cNvSpPr/>
          <p:nvPr/>
        </p:nvSpPr>
        <p:spPr>
          <a:xfrm>
            <a:off x="456600" y="361725"/>
            <a:ext cx="4395600" cy="483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7"/>
          <p:cNvSpPr txBox="1"/>
          <p:nvPr>
            <p:ph type="title"/>
          </p:nvPr>
        </p:nvSpPr>
        <p:spPr>
          <a:xfrm>
            <a:off x="952500" y="1219922"/>
            <a:ext cx="3420900" cy="18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8" name="Google Shape;1628;p7"/>
          <p:cNvSpPr txBox="1"/>
          <p:nvPr>
            <p:ph idx="1" type="subTitle"/>
          </p:nvPr>
        </p:nvSpPr>
        <p:spPr>
          <a:xfrm>
            <a:off x="952500" y="3096766"/>
            <a:ext cx="3420900" cy="6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9" name="Google Shape;1629;p7"/>
          <p:cNvSpPr/>
          <p:nvPr/>
        </p:nvSpPr>
        <p:spPr>
          <a:xfrm>
            <a:off x="459000" y="4298925"/>
            <a:ext cx="4425000" cy="483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0" name="Google Shape;1630;p7"/>
          <p:cNvGrpSpPr/>
          <p:nvPr/>
        </p:nvGrpSpPr>
        <p:grpSpPr>
          <a:xfrm rot="10800000">
            <a:off x="403766" y="3919558"/>
            <a:ext cx="1411753" cy="573739"/>
            <a:chOff x="7449046" y="335855"/>
            <a:chExt cx="1411753" cy="573739"/>
          </a:xfrm>
        </p:grpSpPr>
        <p:sp>
          <p:nvSpPr>
            <p:cNvPr id="1631" name="Google Shape;1631;p7"/>
            <p:cNvSpPr/>
            <p:nvPr/>
          </p:nvSpPr>
          <p:spPr>
            <a:xfrm>
              <a:off x="8652980" y="607739"/>
              <a:ext cx="207819" cy="30185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7514737" y="423386"/>
              <a:ext cx="203579" cy="223327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8394977" y="410375"/>
              <a:ext cx="153686" cy="95546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7978236" y="372796"/>
              <a:ext cx="126446" cy="108672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8570038" y="783671"/>
              <a:ext cx="88285" cy="92061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7449046" y="656877"/>
              <a:ext cx="101122" cy="92932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7745499" y="512542"/>
              <a:ext cx="103387" cy="63484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8654955" y="335855"/>
              <a:ext cx="85788" cy="8404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7736670" y="451323"/>
              <a:ext cx="35895" cy="40251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8126114" y="802025"/>
              <a:ext cx="42574" cy="33572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8663841" y="344974"/>
              <a:ext cx="18993" cy="19283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7786157" y="498312"/>
              <a:ext cx="15101" cy="14288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7730804" y="526192"/>
              <a:ext cx="14753" cy="14288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8366866" y="592464"/>
              <a:ext cx="5169" cy="3659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8362219" y="595774"/>
              <a:ext cx="5227" cy="3717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7650360" y="800109"/>
              <a:ext cx="11733" cy="7435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7649140" y="774668"/>
              <a:ext cx="7376" cy="4879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7662034" y="796217"/>
              <a:ext cx="3950" cy="395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8636833" y="382554"/>
              <a:ext cx="8712" cy="923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8206209" y="440810"/>
              <a:ext cx="9526" cy="10281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5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2" name="Google Shape;1652;p8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3" name="Google Shape;1653;p8"/>
          <p:cNvGrpSpPr/>
          <p:nvPr/>
        </p:nvGrpSpPr>
        <p:grpSpPr>
          <a:xfrm>
            <a:off x="456600" y="361650"/>
            <a:ext cx="8228400" cy="4420200"/>
            <a:chOff x="456600" y="361650"/>
            <a:chExt cx="8228400" cy="4420200"/>
          </a:xfrm>
        </p:grpSpPr>
        <p:sp>
          <p:nvSpPr>
            <p:cNvPr id="1654" name="Google Shape;1654;p8"/>
            <p:cNvSpPr/>
            <p:nvPr/>
          </p:nvSpPr>
          <p:spPr>
            <a:xfrm>
              <a:off x="459000" y="361650"/>
              <a:ext cx="8226000" cy="44202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56600" y="361713"/>
              <a:ext cx="8226000" cy="4830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56600" y="4298675"/>
              <a:ext cx="8226000" cy="4830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8"/>
          <p:cNvGrpSpPr/>
          <p:nvPr/>
        </p:nvGrpSpPr>
        <p:grpSpPr>
          <a:xfrm>
            <a:off x="566119" y="984507"/>
            <a:ext cx="8011875" cy="3116586"/>
            <a:chOff x="-7970886" y="8916825"/>
            <a:chExt cx="7565510" cy="2942952"/>
          </a:xfrm>
        </p:grpSpPr>
        <p:grpSp>
          <p:nvGrpSpPr>
            <p:cNvPr id="1658" name="Google Shape;1658;p8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1659" name="Google Shape;1659;p8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8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8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8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8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8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8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8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8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8" name="Google Shape;1668;p8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1669" name="Google Shape;1669;p8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8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8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2" name="Google Shape;1672;p8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1673" name="Google Shape;1673;p8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8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8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8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77" name="Google Shape;1677;p8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8" name="Google Shape;1678;p8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1679" name="Google Shape;1679;p8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8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8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8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3" name="Google Shape;1683;p8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1684" name="Google Shape;1684;p8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8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6" name="Google Shape;1686;p8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1687" name="Google Shape;1687;p8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8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8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8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8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8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8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4" name="Google Shape;1694;p8"/>
            <p:cNvGrpSpPr/>
            <p:nvPr/>
          </p:nvGrpSpPr>
          <p:grpSpPr>
            <a:xfrm>
              <a:off x="-2455263" y="11167155"/>
              <a:ext cx="393776" cy="363685"/>
              <a:chOff x="-2439074" y="11152150"/>
              <a:chExt cx="417800" cy="385873"/>
            </a:xfrm>
          </p:grpSpPr>
          <p:sp>
            <p:nvSpPr>
              <p:cNvPr id="1695" name="Google Shape;1695;p8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8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8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8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99" name="Google Shape;1699;p8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 rot="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 flipH="1" rot="-1277460">
              <a:off x="-4172832" y="988523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 rot="-627843">
              <a:off x="-3175480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6" name="Google Shape;1706;p8"/>
            <p:cNvGrpSpPr/>
            <p:nvPr/>
          </p:nvGrpSpPr>
          <p:grpSpPr>
            <a:xfrm>
              <a:off x="-4317214" y="11384669"/>
              <a:ext cx="393776" cy="363685"/>
              <a:chOff x="-2210041" y="11304839"/>
              <a:chExt cx="417800" cy="385873"/>
            </a:xfrm>
          </p:grpSpPr>
          <p:sp>
            <p:nvSpPr>
              <p:cNvPr id="1707" name="Google Shape;1707;p8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8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8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8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1" name="Google Shape;1711;p8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1712" name="Google Shape;1712;p8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8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8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8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8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8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8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8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8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1" name="Google Shape;1721;p8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1722" name="Google Shape;1722;p8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8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8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8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26" name="Google Shape;1726;p8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9" name="Google Shape;1729;p8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1730" name="Google Shape;1730;p8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8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8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8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4" name="Google Shape;1734;p8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1735" name="Google Shape;1735;p8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8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8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8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8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8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8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2" name="Google Shape;1742;p8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1743" name="Google Shape;1743;p8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8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5" name="Google Shape;1745;p8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1746" name="Google Shape;1746;p8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8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8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49" name="Google Shape;1749;p8"/>
            <p:cNvSpPr/>
            <p:nvPr/>
          </p:nvSpPr>
          <p:spPr>
            <a:xfrm rot="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1" name="Google Shape;1751;p8"/>
          <p:cNvSpPr/>
          <p:nvPr/>
        </p:nvSpPr>
        <p:spPr>
          <a:xfrm>
            <a:off x="6992673" y="258626"/>
            <a:ext cx="42156" cy="40723"/>
          </a:xfrm>
          <a:custGeom>
            <a:rect b="b" l="l" r="r" t="t"/>
            <a:pathLst>
              <a:path extrusionOk="0" h="938" w="971">
                <a:moveTo>
                  <a:pt x="739" y="0"/>
                </a:moveTo>
                <a:cubicBezTo>
                  <a:pt x="726" y="0"/>
                  <a:pt x="713" y="1"/>
                  <a:pt x="700" y="3"/>
                </a:cubicBezTo>
                <a:cubicBezTo>
                  <a:pt x="374" y="41"/>
                  <a:pt x="278" y="362"/>
                  <a:pt x="115" y="573"/>
                </a:cubicBezTo>
                <a:cubicBezTo>
                  <a:pt x="0" y="722"/>
                  <a:pt x="288" y="784"/>
                  <a:pt x="336" y="928"/>
                </a:cubicBezTo>
                <a:lnTo>
                  <a:pt x="657" y="937"/>
                </a:lnTo>
                <a:cubicBezTo>
                  <a:pt x="618" y="659"/>
                  <a:pt x="777" y="453"/>
                  <a:pt x="896" y="228"/>
                </a:cubicBezTo>
                <a:cubicBezTo>
                  <a:pt x="971" y="88"/>
                  <a:pt x="870" y="0"/>
                  <a:pt x="7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8"/>
          <p:cNvSpPr/>
          <p:nvPr/>
        </p:nvSpPr>
        <p:spPr>
          <a:xfrm>
            <a:off x="7000140" y="462199"/>
            <a:ext cx="27091" cy="30477"/>
          </a:xfrm>
          <a:custGeom>
            <a:rect b="b" l="l" r="r" t="t"/>
            <a:pathLst>
              <a:path extrusionOk="0" h="702" w="624">
                <a:moveTo>
                  <a:pt x="268" y="0"/>
                </a:moveTo>
                <a:cubicBezTo>
                  <a:pt x="105" y="0"/>
                  <a:pt x="38" y="170"/>
                  <a:pt x="25" y="322"/>
                </a:cubicBezTo>
                <a:cubicBezTo>
                  <a:pt x="1" y="523"/>
                  <a:pt x="58" y="682"/>
                  <a:pt x="317" y="701"/>
                </a:cubicBezTo>
                <a:cubicBezTo>
                  <a:pt x="324" y="701"/>
                  <a:pt x="330" y="701"/>
                  <a:pt x="337" y="701"/>
                </a:cubicBezTo>
                <a:cubicBezTo>
                  <a:pt x="483" y="701"/>
                  <a:pt x="623" y="649"/>
                  <a:pt x="609" y="456"/>
                </a:cubicBezTo>
                <a:cubicBezTo>
                  <a:pt x="590" y="255"/>
                  <a:pt x="547" y="20"/>
                  <a:pt x="288" y="1"/>
                </a:cubicBezTo>
                <a:cubicBezTo>
                  <a:pt x="281" y="0"/>
                  <a:pt x="275" y="0"/>
                  <a:pt x="26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8"/>
          <p:cNvSpPr/>
          <p:nvPr/>
        </p:nvSpPr>
        <p:spPr>
          <a:xfrm>
            <a:off x="6988896" y="298871"/>
            <a:ext cx="32518" cy="42069"/>
          </a:xfrm>
          <a:custGeom>
            <a:rect b="b" l="l" r="r" t="t"/>
            <a:pathLst>
              <a:path extrusionOk="0" h="969" w="749">
                <a:moveTo>
                  <a:pt x="423" y="1"/>
                </a:moveTo>
                <a:cubicBezTo>
                  <a:pt x="284" y="317"/>
                  <a:pt x="1" y="638"/>
                  <a:pt x="432" y="955"/>
                </a:cubicBezTo>
                <a:lnTo>
                  <a:pt x="744" y="969"/>
                </a:lnTo>
                <a:lnTo>
                  <a:pt x="749" y="964"/>
                </a:lnTo>
                <a:lnTo>
                  <a:pt x="749" y="164"/>
                </a:lnTo>
                <a:cubicBezTo>
                  <a:pt x="744" y="111"/>
                  <a:pt x="744" y="63"/>
                  <a:pt x="744" y="10"/>
                </a:cubicBezTo>
                <a:lnTo>
                  <a:pt x="4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8"/>
          <p:cNvSpPr/>
          <p:nvPr/>
        </p:nvSpPr>
        <p:spPr>
          <a:xfrm>
            <a:off x="6977043" y="604556"/>
            <a:ext cx="25658" cy="33733"/>
          </a:xfrm>
          <a:custGeom>
            <a:rect b="b" l="l" r="r" t="t"/>
            <a:pathLst>
              <a:path extrusionOk="0" h="777" w="591">
                <a:moveTo>
                  <a:pt x="173" y="0"/>
                </a:moveTo>
                <a:cubicBezTo>
                  <a:pt x="1" y="384"/>
                  <a:pt x="168" y="561"/>
                  <a:pt x="422" y="777"/>
                </a:cubicBezTo>
                <a:cubicBezTo>
                  <a:pt x="590" y="403"/>
                  <a:pt x="427" y="216"/>
                  <a:pt x="1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8"/>
          <p:cNvSpPr/>
          <p:nvPr/>
        </p:nvSpPr>
        <p:spPr>
          <a:xfrm>
            <a:off x="6910488" y="329870"/>
            <a:ext cx="18538" cy="22098"/>
          </a:xfrm>
          <a:custGeom>
            <a:rect b="b" l="l" r="r" t="t"/>
            <a:pathLst>
              <a:path extrusionOk="0" h="509" w="427">
                <a:moveTo>
                  <a:pt x="167" y="0"/>
                </a:moveTo>
                <a:cubicBezTo>
                  <a:pt x="50" y="0"/>
                  <a:pt x="14" y="110"/>
                  <a:pt x="10" y="212"/>
                </a:cubicBezTo>
                <a:cubicBezTo>
                  <a:pt x="0" y="336"/>
                  <a:pt x="5" y="475"/>
                  <a:pt x="173" y="509"/>
                </a:cubicBezTo>
                <a:cubicBezTo>
                  <a:pt x="316" y="480"/>
                  <a:pt x="412" y="403"/>
                  <a:pt x="417" y="255"/>
                </a:cubicBezTo>
                <a:cubicBezTo>
                  <a:pt x="427" y="121"/>
                  <a:pt x="316" y="6"/>
                  <a:pt x="182" y="1"/>
                </a:cubicBezTo>
                <a:cubicBezTo>
                  <a:pt x="177" y="1"/>
                  <a:pt x="172" y="0"/>
                  <a:pt x="16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8"/>
          <p:cNvSpPr/>
          <p:nvPr/>
        </p:nvSpPr>
        <p:spPr>
          <a:xfrm>
            <a:off x="6936060" y="275427"/>
            <a:ext cx="17540" cy="26830"/>
          </a:xfrm>
          <a:custGeom>
            <a:rect b="b" l="l" r="r" t="t"/>
            <a:pathLst>
              <a:path extrusionOk="0" h="618" w="404">
                <a:moveTo>
                  <a:pt x="214" y="1"/>
                </a:moveTo>
                <a:cubicBezTo>
                  <a:pt x="186" y="1"/>
                  <a:pt x="159" y="8"/>
                  <a:pt x="135" y="23"/>
                </a:cubicBezTo>
                <a:cubicBezTo>
                  <a:pt x="1" y="215"/>
                  <a:pt x="10" y="407"/>
                  <a:pt x="269" y="617"/>
                </a:cubicBezTo>
                <a:cubicBezTo>
                  <a:pt x="394" y="387"/>
                  <a:pt x="403" y="196"/>
                  <a:pt x="264" y="9"/>
                </a:cubicBezTo>
                <a:cubicBezTo>
                  <a:pt x="248" y="3"/>
                  <a:pt x="231" y="1"/>
                  <a:pt x="2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8"/>
          <p:cNvSpPr/>
          <p:nvPr/>
        </p:nvSpPr>
        <p:spPr>
          <a:xfrm>
            <a:off x="6910271" y="264357"/>
            <a:ext cx="10854" cy="10637"/>
          </a:xfrm>
          <a:custGeom>
            <a:rect b="b" l="l" r="r" t="t"/>
            <a:pathLst>
              <a:path extrusionOk="0" h="245" w="250">
                <a:moveTo>
                  <a:pt x="0" y="0"/>
                </a:moveTo>
                <a:lnTo>
                  <a:pt x="0" y="5"/>
                </a:lnTo>
                <a:cubicBezTo>
                  <a:pt x="14" y="118"/>
                  <a:pt x="15" y="245"/>
                  <a:pt x="178" y="245"/>
                </a:cubicBezTo>
                <a:cubicBezTo>
                  <a:pt x="181" y="245"/>
                  <a:pt x="184" y="245"/>
                  <a:pt x="187" y="245"/>
                </a:cubicBezTo>
                <a:cubicBezTo>
                  <a:pt x="211" y="235"/>
                  <a:pt x="230" y="216"/>
                  <a:pt x="240" y="192"/>
                </a:cubicBezTo>
                <a:cubicBezTo>
                  <a:pt x="249" y="19"/>
                  <a:pt x="115" y="19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8"/>
          <p:cNvSpPr/>
          <p:nvPr/>
        </p:nvSpPr>
        <p:spPr>
          <a:xfrm>
            <a:off x="7011602" y="633688"/>
            <a:ext cx="5253" cy="3560"/>
          </a:xfrm>
          <a:custGeom>
            <a:rect b="b" l="l" r="r" t="t"/>
            <a:pathLst>
              <a:path extrusionOk="0" h="82" w="121">
                <a:moveTo>
                  <a:pt x="63" y="0"/>
                </a:moveTo>
                <a:cubicBezTo>
                  <a:pt x="44" y="0"/>
                  <a:pt x="23" y="13"/>
                  <a:pt x="0" y="38"/>
                </a:cubicBezTo>
                <a:cubicBezTo>
                  <a:pt x="19" y="53"/>
                  <a:pt x="39" y="82"/>
                  <a:pt x="58" y="82"/>
                </a:cubicBezTo>
                <a:cubicBezTo>
                  <a:pt x="77" y="82"/>
                  <a:pt x="101" y="62"/>
                  <a:pt x="120" y="48"/>
                </a:cubicBezTo>
                <a:cubicBezTo>
                  <a:pt x="103" y="16"/>
                  <a:pt x="84" y="0"/>
                  <a:pt x="6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8"/>
          <p:cNvSpPr/>
          <p:nvPr/>
        </p:nvSpPr>
        <p:spPr>
          <a:xfrm>
            <a:off x="7020762" y="340506"/>
            <a:ext cx="20014" cy="24399"/>
          </a:xfrm>
          <a:custGeom>
            <a:rect b="b" l="l" r="r" t="t"/>
            <a:pathLst>
              <a:path extrusionOk="0" h="562" w="461">
                <a:moveTo>
                  <a:pt x="10" y="0"/>
                </a:moveTo>
                <a:lnTo>
                  <a:pt x="5" y="10"/>
                </a:lnTo>
                <a:cubicBezTo>
                  <a:pt x="5" y="111"/>
                  <a:pt x="0" y="221"/>
                  <a:pt x="10" y="321"/>
                </a:cubicBezTo>
                <a:cubicBezTo>
                  <a:pt x="19" y="422"/>
                  <a:pt x="19" y="542"/>
                  <a:pt x="149" y="561"/>
                </a:cubicBezTo>
                <a:cubicBezTo>
                  <a:pt x="155" y="561"/>
                  <a:pt x="161" y="562"/>
                  <a:pt x="168" y="562"/>
                </a:cubicBezTo>
                <a:cubicBezTo>
                  <a:pt x="237" y="562"/>
                  <a:pt x="302" y="537"/>
                  <a:pt x="350" y="489"/>
                </a:cubicBezTo>
                <a:cubicBezTo>
                  <a:pt x="460" y="389"/>
                  <a:pt x="455" y="264"/>
                  <a:pt x="360" y="149"/>
                </a:cubicBezTo>
                <a:cubicBezTo>
                  <a:pt x="269" y="53"/>
                  <a:pt x="139" y="0"/>
                  <a:pt x="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0" name="Google Shape;1760;p8"/>
          <p:cNvGrpSpPr/>
          <p:nvPr/>
        </p:nvGrpSpPr>
        <p:grpSpPr>
          <a:xfrm>
            <a:off x="6934583" y="183605"/>
            <a:ext cx="1824429" cy="1124926"/>
            <a:chOff x="6934583" y="183605"/>
            <a:chExt cx="1824429" cy="1124926"/>
          </a:xfrm>
        </p:grpSpPr>
        <p:sp>
          <p:nvSpPr>
            <p:cNvPr id="1761" name="Google Shape;1761;p8"/>
            <p:cNvSpPr/>
            <p:nvPr/>
          </p:nvSpPr>
          <p:spPr>
            <a:xfrm>
              <a:off x="8197396" y="515252"/>
              <a:ext cx="332342" cy="308767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8054864" y="467495"/>
              <a:ext cx="256366" cy="392949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7484348" y="508783"/>
              <a:ext cx="217856" cy="134196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7666170" y="319146"/>
              <a:ext cx="149044" cy="146439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6934583" y="305557"/>
              <a:ext cx="154644" cy="124644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6964583" y="482691"/>
              <a:ext cx="123429" cy="128856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7048852" y="607596"/>
              <a:ext cx="146091" cy="118914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8472864" y="813990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7818687" y="426729"/>
              <a:ext cx="98682" cy="139232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7718398" y="652270"/>
              <a:ext cx="121171" cy="63212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8012187" y="659476"/>
              <a:ext cx="112401" cy="96642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7396128" y="208438"/>
              <a:ext cx="104283" cy="56005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7944590" y="1118243"/>
              <a:ext cx="87655" cy="80405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8258133" y="1034191"/>
              <a:ext cx="102199" cy="88263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8394413" y="626394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8589824" y="1211107"/>
              <a:ext cx="110100" cy="93342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7975805" y="883758"/>
              <a:ext cx="68075" cy="91779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7727775" y="1089806"/>
              <a:ext cx="105108" cy="5340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8"/>
            <p:cNvSpPr/>
            <p:nvPr/>
          </p:nvSpPr>
          <p:spPr>
            <a:xfrm>
              <a:off x="8421287" y="939764"/>
              <a:ext cx="84703" cy="745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8"/>
            <p:cNvSpPr/>
            <p:nvPr/>
          </p:nvSpPr>
          <p:spPr>
            <a:xfrm>
              <a:off x="8125413" y="534485"/>
              <a:ext cx="47062" cy="94688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7839916" y="292012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8238987" y="826277"/>
              <a:ext cx="46454" cy="109970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8283097" y="954916"/>
              <a:ext cx="81012" cy="59218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833274" y="1002976"/>
              <a:ext cx="84703" cy="49710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7208836" y="429637"/>
              <a:ext cx="71201" cy="45890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8300159" y="701719"/>
              <a:ext cx="67250" cy="59696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8312011" y="448089"/>
              <a:ext cx="62083" cy="57004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8434181" y="842775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8442690" y="1146028"/>
              <a:ext cx="53314" cy="53878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7771668" y="482213"/>
              <a:ext cx="63299" cy="36859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8005979" y="512907"/>
              <a:ext cx="62865" cy="42764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7133120" y="577509"/>
              <a:ext cx="67423" cy="33039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7874475" y="1068750"/>
              <a:ext cx="58914" cy="51751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8300159" y="886276"/>
              <a:ext cx="51447" cy="76193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7607733" y="487249"/>
              <a:ext cx="48929" cy="54486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8530302" y="1117244"/>
              <a:ext cx="51447" cy="50796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7300181" y="510303"/>
              <a:ext cx="27916" cy="62648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8348653" y="871038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8366975" y="931298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8264819" y="992990"/>
              <a:ext cx="53921" cy="41678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7140371" y="517553"/>
              <a:ext cx="45021" cy="40202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7819294" y="556713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8477856" y="1037013"/>
              <a:ext cx="33343" cy="50101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7242352" y="597263"/>
              <a:ext cx="35383" cy="47279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8589650" y="884453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8643962" y="995291"/>
              <a:ext cx="34124" cy="36555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8"/>
            <p:cNvSpPr/>
            <p:nvPr/>
          </p:nvSpPr>
          <p:spPr>
            <a:xfrm>
              <a:off x="7042991" y="417264"/>
              <a:ext cx="40636" cy="33560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8"/>
            <p:cNvSpPr/>
            <p:nvPr/>
          </p:nvSpPr>
          <p:spPr>
            <a:xfrm>
              <a:off x="7184480" y="392301"/>
              <a:ext cx="41461" cy="38770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7157259" y="343198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7708412" y="718130"/>
              <a:ext cx="35210" cy="36295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8588565" y="1105696"/>
              <a:ext cx="34602" cy="39377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837008" y="386266"/>
              <a:ext cx="42720" cy="2904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8383385" y="1009228"/>
              <a:ext cx="31085" cy="45065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8258958" y="616626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7533493" y="415007"/>
              <a:ext cx="42634" cy="3039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7791031" y="532618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8359898" y="708579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7498284" y="278683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256289" y="207353"/>
              <a:ext cx="39551" cy="31867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8177815" y="683398"/>
              <a:ext cx="28350" cy="31346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7441671" y="993815"/>
              <a:ext cx="30434" cy="37380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8694671" y="1201600"/>
              <a:ext cx="30434" cy="25832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7133945" y="745004"/>
              <a:ext cx="32084" cy="45629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8061290" y="638594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7548037" y="468885"/>
              <a:ext cx="20796" cy="29435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7119445" y="322576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7645591" y="451171"/>
              <a:ext cx="41635" cy="20926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7674288" y="676061"/>
              <a:ext cx="31867" cy="186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8483717" y="548768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7890321" y="417481"/>
              <a:ext cx="24356" cy="19103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7098996" y="544514"/>
              <a:ext cx="27265" cy="22793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7210095" y="570563"/>
              <a:ext cx="25007" cy="19407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8523225" y="1083945"/>
              <a:ext cx="23748" cy="33516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8283097" y="1134263"/>
              <a:ext cx="21273" cy="23357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8"/>
            <p:cNvSpPr/>
            <p:nvPr/>
          </p:nvSpPr>
          <p:spPr>
            <a:xfrm>
              <a:off x="8574194" y="1110558"/>
              <a:ext cx="22923" cy="27742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8"/>
            <p:cNvSpPr/>
            <p:nvPr/>
          </p:nvSpPr>
          <p:spPr>
            <a:xfrm>
              <a:off x="7736502" y="593008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8270854" y="389696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7121225" y="492980"/>
              <a:ext cx="29392" cy="16888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8216107" y="705236"/>
              <a:ext cx="22185" cy="2409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610642" y="201926"/>
              <a:ext cx="27091" cy="25441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7150573" y="453082"/>
              <a:ext cx="22749" cy="23140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8373617" y="697378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7832623" y="514036"/>
              <a:ext cx="13589" cy="23531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8547972" y="926522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8644744" y="1284305"/>
              <a:ext cx="20231" cy="24226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8520750" y="846508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048635" y="327178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8360115" y="648623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7790423" y="601083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8735264" y="961124"/>
              <a:ext cx="12113" cy="14501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8699664" y="1266809"/>
              <a:ext cx="13980" cy="17106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8667016" y="1069965"/>
              <a:ext cx="16064" cy="11939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7141239" y="418480"/>
              <a:ext cx="16454" cy="11375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7111239" y="389175"/>
              <a:ext cx="17540" cy="12764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8424413" y="1028982"/>
              <a:ext cx="16411" cy="11244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8261042" y="953309"/>
              <a:ext cx="12764" cy="10897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7308517" y="21178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8650561" y="1256606"/>
              <a:ext cx="14414" cy="13806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7928353" y="274212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7904648" y="364645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7100212" y="378755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8452502" y="106436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8"/>
            <p:cNvSpPr/>
            <p:nvPr/>
          </p:nvSpPr>
          <p:spPr>
            <a:xfrm>
              <a:off x="8390462" y="967766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8"/>
            <p:cNvSpPr/>
            <p:nvPr/>
          </p:nvSpPr>
          <p:spPr>
            <a:xfrm>
              <a:off x="8446033" y="90555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8"/>
            <p:cNvSpPr/>
            <p:nvPr/>
          </p:nvSpPr>
          <p:spPr>
            <a:xfrm>
              <a:off x="8334500" y="835915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8"/>
            <p:cNvSpPr/>
            <p:nvPr/>
          </p:nvSpPr>
          <p:spPr>
            <a:xfrm>
              <a:off x="7107288" y="47522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8"/>
            <p:cNvSpPr/>
            <p:nvPr/>
          </p:nvSpPr>
          <p:spPr>
            <a:xfrm>
              <a:off x="7120834" y="815467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8"/>
            <p:cNvSpPr/>
            <p:nvPr/>
          </p:nvSpPr>
          <p:spPr>
            <a:xfrm>
              <a:off x="8106050" y="798274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8"/>
            <p:cNvSpPr/>
            <p:nvPr/>
          </p:nvSpPr>
          <p:spPr>
            <a:xfrm>
              <a:off x="8550056" y="77357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8"/>
            <p:cNvSpPr/>
            <p:nvPr/>
          </p:nvSpPr>
          <p:spPr>
            <a:xfrm>
              <a:off x="7232367" y="496410"/>
              <a:ext cx="8162" cy="7815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8"/>
            <p:cNvSpPr/>
            <p:nvPr/>
          </p:nvSpPr>
          <p:spPr>
            <a:xfrm>
              <a:off x="7076507" y="749563"/>
              <a:ext cx="11288" cy="10897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8"/>
            <p:cNvSpPr/>
            <p:nvPr/>
          </p:nvSpPr>
          <p:spPr>
            <a:xfrm>
              <a:off x="7273741" y="496019"/>
              <a:ext cx="8379" cy="7988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8"/>
            <p:cNvSpPr/>
            <p:nvPr/>
          </p:nvSpPr>
          <p:spPr>
            <a:xfrm>
              <a:off x="8231433" y="729505"/>
              <a:ext cx="14501" cy="10376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8"/>
            <p:cNvSpPr/>
            <p:nvPr/>
          </p:nvSpPr>
          <p:spPr>
            <a:xfrm>
              <a:off x="8449984" y="715221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8"/>
            <p:cNvSpPr/>
            <p:nvPr/>
          </p:nvSpPr>
          <p:spPr>
            <a:xfrm>
              <a:off x="7085885" y="717739"/>
              <a:ext cx="8770" cy="8379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8"/>
            <p:cNvSpPr/>
            <p:nvPr/>
          </p:nvSpPr>
          <p:spPr>
            <a:xfrm>
              <a:off x="7839526" y="680489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8"/>
            <p:cNvSpPr/>
            <p:nvPr/>
          </p:nvSpPr>
          <p:spPr>
            <a:xfrm>
              <a:off x="8224009" y="496236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8"/>
            <p:cNvSpPr/>
            <p:nvPr/>
          </p:nvSpPr>
          <p:spPr>
            <a:xfrm>
              <a:off x="7613116" y="634513"/>
              <a:ext cx="8596" cy="8032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8"/>
            <p:cNvSpPr/>
            <p:nvPr/>
          </p:nvSpPr>
          <p:spPr>
            <a:xfrm>
              <a:off x="8362807" y="516902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8"/>
            <p:cNvSpPr/>
            <p:nvPr/>
          </p:nvSpPr>
          <p:spPr>
            <a:xfrm>
              <a:off x="7204060" y="544427"/>
              <a:ext cx="8379" cy="8119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8"/>
            <p:cNvSpPr/>
            <p:nvPr/>
          </p:nvSpPr>
          <p:spPr>
            <a:xfrm>
              <a:off x="8089205" y="628435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8"/>
            <p:cNvSpPr/>
            <p:nvPr/>
          </p:nvSpPr>
          <p:spPr>
            <a:xfrm>
              <a:off x="7772493" y="579159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8"/>
            <p:cNvSpPr/>
            <p:nvPr/>
          </p:nvSpPr>
          <p:spPr>
            <a:xfrm>
              <a:off x="7589803" y="500491"/>
              <a:ext cx="14023" cy="11722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8"/>
            <p:cNvSpPr/>
            <p:nvPr/>
          </p:nvSpPr>
          <p:spPr>
            <a:xfrm>
              <a:off x="7070038" y="742225"/>
              <a:ext cx="8249" cy="7815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8"/>
            <p:cNvSpPr/>
            <p:nvPr/>
          </p:nvSpPr>
          <p:spPr>
            <a:xfrm>
              <a:off x="7256679" y="463675"/>
              <a:ext cx="7554" cy="877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8"/>
            <p:cNvSpPr/>
            <p:nvPr/>
          </p:nvSpPr>
          <p:spPr>
            <a:xfrm>
              <a:off x="8513847" y="1150109"/>
              <a:ext cx="3994" cy="464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8"/>
            <p:cNvSpPr/>
            <p:nvPr/>
          </p:nvSpPr>
          <p:spPr>
            <a:xfrm>
              <a:off x="8447075" y="1163004"/>
              <a:ext cx="2952" cy="2952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8"/>
            <p:cNvSpPr/>
            <p:nvPr/>
          </p:nvSpPr>
          <p:spPr>
            <a:xfrm>
              <a:off x="8165572" y="548768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8"/>
            <p:cNvSpPr/>
            <p:nvPr/>
          </p:nvSpPr>
          <p:spPr>
            <a:xfrm>
              <a:off x="8172432" y="548768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8"/>
            <p:cNvSpPr/>
            <p:nvPr/>
          </p:nvSpPr>
          <p:spPr>
            <a:xfrm>
              <a:off x="7932738" y="569564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8"/>
            <p:cNvSpPr/>
            <p:nvPr/>
          </p:nvSpPr>
          <p:spPr>
            <a:xfrm>
              <a:off x="8477249" y="541692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8"/>
            <p:cNvSpPr/>
            <p:nvPr/>
          </p:nvSpPr>
          <p:spPr>
            <a:xfrm>
              <a:off x="7979973" y="204835"/>
              <a:ext cx="92213" cy="66772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8"/>
            <p:cNvSpPr/>
            <p:nvPr/>
          </p:nvSpPr>
          <p:spPr>
            <a:xfrm>
              <a:off x="8521141" y="589969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8"/>
            <p:cNvSpPr/>
            <p:nvPr/>
          </p:nvSpPr>
          <p:spPr>
            <a:xfrm>
              <a:off x="8184501" y="319146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8"/>
            <p:cNvSpPr/>
            <p:nvPr/>
          </p:nvSpPr>
          <p:spPr>
            <a:xfrm>
              <a:off x="8125587" y="453168"/>
              <a:ext cx="40636" cy="30608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8"/>
            <p:cNvSpPr/>
            <p:nvPr/>
          </p:nvSpPr>
          <p:spPr>
            <a:xfrm>
              <a:off x="8096065" y="341939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8"/>
            <p:cNvSpPr/>
            <p:nvPr/>
          </p:nvSpPr>
          <p:spPr>
            <a:xfrm>
              <a:off x="7935429" y="210218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8"/>
            <p:cNvSpPr/>
            <p:nvPr/>
          </p:nvSpPr>
          <p:spPr>
            <a:xfrm>
              <a:off x="8422719" y="270391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8"/>
            <p:cNvSpPr/>
            <p:nvPr/>
          </p:nvSpPr>
          <p:spPr>
            <a:xfrm>
              <a:off x="8478681" y="202447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8"/>
            <p:cNvSpPr/>
            <p:nvPr/>
          </p:nvSpPr>
          <p:spPr>
            <a:xfrm>
              <a:off x="8519491" y="278683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8"/>
            <p:cNvSpPr/>
            <p:nvPr/>
          </p:nvSpPr>
          <p:spPr>
            <a:xfrm>
              <a:off x="8426670" y="239002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8"/>
            <p:cNvSpPr/>
            <p:nvPr/>
          </p:nvSpPr>
          <p:spPr>
            <a:xfrm>
              <a:off x="7605302" y="433241"/>
              <a:ext cx="16802" cy="15803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8"/>
            <p:cNvSpPr/>
            <p:nvPr/>
          </p:nvSpPr>
          <p:spPr>
            <a:xfrm>
              <a:off x="8392720" y="273908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8"/>
            <p:cNvSpPr/>
            <p:nvPr/>
          </p:nvSpPr>
          <p:spPr>
            <a:xfrm>
              <a:off x="8459362" y="18360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8"/>
            <p:cNvSpPr/>
            <p:nvPr/>
          </p:nvSpPr>
          <p:spPr>
            <a:xfrm>
              <a:off x="8422112" y="187990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8"/>
            <p:cNvSpPr/>
            <p:nvPr/>
          </p:nvSpPr>
          <p:spPr>
            <a:xfrm>
              <a:off x="8425672" y="285152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8"/>
            <p:cNvSpPr/>
            <p:nvPr/>
          </p:nvSpPr>
          <p:spPr>
            <a:xfrm>
              <a:off x="8748158" y="718738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8"/>
            <p:cNvSpPr/>
            <p:nvPr/>
          </p:nvSpPr>
          <p:spPr>
            <a:xfrm>
              <a:off x="8608101" y="222504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8"/>
            <p:cNvSpPr/>
            <p:nvPr/>
          </p:nvSpPr>
          <p:spPr>
            <a:xfrm>
              <a:off x="7851161" y="238351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8"/>
            <p:cNvSpPr/>
            <p:nvPr/>
          </p:nvSpPr>
          <p:spPr>
            <a:xfrm>
              <a:off x="7899221" y="289146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8"/>
            <p:cNvSpPr/>
            <p:nvPr/>
          </p:nvSpPr>
          <p:spPr>
            <a:xfrm>
              <a:off x="8744425" y="728984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8"/>
            <p:cNvSpPr/>
            <p:nvPr/>
          </p:nvSpPr>
          <p:spPr>
            <a:xfrm>
              <a:off x="8637233" y="641329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3" name="Google Shape;1913;p8"/>
          <p:cNvGrpSpPr/>
          <p:nvPr/>
        </p:nvGrpSpPr>
        <p:grpSpPr>
          <a:xfrm>
            <a:off x="1399289" y="199405"/>
            <a:ext cx="2114203" cy="853987"/>
            <a:chOff x="1399289" y="199405"/>
            <a:chExt cx="2114203" cy="853987"/>
          </a:xfrm>
        </p:grpSpPr>
        <p:sp>
          <p:nvSpPr>
            <p:cNvPr id="1914" name="Google Shape;1914;p8"/>
            <p:cNvSpPr/>
            <p:nvPr/>
          </p:nvSpPr>
          <p:spPr>
            <a:xfrm>
              <a:off x="1964084" y="450786"/>
              <a:ext cx="556198" cy="48313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8"/>
            <p:cNvSpPr/>
            <p:nvPr/>
          </p:nvSpPr>
          <p:spPr>
            <a:xfrm>
              <a:off x="2571975" y="719766"/>
              <a:ext cx="535114" cy="227916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8"/>
            <p:cNvSpPr/>
            <p:nvPr/>
          </p:nvSpPr>
          <p:spPr>
            <a:xfrm>
              <a:off x="3022405" y="471289"/>
              <a:ext cx="207819" cy="30185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8"/>
            <p:cNvSpPr/>
            <p:nvPr/>
          </p:nvSpPr>
          <p:spPr>
            <a:xfrm>
              <a:off x="1884162" y="286936"/>
              <a:ext cx="203579" cy="223327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8"/>
            <p:cNvSpPr/>
            <p:nvPr/>
          </p:nvSpPr>
          <p:spPr>
            <a:xfrm>
              <a:off x="2764402" y="273925"/>
              <a:ext cx="153686" cy="95546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8"/>
            <p:cNvSpPr/>
            <p:nvPr/>
          </p:nvSpPr>
          <p:spPr>
            <a:xfrm>
              <a:off x="2347661" y="236346"/>
              <a:ext cx="126446" cy="108672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8"/>
            <p:cNvSpPr/>
            <p:nvPr/>
          </p:nvSpPr>
          <p:spPr>
            <a:xfrm>
              <a:off x="2939463" y="647221"/>
              <a:ext cx="88285" cy="92061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8"/>
            <p:cNvSpPr/>
            <p:nvPr/>
          </p:nvSpPr>
          <p:spPr>
            <a:xfrm>
              <a:off x="1818471" y="520427"/>
              <a:ext cx="101122" cy="92932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8"/>
            <p:cNvSpPr/>
            <p:nvPr/>
          </p:nvSpPr>
          <p:spPr>
            <a:xfrm>
              <a:off x="3425788" y="780172"/>
              <a:ext cx="87705" cy="69583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8"/>
            <p:cNvSpPr/>
            <p:nvPr/>
          </p:nvSpPr>
          <p:spPr>
            <a:xfrm>
              <a:off x="1399289" y="983345"/>
              <a:ext cx="88576" cy="70047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8"/>
            <p:cNvSpPr/>
            <p:nvPr/>
          </p:nvSpPr>
          <p:spPr>
            <a:xfrm>
              <a:off x="2114924" y="376092"/>
              <a:ext cx="103387" cy="63484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8"/>
            <p:cNvSpPr/>
            <p:nvPr/>
          </p:nvSpPr>
          <p:spPr>
            <a:xfrm>
              <a:off x="3024380" y="199405"/>
              <a:ext cx="85788" cy="8404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8"/>
            <p:cNvSpPr/>
            <p:nvPr/>
          </p:nvSpPr>
          <p:spPr>
            <a:xfrm>
              <a:off x="2106095" y="314873"/>
              <a:ext cx="35895" cy="40251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8"/>
            <p:cNvSpPr/>
            <p:nvPr/>
          </p:nvSpPr>
          <p:spPr>
            <a:xfrm>
              <a:off x="2495539" y="665575"/>
              <a:ext cx="42574" cy="33572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8"/>
            <p:cNvSpPr/>
            <p:nvPr/>
          </p:nvSpPr>
          <p:spPr>
            <a:xfrm>
              <a:off x="2439779" y="886347"/>
              <a:ext cx="27938" cy="16670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8"/>
            <p:cNvSpPr/>
            <p:nvPr/>
          </p:nvSpPr>
          <p:spPr>
            <a:xfrm>
              <a:off x="3033266" y="208524"/>
              <a:ext cx="18993" cy="19283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8"/>
            <p:cNvSpPr/>
            <p:nvPr/>
          </p:nvSpPr>
          <p:spPr>
            <a:xfrm>
              <a:off x="2155582" y="361862"/>
              <a:ext cx="15101" cy="14288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8"/>
            <p:cNvSpPr/>
            <p:nvPr/>
          </p:nvSpPr>
          <p:spPr>
            <a:xfrm>
              <a:off x="2100229" y="389742"/>
              <a:ext cx="14753" cy="14288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8"/>
            <p:cNvSpPr/>
            <p:nvPr/>
          </p:nvSpPr>
          <p:spPr>
            <a:xfrm>
              <a:off x="2736291" y="456014"/>
              <a:ext cx="5169" cy="3659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8"/>
            <p:cNvSpPr/>
            <p:nvPr/>
          </p:nvSpPr>
          <p:spPr>
            <a:xfrm>
              <a:off x="2731644" y="459324"/>
              <a:ext cx="5227" cy="3717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8"/>
            <p:cNvSpPr/>
            <p:nvPr/>
          </p:nvSpPr>
          <p:spPr>
            <a:xfrm>
              <a:off x="2019785" y="663659"/>
              <a:ext cx="11733" cy="7435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8"/>
            <p:cNvSpPr/>
            <p:nvPr/>
          </p:nvSpPr>
          <p:spPr>
            <a:xfrm>
              <a:off x="2018565" y="638218"/>
              <a:ext cx="7376" cy="4879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8"/>
            <p:cNvSpPr/>
            <p:nvPr/>
          </p:nvSpPr>
          <p:spPr>
            <a:xfrm>
              <a:off x="2031459" y="659767"/>
              <a:ext cx="3950" cy="395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8"/>
            <p:cNvSpPr/>
            <p:nvPr/>
          </p:nvSpPr>
          <p:spPr>
            <a:xfrm>
              <a:off x="3006258" y="246104"/>
              <a:ext cx="8712" cy="923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8"/>
            <p:cNvSpPr/>
            <p:nvPr/>
          </p:nvSpPr>
          <p:spPr>
            <a:xfrm>
              <a:off x="2575634" y="304360"/>
              <a:ext cx="9526" cy="10281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9" name="Google Shape;1939;p8"/>
          <p:cNvSpPr txBox="1"/>
          <p:nvPr>
            <p:ph type="title"/>
          </p:nvPr>
        </p:nvSpPr>
        <p:spPr>
          <a:xfrm>
            <a:off x="1813950" y="1585950"/>
            <a:ext cx="5516100" cy="19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940" name="Google Shape;1940;p8"/>
          <p:cNvGrpSpPr/>
          <p:nvPr/>
        </p:nvGrpSpPr>
        <p:grpSpPr>
          <a:xfrm>
            <a:off x="4341776" y="4068730"/>
            <a:ext cx="2786284" cy="1026155"/>
            <a:chOff x="4341776" y="4068730"/>
            <a:chExt cx="2786284" cy="1026155"/>
          </a:xfrm>
        </p:grpSpPr>
        <p:sp>
          <p:nvSpPr>
            <p:cNvPr id="1941" name="Google Shape;1941;p8"/>
            <p:cNvSpPr/>
            <p:nvPr/>
          </p:nvSpPr>
          <p:spPr>
            <a:xfrm rot="5400000">
              <a:off x="7058906" y="4076091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2" name="Google Shape;1942;p8"/>
            <p:cNvGrpSpPr/>
            <p:nvPr/>
          </p:nvGrpSpPr>
          <p:grpSpPr>
            <a:xfrm>
              <a:off x="4341776" y="4266639"/>
              <a:ext cx="2786284" cy="828246"/>
              <a:chOff x="4341776" y="4266639"/>
              <a:chExt cx="2786284" cy="828246"/>
            </a:xfrm>
          </p:grpSpPr>
          <p:sp>
            <p:nvSpPr>
              <p:cNvPr id="1943" name="Google Shape;1943;p8"/>
              <p:cNvSpPr/>
              <p:nvPr/>
            </p:nvSpPr>
            <p:spPr>
              <a:xfrm rot="5400000">
                <a:off x="4280805" y="4572001"/>
                <a:ext cx="583856" cy="461913"/>
              </a:xfrm>
              <a:custGeom>
                <a:rect b="b" l="l" r="r" t="t"/>
                <a:pathLst>
                  <a:path extrusionOk="0" h="10951" w="13842">
                    <a:moveTo>
                      <a:pt x="8860" y="3787"/>
                    </a:moveTo>
                    <a:cubicBezTo>
                      <a:pt x="9079" y="3859"/>
                      <a:pt x="9241" y="3969"/>
                      <a:pt x="9193" y="4222"/>
                    </a:cubicBezTo>
                    <a:cubicBezTo>
                      <a:pt x="9185" y="4253"/>
                      <a:pt x="9092" y="4291"/>
                      <a:pt x="9029" y="4291"/>
                    </a:cubicBezTo>
                    <a:cubicBezTo>
                      <a:pt x="9014" y="4291"/>
                      <a:pt x="9001" y="4289"/>
                      <a:pt x="8992" y="4284"/>
                    </a:cubicBezTo>
                    <a:cubicBezTo>
                      <a:pt x="8730" y="4185"/>
                      <a:pt x="8761" y="4000"/>
                      <a:pt x="8860" y="3787"/>
                    </a:cubicBezTo>
                    <a:close/>
                    <a:moveTo>
                      <a:pt x="8629" y="5022"/>
                    </a:moveTo>
                    <a:cubicBezTo>
                      <a:pt x="8707" y="5022"/>
                      <a:pt x="8756" y="5101"/>
                      <a:pt x="8714" y="5166"/>
                    </a:cubicBezTo>
                    <a:cubicBezTo>
                      <a:pt x="8688" y="5196"/>
                      <a:pt x="8647" y="5215"/>
                      <a:pt x="8607" y="5215"/>
                    </a:cubicBezTo>
                    <a:cubicBezTo>
                      <a:pt x="8603" y="5215"/>
                      <a:pt x="8598" y="5215"/>
                      <a:pt x="8594" y="5214"/>
                    </a:cubicBezTo>
                    <a:cubicBezTo>
                      <a:pt x="8565" y="5205"/>
                      <a:pt x="8551" y="5143"/>
                      <a:pt x="8527" y="5104"/>
                    </a:cubicBezTo>
                    <a:lnTo>
                      <a:pt x="8527" y="5104"/>
                    </a:lnTo>
                    <a:cubicBezTo>
                      <a:pt x="8558" y="5075"/>
                      <a:pt x="8586" y="5027"/>
                      <a:pt x="8623" y="5023"/>
                    </a:cubicBezTo>
                    <a:cubicBezTo>
                      <a:pt x="8625" y="5022"/>
                      <a:pt x="8627" y="5022"/>
                      <a:pt x="8629" y="5022"/>
                    </a:cubicBezTo>
                    <a:close/>
                    <a:moveTo>
                      <a:pt x="12059" y="6896"/>
                    </a:moveTo>
                    <a:cubicBezTo>
                      <a:pt x="12179" y="6901"/>
                      <a:pt x="12265" y="6973"/>
                      <a:pt x="12246" y="7083"/>
                    </a:cubicBezTo>
                    <a:cubicBezTo>
                      <a:pt x="12222" y="7232"/>
                      <a:pt x="12169" y="7400"/>
                      <a:pt x="11997" y="7433"/>
                    </a:cubicBezTo>
                    <a:cubicBezTo>
                      <a:pt x="11984" y="7436"/>
                      <a:pt x="11972" y="7437"/>
                      <a:pt x="11962" y="7437"/>
                    </a:cubicBezTo>
                    <a:cubicBezTo>
                      <a:pt x="11861" y="7437"/>
                      <a:pt x="11833" y="7323"/>
                      <a:pt x="11829" y="7232"/>
                    </a:cubicBezTo>
                    <a:cubicBezTo>
                      <a:pt x="11819" y="7064"/>
                      <a:pt x="11848" y="6916"/>
                      <a:pt x="12059" y="6896"/>
                    </a:cubicBezTo>
                    <a:close/>
                    <a:moveTo>
                      <a:pt x="6284" y="3134"/>
                    </a:moveTo>
                    <a:lnTo>
                      <a:pt x="6221" y="3206"/>
                    </a:lnTo>
                    <a:lnTo>
                      <a:pt x="6221" y="3518"/>
                    </a:lnTo>
                    <a:cubicBezTo>
                      <a:pt x="6432" y="3518"/>
                      <a:pt x="6538" y="3633"/>
                      <a:pt x="6543" y="3839"/>
                    </a:cubicBezTo>
                    <a:lnTo>
                      <a:pt x="6864" y="3839"/>
                    </a:lnTo>
                    <a:cubicBezTo>
                      <a:pt x="7937" y="3863"/>
                      <a:pt x="8455" y="4476"/>
                      <a:pt x="8239" y="5526"/>
                    </a:cubicBezTo>
                    <a:cubicBezTo>
                      <a:pt x="8134" y="6048"/>
                      <a:pt x="7841" y="6518"/>
                      <a:pt x="7956" y="7093"/>
                    </a:cubicBezTo>
                    <a:cubicBezTo>
                      <a:pt x="7988" y="7239"/>
                      <a:pt x="7880" y="7339"/>
                      <a:pt x="7758" y="7339"/>
                    </a:cubicBezTo>
                    <a:cubicBezTo>
                      <a:pt x="7696" y="7339"/>
                      <a:pt x="7631" y="7314"/>
                      <a:pt x="7578" y="7256"/>
                    </a:cubicBezTo>
                    <a:cubicBezTo>
                      <a:pt x="7242" y="6877"/>
                      <a:pt x="6777" y="6901"/>
                      <a:pt x="6322" y="6753"/>
                    </a:cubicBezTo>
                    <a:cubicBezTo>
                      <a:pt x="6231" y="7079"/>
                      <a:pt x="6145" y="7376"/>
                      <a:pt x="6063" y="7673"/>
                    </a:cubicBezTo>
                    <a:cubicBezTo>
                      <a:pt x="5631" y="7525"/>
                      <a:pt x="5443" y="6963"/>
                      <a:pt x="4912" y="6963"/>
                    </a:cubicBezTo>
                    <a:cubicBezTo>
                      <a:pt x="4908" y="6963"/>
                      <a:pt x="4903" y="6963"/>
                      <a:pt x="4899" y="6964"/>
                    </a:cubicBezTo>
                    <a:cubicBezTo>
                      <a:pt x="4841" y="6916"/>
                      <a:pt x="4812" y="6844"/>
                      <a:pt x="4812" y="6767"/>
                    </a:cubicBezTo>
                    <a:cubicBezTo>
                      <a:pt x="5110" y="6211"/>
                      <a:pt x="4726" y="5904"/>
                      <a:pt x="4328" y="5554"/>
                    </a:cubicBezTo>
                    <a:lnTo>
                      <a:pt x="4328" y="5554"/>
                    </a:lnTo>
                    <a:cubicBezTo>
                      <a:pt x="4396" y="5561"/>
                      <a:pt x="4459" y="5564"/>
                      <a:pt x="4519" y="5564"/>
                    </a:cubicBezTo>
                    <a:cubicBezTo>
                      <a:pt x="4830" y="5564"/>
                      <a:pt x="5051" y="5472"/>
                      <a:pt x="5268" y="5190"/>
                    </a:cubicBezTo>
                    <a:cubicBezTo>
                      <a:pt x="5339" y="5100"/>
                      <a:pt x="5455" y="5061"/>
                      <a:pt x="5586" y="5061"/>
                    </a:cubicBezTo>
                    <a:cubicBezTo>
                      <a:pt x="5880" y="5061"/>
                      <a:pt x="6252" y="5255"/>
                      <a:pt x="6384" y="5507"/>
                    </a:cubicBezTo>
                    <a:cubicBezTo>
                      <a:pt x="6442" y="5622"/>
                      <a:pt x="6451" y="5765"/>
                      <a:pt x="6624" y="5785"/>
                    </a:cubicBezTo>
                    <a:cubicBezTo>
                      <a:pt x="6768" y="5593"/>
                      <a:pt x="6715" y="5382"/>
                      <a:pt x="6648" y="5190"/>
                    </a:cubicBezTo>
                    <a:cubicBezTo>
                      <a:pt x="6552" y="4931"/>
                      <a:pt x="6485" y="4697"/>
                      <a:pt x="6705" y="4457"/>
                    </a:cubicBezTo>
                    <a:cubicBezTo>
                      <a:pt x="6955" y="4193"/>
                      <a:pt x="6456" y="4088"/>
                      <a:pt x="6547" y="3844"/>
                    </a:cubicBezTo>
                    <a:cubicBezTo>
                      <a:pt x="6341" y="3839"/>
                      <a:pt x="6236" y="3733"/>
                      <a:pt x="6226" y="3527"/>
                    </a:cubicBezTo>
                    <a:cubicBezTo>
                      <a:pt x="6106" y="3503"/>
                      <a:pt x="5958" y="3494"/>
                      <a:pt x="5987" y="3321"/>
                    </a:cubicBezTo>
                    <a:cubicBezTo>
                      <a:pt x="6006" y="3216"/>
                      <a:pt x="6126" y="3206"/>
                      <a:pt x="6226" y="3197"/>
                    </a:cubicBezTo>
                    <a:lnTo>
                      <a:pt x="6284" y="3134"/>
                    </a:lnTo>
                    <a:close/>
                    <a:moveTo>
                      <a:pt x="6888" y="7572"/>
                    </a:moveTo>
                    <a:cubicBezTo>
                      <a:pt x="6979" y="7639"/>
                      <a:pt x="7031" y="7754"/>
                      <a:pt x="7022" y="7869"/>
                    </a:cubicBezTo>
                    <a:cubicBezTo>
                      <a:pt x="7017" y="8147"/>
                      <a:pt x="7405" y="8310"/>
                      <a:pt x="7300" y="8574"/>
                    </a:cubicBezTo>
                    <a:cubicBezTo>
                      <a:pt x="7261" y="8672"/>
                      <a:pt x="7189" y="8695"/>
                      <a:pt x="7103" y="8695"/>
                    </a:cubicBezTo>
                    <a:cubicBezTo>
                      <a:pt x="7028" y="8695"/>
                      <a:pt x="6942" y="8677"/>
                      <a:pt x="6860" y="8677"/>
                    </a:cubicBezTo>
                    <a:cubicBezTo>
                      <a:pt x="6771" y="8677"/>
                      <a:pt x="6687" y="8698"/>
                      <a:pt x="6624" y="8785"/>
                    </a:cubicBezTo>
                    <a:cubicBezTo>
                      <a:pt x="6560" y="8876"/>
                      <a:pt x="6451" y="8947"/>
                      <a:pt x="6342" y="8947"/>
                    </a:cubicBezTo>
                    <a:cubicBezTo>
                      <a:pt x="6296" y="8947"/>
                      <a:pt x="6250" y="8935"/>
                      <a:pt x="6207" y="8905"/>
                    </a:cubicBezTo>
                    <a:cubicBezTo>
                      <a:pt x="5972" y="8732"/>
                      <a:pt x="6236" y="8598"/>
                      <a:pt x="6289" y="8449"/>
                    </a:cubicBezTo>
                    <a:cubicBezTo>
                      <a:pt x="6394" y="8143"/>
                      <a:pt x="5939" y="7994"/>
                      <a:pt x="6063" y="7673"/>
                    </a:cubicBezTo>
                    <a:lnTo>
                      <a:pt x="6063" y="7673"/>
                    </a:lnTo>
                    <a:cubicBezTo>
                      <a:pt x="6108" y="7680"/>
                      <a:pt x="6152" y="7683"/>
                      <a:pt x="6196" y="7683"/>
                    </a:cubicBezTo>
                    <a:cubicBezTo>
                      <a:pt x="6435" y="7683"/>
                      <a:pt x="6665" y="7588"/>
                      <a:pt x="6888" y="7572"/>
                    </a:cubicBezTo>
                    <a:close/>
                    <a:moveTo>
                      <a:pt x="3832" y="0"/>
                    </a:moveTo>
                    <a:cubicBezTo>
                      <a:pt x="3743" y="0"/>
                      <a:pt x="3656" y="42"/>
                      <a:pt x="3590" y="158"/>
                    </a:cubicBezTo>
                    <a:cubicBezTo>
                      <a:pt x="4808" y="954"/>
                      <a:pt x="5047" y="1193"/>
                      <a:pt x="5306" y="1888"/>
                    </a:cubicBezTo>
                    <a:cubicBezTo>
                      <a:pt x="4980" y="1802"/>
                      <a:pt x="4664" y="1720"/>
                      <a:pt x="4371" y="1653"/>
                    </a:cubicBezTo>
                    <a:cubicBezTo>
                      <a:pt x="4318" y="1641"/>
                      <a:pt x="4266" y="1635"/>
                      <a:pt x="4217" y="1635"/>
                    </a:cubicBezTo>
                    <a:cubicBezTo>
                      <a:pt x="4000" y="1635"/>
                      <a:pt x="3823" y="1749"/>
                      <a:pt x="3686" y="1936"/>
                    </a:cubicBezTo>
                    <a:cubicBezTo>
                      <a:pt x="3514" y="2171"/>
                      <a:pt x="3480" y="2406"/>
                      <a:pt x="3686" y="2665"/>
                    </a:cubicBezTo>
                    <a:cubicBezTo>
                      <a:pt x="3854" y="2875"/>
                      <a:pt x="4070" y="3110"/>
                      <a:pt x="3883" y="3518"/>
                    </a:cubicBezTo>
                    <a:cubicBezTo>
                      <a:pt x="3609" y="3216"/>
                      <a:pt x="3274" y="3072"/>
                      <a:pt x="3169" y="2674"/>
                    </a:cubicBezTo>
                    <a:cubicBezTo>
                      <a:pt x="3111" y="2456"/>
                      <a:pt x="2982" y="2202"/>
                      <a:pt x="2756" y="2202"/>
                    </a:cubicBezTo>
                    <a:cubicBezTo>
                      <a:pt x="2719" y="2202"/>
                      <a:pt x="2679" y="2209"/>
                      <a:pt x="2637" y="2224"/>
                    </a:cubicBezTo>
                    <a:cubicBezTo>
                      <a:pt x="2363" y="2315"/>
                      <a:pt x="2191" y="2588"/>
                      <a:pt x="2234" y="2933"/>
                    </a:cubicBezTo>
                    <a:cubicBezTo>
                      <a:pt x="2263" y="3192"/>
                      <a:pt x="2915" y="4189"/>
                      <a:pt x="3140" y="4270"/>
                    </a:cubicBezTo>
                    <a:cubicBezTo>
                      <a:pt x="3189" y="4288"/>
                      <a:pt x="3244" y="4301"/>
                      <a:pt x="3295" y="4301"/>
                    </a:cubicBezTo>
                    <a:cubicBezTo>
                      <a:pt x="3353" y="4301"/>
                      <a:pt x="3406" y="4285"/>
                      <a:pt x="3442" y="4241"/>
                    </a:cubicBezTo>
                    <a:cubicBezTo>
                      <a:pt x="3552" y="4111"/>
                      <a:pt x="3662" y="4065"/>
                      <a:pt x="3770" y="4065"/>
                    </a:cubicBezTo>
                    <a:cubicBezTo>
                      <a:pt x="3964" y="4065"/>
                      <a:pt x="4153" y="4210"/>
                      <a:pt x="4328" y="4275"/>
                    </a:cubicBezTo>
                    <a:cubicBezTo>
                      <a:pt x="4582" y="3959"/>
                      <a:pt x="4348" y="3599"/>
                      <a:pt x="4549" y="3316"/>
                    </a:cubicBezTo>
                    <a:lnTo>
                      <a:pt x="4549" y="3316"/>
                    </a:lnTo>
                    <a:cubicBezTo>
                      <a:pt x="4956" y="3518"/>
                      <a:pt x="5589" y="3470"/>
                      <a:pt x="5507" y="4222"/>
                    </a:cubicBezTo>
                    <a:cubicBezTo>
                      <a:pt x="5287" y="4361"/>
                      <a:pt x="5028" y="4419"/>
                      <a:pt x="4774" y="4491"/>
                    </a:cubicBezTo>
                    <a:cubicBezTo>
                      <a:pt x="4443" y="4586"/>
                      <a:pt x="4165" y="4821"/>
                      <a:pt x="4017" y="5138"/>
                    </a:cubicBezTo>
                    <a:cubicBezTo>
                      <a:pt x="3931" y="5315"/>
                      <a:pt x="4070" y="5593"/>
                      <a:pt x="3830" y="5708"/>
                    </a:cubicBezTo>
                    <a:cubicBezTo>
                      <a:pt x="3748" y="5746"/>
                      <a:pt x="3663" y="5760"/>
                      <a:pt x="3576" y="5760"/>
                    </a:cubicBezTo>
                    <a:cubicBezTo>
                      <a:pt x="3454" y="5760"/>
                      <a:pt x="3330" y="5732"/>
                      <a:pt x="3207" y="5698"/>
                    </a:cubicBezTo>
                    <a:cubicBezTo>
                      <a:pt x="3129" y="5676"/>
                      <a:pt x="3062" y="5666"/>
                      <a:pt x="3005" y="5666"/>
                    </a:cubicBezTo>
                    <a:cubicBezTo>
                      <a:pt x="2788" y="5666"/>
                      <a:pt x="2722" y="5822"/>
                      <a:pt x="2809" y="6110"/>
                    </a:cubicBezTo>
                    <a:cubicBezTo>
                      <a:pt x="2847" y="6245"/>
                      <a:pt x="2876" y="6369"/>
                      <a:pt x="2752" y="6489"/>
                    </a:cubicBezTo>
                    <a:cubicBezTo>
                      <a:pt x="2359" y="6432"/>
                      <a:pt x="1966" y="6441"/>
                      <a:pt x="1592" y="6192"/>
                    </a:cubicBezTo>
                    <a:cubicBezTo>
                      <a:pt x="1343" y="6029"/>
                      <a:pt x="997" y="5971"/>
                      <a:pt x="686" y="5967"/>
                    </a:cubicBezTo>
                    <a:cubicBezTo>
                      <a:pt x="683" y="5967"/>
                      <a:pt x="679" y="5967"/>
                      <a:pt x="676" y="5967"/>
                    </a:cubicBezTo>
                    <a:cubicBezTo>
                      <a:pt x="374" y="5967"/>
                      <a:pt x="564" y="6404"/>
                      <a:pt x="327" y="6513"/>
                    </a:cubicBezTo>
                    <a:cubicBezTo>
                      <a:pt x="303" y="6523"/>
                      <a:pt x="279" y="6537"/>
                      <a:pt x="255" y="6547"/>
                    </a:cubicBezTo>
                    <a:cubicBezTo>
                      <a:pt x="125" y="6594"/>
                      <a:pt x="1" y="6662"/>
                      <a:pt x="82" y="6825"/>
                    </a:cubicBezTo>
                    <a:cubicBezTo>
                      <a:pt x="141" y="6945"/>
                      <a:pt x="263" y="7031"/>
                      <a:pt x="367" y="7031"/>
                    </a:cubicBezTo>
                    <a:cubicBezTo>
                      <a:pt x="407" y="7031"/>
                      <a:pt x="445" y="7017"/>
                      <a:pt x="475" y="6987"/>
                    </a:cubicBezTo>
                    <a:cubicBezTo>
                      <a:pt x="757" y="6715"/>
                      <a:pt x="1043" y="6615"/>
                      <a:pt x="1334" y="6615"/>
                    </a:cubicBezTo>
                    <a:cubicBezTo>
                      <a:pt x="1642" y="6615"/>
                      <a:pt x="1954" y="6727"/>
                      <a:pt x="2272" y="6868"/>
                    </a:cubicBezTo>
                    <a:cubicBezTo>
                      <a:pt x="2284" y="6872"/>
                      <a:pt x="2297" y="6874"/>
                      <a:pt x="2311" y="6874"/>
                    </a:cubicBezTo>
                    <a:cubicBezTo>
                      <a:pt x="2325" y="6874"/>
                      <a:pt x="2339" y="6872"/>
                      <a:pt x="2354" y="6872"/>
                    </a:cubicBezTo>
                    <a:cubicBezTo>
                      <a:pt x="2459" y="6882"/>
                      <a:pt x="2574" y="6882"/>
                      <a:pt x="2617" y="7002"/>
                    </a:cubicBezTo>
                    <a:cubicBezTo>
                      <a:pt x="2680" y="7160"/>
                      <a:pt x="2560" y="7241"/>
                      <a:pt x="2454" y="7318"/>
                    </a:cubicBezTo>
                    <a:cubicBezTo>
                      <a:pt x="2224" y="7486"/>
                      <a:pt x="1860" y="7596"/>
                      <a:pt x="1994" y="7965"/>
                    </a:cubicBezTo>
                    <a:cubicBezTo>
                      <a:pt x="2129" y="8329"/>
                      <a:pt x="1985" y="8679"/>
                      <a:pt x="1985" y="9063"/>
                    </a:cubicBezTo>
                    <a:cubicBezTo>
                      <a:pt x="2228" y="9059"/>
                      <a:pt x="2416" y="8798"/>
                      <a:pt x="2624" y="8798"/>
                    </a:cubicBezTo>
                    <a:cubicBezTo>
                      <a:pt x="2702" y="8798"/>
                      <a:pt x="2783" y="8836"/>
                      <a:pt x="2871" y="8938"/>
                    </a:cubicBezTo>
                    <a:lnTo>
                      <a:pt x="3178" y="8948"/>
                    </a:lnTo>
                    <a:lnTo>
                      <a:pt x="3341" y="8948"/>
                    </a:lnTo>
                    <a:cubicBezTo>
                      <a:pt x="3360" y="8483"/>
                      <a:pt x="3950" y="8684"/>
                      <a:pt x="4065" y="8325"/>
                    </a:cubicBezTo>
                    <a:cubicBezTo>
                      <a:pt x="4094" y="8090"/>
                      <a:pt x="3701" y="8219"/>
                      <a:pt x="3748" y="7946"/>
                    </a:cubicBezTo>
                    <a:cubicBezTo>
                      <a:pt x="3892" y="7778"/>
                      <a:pt x="4117" y="7764"/>
                      <a:pt x="4304" y="7697"/>
                    </a:cubicBezTo>
                    <a:cubicBezTo>
                      <a:pt x="4520" y="7621"/>
                      <a:pt x="4698" y="7581"/>
                      <a:pt x="4845" y="7581"/>
                    </a:cubicBezTo>
                    <a:cubicBezTo>
                      <a:pt x="5224" y="7581"/>
                      <a:pt x="5386" y="7849"/>
                      <a:pt x="5421" y="8444"/>
                    </a:cubicBezTo>
                    <a:cubicBezTo>
                      <a:pt x="5431" y="8622"/>
                      <a:pt x="5368" y="8804"/>
                      <a:pt x="5340" y="8981"/>
                    </a:cubicBezTo>
                    <a:cubicBezTo>
                      <a:pt x="5704" y="9197"/>
                      <a:pt x="6074" y="9322"/>
                      <a:pt x="6473" y="9322"/>
                    </a:cubicBezTo>
                    <a:cubicBezTo>
                      <a:pt x="6613" y="9322"/>
                      <a:pt x="6758" y="9306"/>
                      <a:pt x="6907" y="9274"/>
                    </a:cubicBezTo>
                    <a:cubicBezTo>
                      <a:pt x="6962" y="9261"/>
                      <a:pt x="7015" y="9255"/>
                      <a:pt x="7068" y="9255"/>
                    </a:cubicBezTo>
                    <a:cubicBezTo>
                      <a:pt x="7291" y="9255"/>
                      <a:pt x="7497" y="9363"/>
                      <a:pt x="7702" y="9518"/>
                    </a:cubicBezTo>
                    <a:cubicBezTo>
                      <a:pt x="8175" y="9875"/>
                      <a:pt x="8659" y="10246"/>
                      <a:pt x="9275" y="10246"/>
                    </a:cubicBezTo>
                    <a:cubicBezTo>
                      <a:pt x="9370" y="10246"/>
                      <a:pt x="9469" y="10237"/>
                      <a:pt x="9571" y="10218"/>
                    </a:cubicBezTo>
                    <a:lnTo>
                      <a:pt x="9571" y="9921"/>
                    </a:lnTo>
                    <a:cubicBezTo>
                      <a:pt x="9543" y="9913"/>
                      <a:pt x="9515" y="9910"/>
                      <a:pt x="9486" y="9910"/>
                    </a:cubicBezTo>
                    <a:cubicBezTo>
                      <a:pt x="9368" y="9910"/>
                      <a:pt x="9247" y="9962"/>
                      <a:pt x="9129" y="9962"/>
                    </a:cubicBezTo>
                    <a:cubicBezTo>
                      <a:pt x="9076" y="9962"/>
                      <a:pt x="9024" y="9951"/>
                      <a:pt x="8972" y="9921"/>
                    </a:cubicBezTo>
                    <a:cubicBezTo>
                      <a:pt x="8982" y="9302"/>
                      <a:pt x="8987" y="9317"/>
                      <a:pt x="9452" y="9077"/>
                    </a:cubicBezTo>
                    <a:cubicBezTo>
                      <a:pt x="9730" y="8938"/>
                      <a:pt x="9984" y="8751"/>
                      <a:pt x="10252" y="8583"/>
                    </a:cubicBezTo>
                    <a:cubicBezTo>
                      <a:pt x="10353" y="8535"/>
                      <a:pt x="10386" y="8406"/>
                      <a:pt x="10329" y="8310"/>
                    </a:cubicBezTo>
                    <a:cubicBezTo>
                      <a:pt x="10073" y="7963"/>
                      <a:pt x="10257" y="7886"/>
                      <a:pt x="10451" y="7886"/>
                    </a:cubicBezTo>
                    <a:cubicBezTo>
                      <a:pt x="10511" y="7886"/>
                      <a:pt x="10572" y="7894"/>
                      <a:pt x="10621" y="7903"/>
                    </a:cubicBezTo>
                    <a:cubicBezTo>
                      <a:pt x="10910" y="7958"/>
                      <a:pt x="11182" y="8079"/>
                      <a:pt x="11490" y="8079"/>
                    </a:cubicBezTo>
                    <a:cubicBezTo>
                      <a:pt x="11555" y="8079"/>
                      <a:pt x="11621" y="8074"/>
                      <a:pt x="11690" y="8061"/>
                    </a:cubicBezTo>
                    <a:cubicBezTo>
                      <a:pt x="11702" y="8059"/>
                      <a:pt x="11713" y="8058"/>
                      <a:pt x="11725" y="8058"/>
                    </a:cubicBezTo>
                    <a:cubicBezTo>
                      <a:pt x="11897" y="8058"/>
                      <a:pt x="12012" y="8289"/>
                      <a:pt x="11949" y="8468"/>
                    </a:cubicBezTo>
                    <a:cubicBezTo>
                      <a:pt x="11766" y="8986"/>
                      <a:pt x="12112" y="9044"/>
                      <a:pt x="12466" y="9106"/>
                    </a:cubicBezTo>
                    <a:cubicBezTo>
                      <a:pt x="12502" y="9113"/>
                      <a:pt x="12538" y="9114"/>
                      <a:pt x="12575" y="9114"/>
                    </a:cubicBezTo>
                    <a:cubicBezTo>
                      <a:pt x="12621" y="9114"/>
                      <a:pt x="12668" y="9112"/>
                      <a:pt x="12714" y="9112"/>
                    </a:cubicBezTo>
                    <a:cubicBezTo>
                      <a:pt x="12812" y="9112"/>
                      <a:pt x="12910" y="9125"/>
                      <a:pt x="12998" y="9211"/>
                    </a:cubicBezTo>
                    <a:cubicBezTo>
                      <a:pt x="13080" y="9422"/>
                      <a:pt x="12711" y="9523"/>
                      <a:pt x="12874" y="9777"/>
                    </a:cubicBezTo>
                    <a:cubicBezTo>
                      <a:pt x="13113" y="10170"/>
                      <a:pt x="13482" y="10481"/>
                      <a:pt x="13626" y="10951"/>
                    </a:cubicBezTo>
                    <a:cubicBezTo>
                      <a:pt x="13722" y="10539"/>
                      <a:pt x="13842" y="10151"/>
                      <a:pt x="13540" y="9801"/>
                    </a:cubicBezTo>
                    <a:cubicBezTo>
                      <a:pt x="13415" y="9657"/>
                      <a:pt x="13501" y="9532"/>
                      <a:pt x="13545" y="9369"/>
                    </a:cubicBezTo>
                    <a:cubicBezTo>
                      <a:pt x="13626" y="9063"/>
                      <a:pt x="13775" y="8588"/>
                      <a:pt x="13636" y="8449"/>
                    </a:cubicBezTo>
                    <a:cubicBezTo>
                      <a:pt x="13367" y="8186"/>
                      <a:pt x="13243" y="7726"/>
                      <a:pt x="12792" y="7654"/>
                    </a:cubicBezTo>
                    <a:cubicBezTo>
                      <a:pt x="12711" y="7644"/>
                      <a:pt x="12677" y="7563"/>
                      <a:pt x="12701" y="7467"/>
                    </a:cubicBezTo>
                    <a:cubicBezTo>
                      <a:pt x="12741" y="7423"/>
                      <a:pt x="12783" y="7408"/>
                      <a:pt x="12827" y="7408"/>
                    </a:cubicBezTo>
                    <a:cubicBezTo>
                      <a:pt x="12932" y="7408"/>
                      <a:pt x="13045" y="7499"/>
                      <a:pt x="13153" y="7499"/>
                    </a:cubicBezTo>
                    <a:cubicBezTo>
                      <a:pt x="13197" y="7499"/>
                      <a:pt x="13239" y="7484"/>
                      <a:pt x="13281" y="7443"/>
                    </a:cubicBezTo>
                    <a:cubicBezTo>
                      <a:pt x="13329" y="7265"/>
                      <a:pt x="13027" y="7131"/>
                      <a:pt x="13190" y="6944"/>
                    </a:cubicBezTo>
                    <a:cubicBezTo>
                      <a:pt x="13477" y="6623"/>
                      <a:pt x="13315" y="6494"/>
                      <a:pt x="12989" y="6412"/>
                    </a:cubicBezTo>
                    <a:cubicBezTo>
                      <a:pt x="12730" y="6360"/>
                      <a:pt x="12476" y="6288"/>
                      <a:pt x="12227" y="6197"/>
                    </a:cubicBezTo>
                    <a:cubicBezTo>
                      <a:pt x="12107" y="6147"/>
                      <a:pt x="11999" y="6118"/>
                      <a:pt x="11902" y="6118"/>
                    </a:cubicBezTo>
                    <a:cubicBezTo>
                      <a:pt x="11737" y="6118"/>
                      <a:pt x="11604" y="6202"/>
                      <a:pt x="11498" y="6412"/>
                    </a:cubicBezTo>
                    <a:cubicBezTo>
                      <a:pt x="11392" y="6621"/>
                      <a:pt x="11234" y="6717"/>
                      <a:pt x="11046" y="6717"/>
                    </a:cubicBezTo>
                    <a:cubicBezTo>
                      <a:pt x="10978" y="6717"/>
                      <a:pt x="10906" y="6705"/>
                      <a:pt x="10832" y="6681"/>
                    </a:cubicBezTo>
                    <a:cubicBezTo>
                      <a:pt x="10731" y="6642"/>
                      <a:pt x="10655" y="6566"/>
                      <a:pt x="10616" y="6465"/>
                    </a:cubicBezTo>
                    <a:cubicBezTo>
                      <a:pt x="10578" y="6360"/>
                      <a:pt x="10659" y="6273"/>
                      <a:pt x="10784" y="6249"/>
                    </a:cubicBezTo>
                    <a:cubicBezTo>
                      <a:pt x="10937" y="6221"/>
                      <a:pt x="11129" y="6211"/>
                      <a:pt x="11177" y="6034"/>
                    </a:cubicBezTo>
                    <a:cubicBezTo>
                      <a:pt x="11302" y="5569"/>
                      <a:pt x="11719" y="5468"/>
                      <a:pt x="12073" y="5296"/>
                    </a:cubicBezTo>
                    <a:cubicBezTo>
                      <a:pt x="12452" y="5109"/>
                      <a:pt x="12514" y="4903"/>
                      <a:pt x="12251" y="4606"/>
                    </a:cubicBezTo>
                    <a:cubicBezTo>
                      <a:pt x="12121" y="4467"/>
                      <a:pt x="11953" y="4371"/>
                      <a:pt x="11771" y="4337"/>
                    </a:cubicBezTo>
                    <a:cubicBezTo>
                      <a:pt x="11489" y="4270"/>
                      <a:pt x="11489" y="4059"/>
                      <a:pt x="11489" y="3844"/>
                    </a:cubicBezTo>
                    <a:cubicBezTo>
                      <a:pt x="11278" y="3522"/>
                      <a:pt x="11249" y="3077"/>
                      <a:pt x="10846" y="2885"/>
                    </a:cubicBezTo>
                    <a:lnTo>
                      <a:pt x="10846" y="2885"/>
                    </a:lnTo>
                    <a:cubicBezTo>
                      <a:pt x="10856" y="3043"/>
                      <a:pt x="10861" y="3197"/>
                      <a:pt x="10856" y="3355"/>
                    </a:cubicBezTo>
                    <a:cubicBezTo>
                      <a:pt x="10848" y="3507"/>
                      <a:pt x="10811" y="3628"/>
                      <a:pt x="10657" y="3628"/>
                    </a:cubicBezTo>
                    <a:cubicBezTo>
                      <a:pt x="10632" y="3628"/>
                      <a:pt x="10604" y="3625"/>
                      <a:pt x="10573" y="3618"/>
                    </a:cubicBezTo>
                    <a:cubicBezTo>
                      <a:pt x="10524" y="3608"/>
                      <a:pt x="10463" y="3592"/>
                      <a:pt x="10412" y="3592"/>
                    </a:cubicBezTo>
                    <a:cubicBezTo>
                      <a:pt x="10390" y="3592"/>
                      <a:pt x="10369" y="3595"/>
                      <a:pt x="10353" y="3604"/>
                    </a:cubicBezTo>
                    <a:cubicBezTo>
                      <a:pt x="10073" y="3768"/>
                      <a:pt x="9895" y="3862"/>
                      <a:pt x="9760" y="3862"/>
                    </a:cubicBezTo>
                    <a:cubicBezTo>
                      <a:pt x="9563" y="3862"/>
                      <a:pt x="9455" y="3666"/>
                      <a:pt x="9250" y="3206"/>
                    </a:cubicBezTo>
                    <a:lnTo>
                      <a:pt x="8953" y="3216"/>
                    </a:lnTo>
                    <a:cubicBezTo>
                      <a:pt x="8886" y="3305"/>
                      <a:pt x="8785" y="3354"/>
                      <a:pt x="8681" y="3354"/>
                    </a:cubicBezTo>
                    <a:cubicBezTo>
                      <a:pt x="8629" y="3354"/>
                      <a:pt x="8576" y="3342"/>
                      <a:pt x="8527" y="3316"/>
                    </a:cubicBezTo>
                    <a:cubicBezTo>
                      <a:pt x="8426" y="3278"/>
                      <a:pt x="8315" y="3215"/>
                      <a:pt x="8214" y="3215"/>
                    </a:cubicBezTo>
                    <a:cubicBezTo>
                      <a:pt x="8165" y="3215"/>
                      <a:pt x="8118" y="3229"/>
                      <a:pt x="8076" y="3268"/>
                    </a:cubicBezTo>
                    <a:cubicBezTo>
                      <a:pt x="7945" y="3393"/>
                      <a:pt x="7832" y="3439"/>
                      <a:pt x="7726" y="3439"/>
                    </a:cubicBezTo>
                    <a:cubicBezTo>
                      <a:pt x="7519" y="3439"/>
                      <a:pt x="7343" y="3260"/>
                      <a:pt x="7127" y="3139"/>
                    </a:cubicBezTo>
                    <a:cubicBezTo>
                      <a:pt x="6840" y="2976"/>
                      <a:pt x="6662" y="2847"/>
                      <a:pt x="6686" y="2497"/>
                    </a:cubicBezTo>
                    <a:cubicBezTo>
                      <a:pt x="6701" y="2262"/>
                      <a:pt x="6490" y="2137"/>
                      <a:pt x="6356" y="1974"/>
                    </a:cubicBezTo>
                    <a:cubicBezTo>
                      <a:pt x="5977" y="1534"/>
                      <a:pt x="5474" y="1232"/>
                      <a:pt x="5076" y="800"/>
                    </a:cubicBezTo>
                    <a:cubicBezTo>
                      <a:pt x="4822" y="532"/>
                      <a:pt x="4419" y="297"/>
                      <a:pt x="4065" y="77"/>
                    </a:cubicBezTo>
                    <a:cubicBezTo>
                      <a:pt x="3995" y="34"/>
                      <a:pt x="3913" y="0"/>
                      <a:pt x="3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8"/>
              <p:cNvSpPr/>
              <p:nvPr/>
            </p:nvSpPr>
            <p:spPr>
              <a:xfrm rot="5400000">
                <a:off x="5230909" y="4629998"/>
                <a:ext cx="117092" cy="114434"/>
              </a:xfrm>
              <a:custGeom>
                <a:rect b="b" l="l" r="r" t="t"/>
                <a:pathLst>
                  <a:path extrusionOk="0" h="2713" w="2776">
                    <a:moveTo>
                      <a:pt x="2504" y="1"/>
                    </a:moveTo>
                    <a:cubicBezTo>
                      <a:pt x="2479" y="1"/>
                      <a:pt x="2454" y="9"/>
                      <a:pt x="2431" y="29"/>
                    </a:cubicBezTo>
                    <a:cubicBezTo>
                      <a:pt x="2210" y="228"/>
                      <a:pt x="1966" y="271"/>
                      <a:pt x="1717" y="271"/>
                    </a:cubicBezTo>
                    <a:cubicBezTo>
                      <a:pt x="1530" y="271"/>
                      <a:pt x="1339" y="247"/>
                      <a:pt x="1151" y="247"/>
                    </a:cubicBezTo>
                    <a:cubicBezTo>
                      <a:pt x="1097" y="247"/>
                      <a:pt x="1042" y="249"/>
                      <a:pt x="988" y="254"/>
                    </a:cubicBezTo>
                    <a:cubicBezTo>
                      <a:pt x="951" y="257"/>
                      <a:pt x="914" y="258"/>
                      <a:pt x="875" y="258"/>
                    </a:cubicBezTo>
                    <a:cubicBezTo>
                      <a:pt x="828" y="258"/>
                      <a:pt x="779" y="257"/>
                      <a:pt x="731" y="257"/>
                    </a:cubicBezTo>
                    <a:cubicBezTo>
                      <a:pt x="657" y="257"/>
                      <a:pt x="584" y="260"/>
                      <a:pt x="514" y="278"/>
                    </a:cubicBezTo>
                    <a:cubicBezTo>
                      <a:pt x="197" y="355"/>
                      <a:pt x="1" y="944"/>
                      <a:pt x="260" y="1097"/>
                    </a:cubicBezTo>
                    <a:cubicBezTo>
                      <a:pt x="878" y="1462"/>
                      <a:pt x="1213" y="2056"/>
                      <a:pt x="1635" y="2713"/>
                    </a:cubicBezTo>
                    <a:cubicBezTo>
                      <a:pt x="1937" y="2281"/>
                      <a:pt x="2091" y="1907"/>
                      <a:pt x="2091" y="1572"/>
                    </a:cubicBezTo>
                    <a:cubicBezTo>
                      <a:pt x="2086" y="1059"/>
                      <a:pt x="2172" y="661"/>
                      <a:pt x="2627" y="393"/>
                    </a:cubicBezTo>
                    <a:cubicBezTo>
                      <a:pt x="2733" y="331"/>
                      <a:pt x="2776" y="235"/>
                      <a:pt x="2694" y="129"/>
                    </a:cubicBezTo>
                    <a:cubicBezTo>
                      <a:pt x="2648" y="69"/>
                      <a:pt x="2576" y="1"/>
                      <a:pt x="2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8"/>
              <p:cNvSpPr/>
              <p:nvPr/>
            </p:nvSpPr>
            <p:spPr>
              <a:xfrm rot="5400000">
                <a:off x="6453033" y="4365277"/>
                <a:ext cx="144171" cy="102961"/>
              </a:xfrm>
              <a:custGeom>
                <a:rect b="b" l="l" r="r" t="t"/>
                <a:pathLst>
                  <a:path extrusionOk="0" h="2441" w="3418">
                    <a:moveTo>
                      <a:pt x="19" y="1"/>
                    </a:moveTo>
                    <a:lnTo>
                      <a:pt x="19" y="1"/>
                    </a:lnTo>
                    <a:cubicBezTo>
                      <a:pt x="24" y="317"/>
                      <a:pt x="345" y="523"/>
                      <a:pt x="63" y="729"/>
                    </a:cubicBezTo>
                    <a:cubicBezTo>
                      <a:pt x="0" y="792"/>
                      <a:pt x="24" y="892"/>
                      <a:pt x="101" y="921"/>
                    </a:cubicBezTo>
                    <a:cubicBezTo>
                      <a:pt x="743" y="969"/>
                      <a:pt x="1093" y="1611"/>
                      <a:pt x="1668" y="1712"/>
                    </a:cubicBezTo>
                    <a:cubicBezTo>
                      <a:pt x="2123" y="1788"/>
                      <a:pt x="2325" y="2090"/>
                      <a:pt x="2636" y="2440"/>
                    </a:cubicBezTo>
                    <a:cubicBezTo>
                      <a:pt x="2852" y="2172"/>
                      <a:pt x="2933" y="1903"/>
                      <a:pt x="3250" y="1899"/>
                    </a:cubicBezTo>
                    <a:cubicBezTo>
                      <a:pt x="3417" y="1894"/>
                      <a:pt x="3408" y="1726"/>
                      <a:pt x="3350" y="1592"/>
                    </a:cubicBezTo>
                    <a:cubicBezTo>
                      <a:pt x="3276" y="1418"/>
                      <a:pt x="3175" y="1325"/>
                      <a:pt x="3047" y="1325"/>
                    </a:cubicBezTo>
                    <a:cubicBezTo>
                      <a:pt x="2971" y="1325"/>
                      <a:pt x="2885" y="1359"/>
                      <a:pt x="2790" y="1429"/>
                    </a:cubicBezTo>
                    <a:cubicBezTo>
                      <a:pt x="2694" y="1500"/>
                      <a:pt x="2592" y="1577"/>
                      <a:pt x="2491" y="1577"/>
                    </a:cubicBezTo>
                    <a:cubicBezTo>
                      <a:pt x="2430" y="1577"/>
                      <a:pt x="2369" y="1548"/>
                      <a:pt x="2310" y="1472"/>
                    </a:cubicBezTo>
                    <a:cubicBezTo>
                      <a:pt x="1745" y="720"/>
                      <a:pt x="801" y="600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8"/>
              <p:cNvSpPr/>
              <p:nvPr/>
            </p:nvSpPr>
            <p:spPr>
              <a:xfrm rot="5400000">
                <a:off x="4927445" y="4284692"/>
                <a:ext cx="95453" cy="59347"/>
              </a:xfrm>
              <a:custGeom>
                <a:rect b="b" l="l" r="r" t="t"/>
                <a:pathLst>
                  <a:path extrusionOk="0" h="1407" w="2263">
                    <a:moveTo>
                      <a:pt x="2158" y="62"/>
                    </a:moveTo>
                    <a:cubicBezTo>
                      <a:pt x="2158" y="62"/>
                      <a:pt x="2157" y="62"/>
                      <a:pt x="2157" y="63"/>
                    </a:cubicBezTo>
                    <a:cubicBezTo>
                      <a:pt x="1788" y="154"/>
                      <a:pt x="1333" y="0"/>
                      <a:pt x="1060" y="307"/>
                    </a:cubicBezTo>
                    <a:cubicBezTo>
                      <a:pt x="917" y="466"/>
                      <a:pt x="837" y="526"/>
                      <a:pt x="653" y="526"/>
                    </a:cubicBezTo>
                    <a:cubicBezTo>
                      <a:pt x="626" y="526"/>
                      <a:pt x="598" y="525"/>
                      <a:pt x="566" y="523"/>
                    </a:cubicBezTo>
                    <a:cubicBezTo>
                      <a:pt x="536" y="520"/>
                      <a:pt x="508" y="519"/>
                      <a:pt x="481" y="519"/>
                    </a:cubicBezTo>
                    <a:cubicBezTo>
                      <a:pt x="177" y="519"/>
                      <a:pt x="89" y="676"/>
                      <a:pt x="0" y="1117"/>
                    </a:cubicBezTo>
                    <a:cubicBezTo>
                      <a:pt x="188" y="942"/>
                      <a:pt x="361" y="841"/>
                      <a:pt x="525" y="841"/>
                    </a:cubicBezTo>
                    <a:cubicBezTo>
                      <a:pt x="677" y="841"/>
                      <a:pt x="821" y="926"/>
                      <a:pt x="964" y="1117"/>
                    </a:cubicBezTo>
                    <a:cubicBezTo>
                      <a:pt x="1050" y="1232"/>
                      <a:pt x="1227" y="1285"/>
                      <a:pt x="1371" y="1357"/>
                    </a:cubicBezTo>
                    <a:cubicBezTo>
                      <a:pt x="1438" y="1390"/>
                      <a:pt x="1503" y="1406"/>
                      <a:pt x="1564" y="1406"/>
                    </a:cubicBezTo>
                    <a:cubicBezTo>
                      <a:pt x="1680" y="1406"/>
                      <a:pt x="1783" y="1348"/>
                      <a:pt x="1855" y="1232"/>
                    </a:cubicBezTo>
                    <a:cubicBezTo>
                      <a:pt x="1989" y="1011"/>
                      <a:pt x="1841" y="892"/>
                      <a:pt x="1659" y="805"/>
                    </a:cubicBezTo>
                    <a:cubicBezTo>
                      <a:pt x="1568" y="767"/>
                      <a:pt x="1448" y="777"/>
                      <a:pt x="1438" y="628"/>
                    </a:cubicBezTo>
                    <a:cubicBezTo>
                      <a:pt x="1592" y="374"/>
                      <a:pt x="1869" y="499"/>
                      <a:pt x="2085" y="422"/>
                    </a:cubicBezTo>
                    <a:cubicBezTo>
                      <a:pt x="2195" y="403"/>
                      <a:pt x="2262" y="293"/>
                      <a:pt x="2239" y="182"/>
                    </a:cubicBezTo>
                    <a:cubicBezTo>
                      <a:pt x="2225" y="140"/>
                      <a:pt x="2174" y="62"/>
                      <a:pt x="2158" y="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8"/>
              <p:cNvSpPr/>
              <p:nvPr/>
            </p:nvSpPr>
            <p:spPr>
              <a:xfrm rot="5400000">
                <a:off x="6932683" y="4730619"/>
                <a:ext cx="81112" cy="87861"/>
              </a:xfrm>
              <a:custGeom>
                <a:rect b="b" l="l" r="r" t="t"/>
                <a:pathLst>
                  <a:path extrusionOk="0" h="2083" w="1923">
                    <a:moveTo>
                      <a:pt x="1326" y="0"/>
                    </a:moveTo>
                    <a:cubicBezTo>
                      <a:pt x="1268" y="0"/>
                      <a:pt x="1202" y="13"/>
                      <a:pt x="1127" y="46"/>
                    </a:cubicBezTo>
                    <a:cubicBezTo>
                      <a:pt x="1145" y="555"/>
                      <a:pt x="929" y="903"/>
                      <a:pt x="396" y="903"/>
                    </a:cubicBezTo>
                    <a:cubicBezTo>
                      <a:pt x="347" y="903"/>
                      <a:pt x="295" y="900"/>
                      <a:pt x="241" y="894"/>
                    </a:cubicBezTo>
                    <a:cubicBezTo>
                      <a:pt x="212" y="894"/>
                      <a:pt x="183" y="899"/>
                      <a:pt x="159" y="908"/>
                    </a:cubicBezTo>
                    <a:cubicBezTo>
                      <a:pt x="58" y="952"/>
                      <a:pt x="1" y="1057"/>
                      <a:pt x="20" y="1167"/>
                    </a:cubicBezTo>
                    <a:cubicBezTo>
                      <a:pt x="37" y="1236"/>
                      <a:pt x="93" y="1304"/>
                      <a:pt x="163" y="1304"/>
                    </a:cubicBezTo>
                    <a:cubicBezTo>
                      <a:pt x="171" y="1304"/>
                      <a:pt x="179" y="1304"/>
                      <a:pt x="188" y="1301"/>
                    </a:cubicBezTo>
                    <a:cubicBezTo>
                      <a:pt x="276" y="1277"/>
                      <a:pt x="347" y="1266"/>
                      <a:pt x="405" y="1266"/>
                    </a:cubicBezTo>
                    <a:cubicBezTo>
                      <a:pt x="678" y="1266"/>
                      <a:pt x="635" y="1515"/>
                      <a:pt x="571" y="1781"/>
                    </a:cubicBezTo>
                    <a:cubicBezTo>
                      <a:pt x="542" y="1891"/>
                      <a:pt x="432" y="2030"/>
                      <a:pt x="648" y="2083"/>
                    </a:cubicBezTo>
                    <a:cubicBezTo>
                      <a:pt x="840" y="1987"/>
                      <a:pt x="897" y="1800"/>
                      <a:pt x="955" y="1637"/>
                    </a:cubicBezTo>
                    <a:cubicBezTo>
                      <a:pt x="1122" y="1167"/>
                      <a:pt x="1218" y="678"/>
                      <a:pt x="1745" y="424"/>
                    </a:cubicBezTo>
                    <a:cubicBezTo>
                      <a:pt x="1923" y="338"/>
                      <a:pt x="1856" y="151"/>
                      <a:pt x="1650" y="89"/>
                    </a:cubicBezTo>
                    <a:cubicBezTo>
                      <a:pt x="1551" y="59"/>
                      <a:pt x="1454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8"/>
              <p:cNvSpPr/>
              <p:nvPr/>
            </p:nvSpPr>
            <p:spPr>
              <a:xfrm rot="5400000">
                <a:off x="7010695" y="4324657"/>
                <a:ext cx="58251" cy="42855"/>
              </a:xfrm>
              <a:custGeom>
                <a:rect b="b" l="l" r="r" t="t"/>
                <a:pathLst>
                  <a:path extrusionOk="0" h="1016" w="1381">
                    <a:moveTo>
                      <a:pt x="539" y="0"/>
                    </a:moveTo>
                    <a:cubicBezTo>
                      <a:pt x="413" y="0"/>
                      <a:pt x="280" y="47"/>
                      <a:pt x="149" y="113"/>
                    </a:cubicBezTo>
                    <a:cubicBezTo>
                      <a:pt x="49" y="156"/>
                      <a:pt x="1" y="271"/>
                      <a:pt x="39" y="372"/>
                    </a:cubicBezTo>
                    <a:cubicBezTo>
                      <a:pt x="136" y="631"/>
                      <a:pt x="900" y="1016"/>
                      <a:pt x="1336" y="1016"/>
                    </a:cubicBezTo>
                    <a:cubicBezTo>
                      <a:pt x="1351" y="1016"/>
                      <a:pt x="1366" y="1015"/>
                      <a:pt x="1381" y="1014"/>
                    </a:cubicBezTo>
                    <a:cubicBezTo>
                      <a:pt x="1218" y="731"/>
                      <a:pt x="1089" y="449"/>
                      <a:pt x="911" y="204"/>
                    </a:cubicBezTo>
                    <a:cubicBezTo>
                      <a:pt x="806" y="56"/>
                      <a:pt x="677" y="0"/>
                      <a:pt x="5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8"/>
              <p:cNvSpPr/>
              <p:nvPr/>
            </p:nvSpPr>
            <p:spPr>
              <a:xfrm rot="5400000">
                <a:off x="5120925" y="4368588"/>
                <a:ext cx="42897" cy="44753"/>
              </a:xfrm>
              <a:custGeom>
                <a:rect b="b" l="l" r="r" t="t"/>
                <a:pathLst>
                  <a:path extrusionOk="0" h="1061" w="1017">
                    <a:moveTo>
                      <a:pt x="240" y="0"/>
                    </a:moveTo>
                    <a:cubicBezTo>
                      <a:pt x="169" y="245"/>
                      <a:pt x="97" y="470"/>
                      <a:pt x="39" y="695"/>
                    </a:cubicBezTo>
                    <a:cubicBezTo>
                      <a:pt x="1" y="829"/>
                      <a:pt x="30" y="973"/>
                      <a:pt x="178" y="1016"/>
                    </a:cubicBezTo>
                    <a:cubicBezTo>
                      <a:pt x="270" y="1043"/>
                      <a:pt x="364" y="1061"/>
                      <a:pt x="454" y="1061"/>
                    </a:cubicBezTo>
                    <a:cubicBezTo>
                      <a:pt x="595" y="1061"/>
                      <a:pt x="729" y="1017"/>
                      <a:pt x="840" y="892"/>
                    </a:cubicBezTo>
                    <a:cubicBezTo>
                      <a:pt x="1017" y="681"/>
                      <a:pt x="907" y="508"/>
                      <a:pt x="729" y="355"/>
                    </a:cubicBezTo>
                    <a:cubicBezTo>
                      <a:pt x="595" y="240"/>
                      <a:pt x="547" y="24"/>
                      <a:pt x="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8"/>
              <p:cNvSpPr/>
              <p:nvPr/>
            </p:nvSpPr>
            <p:spPr>
              <a:xfrm rot="5400000">
                <a:off x="5973720" y="4538278"/>
                <a:ext cx="58461" cy="35094"/>
              </a:xfrm>
              <a:custGeom>
                <a:rect b="b" l="l" r="r" t="t"/>
                <a:pathLst>
                  <a:path extrusionOk="0" h="832" w="1386">
                    <a:moveTo>
                      <a:pt x="306" y="1"/>
                    </a:moveTo>
                    <a:cubicBezTo>
                      <a:pt x="216" y="1"/>
                      <a:pt x="153" y="58"/>
                      <a:pt x="116" y="193"/>
                    </a:cubicBezTo>
                    <a:cubicBezTo>
                      <a:pt x="63" y="380"/>
                      <a:pt x="1" y="548"/>
                      <a:pt x="283" y="600"/>
                    </a:cubicBezTo>
                    <a:cubicBezTo>
                      <a:pt x="542" y="653"/>
                      <a:pt x="791" y="739"/>
                      <a:pt x="1065" y="811"/>
                    </a:cubicBezTo>
                    <a:cubicBezTo>
                      <a:pt x="1105" y="820"/>
                      <a:pt x="1149" y="832"/>
                      <a:pt x="1192" y="832"/>
                    </a:cubicBezTo>
                    <a:cubicBezTo>
                      <a:pt x="1260" y="832"/>
                      <a:pt x="1323" y="802"/>
                      <a:pt x="1352" y="687"/>
                    </a:cubicBezTo>
                    <a:cubicBezTo>
                      <a:pt x="1386" y="552"/>
                      <a:pt x="1319" y="413"/>
                      <a:pt x="1194" y="351"/>
                    </a:cubicBezTo>
                    <a:cubicBezTo>
                      <a:pt x="959" y="236"/>
                      <a:pt x="710" y="150"/>
                      <a:pt x="470" y="44"/>
                    </a:cubicBezTo>
                    <a:cubicBezTo>
                      <a:pt x="408" y="16"/>
                      <a:pt x="353" y="1"/>
                      <a:pt x="3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8"/>
              <p:cNvSpPr/>
              <p:nvPr/>
            </p:nvSpPr>
            <p:spPr>
              <a:xfrm rot="5400000">
                <a:off x="6708327" y="4585815"/>
                <a:ext cx="38679" cy="46778"/>
              </a:xfrm>
              <a:custGeom>
                <a:rect b="b" l="l" r="r" t="t"/>
                <a:pathLst>
                  <a:path extrusionOk="0" h="1109" w="917">
                    <a:moveTo>
                      <a:pt x="44" y="1"/>
                    </a:moveTo>
                    <a:lnTo>
                      <a:pt x="44" y="6"/>
                    </a:lnTo>
                    <a:cubicBezTo>
                      <a:pt x="1" y="279"/>
                      <a:pt x="389" y="466"/>
                      <a:pt x="164" y="806"/>
                    </a:cubicBezTo>
                    <a:cubicBezTo>
                      <a:pt x="99" y="898"/>
                      <a:pt x="291" y="1109"/>
                      <a:pt x="510" y="1109"/>
                    </a:cubicBezTo>
                    <a:cubicBezTo>
                      <a:pt x="519" y="1109"/>
                      <a:pt x="528" y="1109"/>
                      <a:pt x="538" y="1108"/>
                    </a:cubicBezTo>
                    <a:cubicBezTo>
                      <a:pt x="724" y="1098"/>
                      <a:pt x="811" y="998"/>
                      <a:pt x="839" y="811"/>
                    </a:cubicBezTo>
                    <a:cubicBezTo>
                      <a:pt x="916" y="288"/>
                      <a:pt x="777" y="145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8"/>
              <p:cNvSpPr/>
              <p:nvPr/>
            </p:nvSpPr>
            <p:spPr>
              <a:xfrm rot="5400000">
                <a:off x="4567882" y="4546988"/>
                <a:ext cx="52008" cy="25392"/>
              </a:xfrm>
              <a:custGeom>
                <a:rect b="b" l="l" r="r" t="t"/>
                <a:pathLst>
                  <a:path extrusionOk="0" h="602" w="1233">
                    <a:moveTo>
                      <a:pt x="280" y="1"/>
                    </a:moveTo>
                    <a:cubicBezTo>
                      <a:pt x="127" y="1"/>
                      <a:pt x="1" y="126"/>
                      <a:pt x="5" y="282"/>
                    </a:cubicBezTo>
                    <a:cubicBezTo>
                      <a:pt x="0" y="426"/>
                      <a:pt x="106" y="546"/>
                      <a:pt x="245" y="560"/>
                    </a:cubicBezTo>
                    <a:cubicBezTo>
                      <a:pt x="369" y="575"/>
                      <a:pt x="498" y="602"/>
                      <a:pt x="628" y="602"/>
                    </a:cubicBezTo>
                    <a:cubicBezTo>
                      <a:pt x="837" y="602"/>
                      <a:pt x="1045" y="532"/>
                      <a:pt x="1232" y="230"/>
                    </a:cubicBezTo>
                    <a:cubicBezTo>
                      <a:pt x="873" y="134"/>
                      <a:pt x="599" y="43"/>
                      <a:pt x="326" y="4"/>
                    </a:cubicBezTo>
                    <a:cubicBezTo>
                      <a:pt x="311" y="2"/>
                      <a:pt x="295" y="1"/>
                      <a:pt x="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8"/>
              <p:cNvSpPr/>
              <p:nvPr/>
            </p:nvSpPr>
            <p:spPr>
              <a:xfrm rot="5400000">
                <a:off x="7055363" y="4688375"/>
                <a:ext cx="39480" cy="37329"/>
              </a:xfrm>
              <a:custGeom>
                <a:rect b="b" l="l" r="r" t="t"/>
                <a:pathLst>
                  <a:path extrusionOk="0" h="885" w="936">
                    <a:moveTo>
                      <a:pt x="674" y="0"/>
                    </a:moveTo>
                    <a:cubicBezTo>
                      <a:pt x="624" y="0"/>
                      <a:pt x="572" y="16"/>
                      <a:pt x="523" y="45"/>
                    </a:cubicBezTo>
                    <a:cubicBezTo>
                      <a:pt x="389" y="127"/>
                      <a:pt x="260" y="218"/>
                      <a:pt x="135" y="309"/>
                    </a:cubicBezTo>
                    <a:cubicBezTo>
                      <a:pt x="49" y="376"/>
                      <a:pt x="1" y="467"/>
                      <a:pt x="58" y="577"/>
                    </a:cubicBezTo>
                    <a:cubicBezTo>
                      <a:pt x="130" y="721"/>
                      <a:pt x="255" y="831"/>
                      <a:pt x="408" y="884"/>
                    </a:cubicBezTo>
                    <a:cubicBezTo>
                      <a:pt x="691" y="846"/>
                      <a:pt x="609" y="491"/>
                      <a:pt x="835" y="386"/>
                    </a:cubicBezTo>
                    <a:cubicBezTo>
                      <a:pt x="935" y="338"/>
                      <a:pt x="926" y="194"/>
                      <a:pt x="863" y="108"/>
                    </a:cubicBezTo>
                    <a:cubicBezTo>
                      <a:pt x="815" y="34"/>
                      <a:pt x="747" y="0"/>
                      <a:pt x="6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8"/>
              <p:cNvSpPr/>
              <p:nvPr/>
            </p:nvSpPr>
            <p:spPr>
              <a:xfrm rot="5400000">
                <a:off x="7071771" y="4742577"/>
                <a:ext cx="32352" cy="53653"/>
              </a:xfrm>
              <a:custGeom>
                <a:rect b="b" l="l" r="r" t="t"/>
                <a:pathLst>
                  <a:path extrusionOk="0" h="1272" w="767">
                    <a:moveTo>
                      <a:pt x="451" y="0"/>
                    </a:moveTo>
                    <a:cubicBezTo>
                      <a:pt x="220" y="0"/>
                      <a:pt x="161" y="241"/>
                      <a:pt x="0" y="342"/>
                    </a:cubicBezTo>
                    <a:cubicBezTo>
                      <a:pt x="67" y="702"/>
                      <a:pt x="254" y="1027"/>
                      <a:pt x="523" y="1272"/>
                    </a:cubicBezTo>
                    <a:cubicBezTo>
                      <a:pt x="767" y="773"/>
                      <a:pt x="551" y="390"/>
                      <a:pt x="484" y="2"/>
                    </a:cubicBezTo>
                    <a:cubicBezTo>
                      <a:pt x="473" y="1"/>
                      <a:pt x="462" y="0"/>
                      <a:pt x="4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8"/>
              <p:cNvSpPr/>
              <p:nvPr/>
            </p:nvSpPr>
            <p:spPr>
              <a:xfrm rot="5400000">
                <a:off x="7091828" y="4737452"/>
                <a:ext cx="44711" cy="27754"/>
              </a:xfrm>
              <a:custGeom>
                <a:rect b="b" l="l" r="r" t="t"/>
                <a:pathLst>
                  <a:path extrusionOk="0" h="658" w="1060">
                    <a:moveTo>
                      <a:pt x="748" y="1"/>
                    </a:moveTo>
                    <a:cubicBezTo>
                      <a:pt x="692" y="105"/>
                      <a:pt x="621" y="137"/>
                      <a:pt x="543" y="137"/>
                    </a:cubicBezTo>
                    <a:cubicBezTo>
                      <a:pt x="421" y="137"/>
                      <a:pt x="282" y="58"/>
                      <a:pt x="162" y="58"/>
                    </a:cubicBezTo>
                    <a:cubicBezTo>
                      <a:pt x="102" y="58"/>
                      <a:pt x="47" y="77"/>
                      <a:pt x="0" y="135"/>
                    </a:cubicBezTo>
                    <a:cubicBezTo>
                      <a:pt x="33" y="507"/>
                      <a:pt x="238" y="657"/>
                      <a:pt x="564" y="657"/>
                    </a:cubicBezTo>
                    <a:cubicBezTo>
                      <a:pt x="570" y="657"/>
                      <a:pt x="575" y="657"/>
                      <a:pt x="580" y="657"/>
                    </a:cubicBezTo>
                    <a:cubicBezTo>
                      <a:pt x="736" y="561"/>
                      <a:pt x="795" y="315"/>
                      <a:pt x="1027" y="315"/>
                    </a:cubicBezTo>
                    <a:cubicBezTo>
                      <a:pt x="1037" y="315"/>
                      <a:pt x="1048" y="316"/>
                      <a:pt x="1059" y="317"/>
                    </a:cubicBezTo>
                    <a:cubicBezTo>
                      <a:pt x="1059" y="211"/>
                      <a:pt x="1054" y="106"/>
                      <a:pt x="10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8"/>
              <p:cNvSpPr/>
              <p:nvPr/>
            </p:nvSpPr>
            <p:spPr>
              <a:xfrm rot="5400000">
                <a:off x="6766915" y="4326534"/>
                <a:ext cx="35431" cy="35684"/>
              </a:xfrm>
              <a:custGeom>
                <a:rect b="b" l="l" r="r" t="t"/>
                <a:pathLst>
                  <a:path extrusionOk="0" h="846" w="840">
                    <a:moveTo>
                      <a:pt x="358" y="1"/>
                    </a:moveTo>
                    <a:cubicBezTo>
                      <a:pt x="322" y="1"/>
                      <a:pt x="283" y="13"/>
                      <a:pt x="240" y="41"/>
                    </a:cubicBezTo>
                    <a:cubicBezTo>
                      <a:pt x="92" y="141"/>
                      <a:pt x="1" y="314"/>
                      <a:pt x="116" y="448"/>
                    </a:cubicBezTo>
                    <a:cubicBezTo>
                      <a:pt x="274" y="635"/>
                      <a:pt x="456" y="846"/>
                      <a:pt x="763" y="846"/>
                    </a:cubicBezTo>
                    <a:cubicBezTo>
                      <a:pt x="839" y="549"/>
                      <a:pt x="648" y="371"/>
                      <a:pt x="552" y="165"/>
                    </a:cubicBezTo>
                    <a:cubicBezTo>
                      <a:pt x="508" y="73"/>
                      <a:pt x="444" y="1"/>
                      <a:pt x="3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8"/>
              <p:cNvSpPr/>
              <p:nvPr/>
            </p:nvSpPr>
            <p:spPr>
              <a:xfrm rot="5400000">
                <a:off x="4364068" y="4585034"/>
                <a:ext cx="30370" cy="35220"/>
              </a:xfrm>
              <a:custGeom>
                <a:rect b="b" l="l" r="r" t="t"/>
                <a:pathLst>
                  <a:path extrusionOk="0" h="835" w="720">
                    <a:moveTo>
                      <a:pt x="573" y="1"/>
                    </a:moveTo>
                    <a:cubicBezTo>
                      <a:pt x="554" y="1"/>
                      <a:pt x="534" y="6"/>
                      <a:pt x="513" y="17"/>
                    </a:cubicBezTo>
                    <a:cubicBezTo>
                      <a:pt x="273" y="132"/>
                      <a:pt x="63" y="300"/>
                      <a:pt x="0" y="577"/>
                    </a:cubicBezTo>
                    <a:cubicBezTo>
                      <a:pt x="0" y="659"/>
                      <a:pt x="39" y="731"/>
                      <a:pt x="96" y="779"/>
                    </a:cubicBezTo>
                    <a:cubicBezTo>
                      <a:pt x="137" y="808"/>
                      <a:pt x="228" y="835"/>
                      <a:pt x="277" y="835"/>
                    </a:cubicBezTo>
                    <a:cubicBezTo>
                      <a:pt x="292" y="835"/>
                      <a:pt x="302" y="832"/>
                      <a:pt x="307" y="827"/>
                    </a:cubicBezTo>
                    <a:cubicBezTo>
                      <a:pt x="460" y="621"/>
                      <a:pt x="595" y="400"/>
                      <a:pt x="719" y="213"/>
                    </a:cubicBezTo>
                    <a:cubicBezTo>
                      <a:pt x="711" y="80"/>
                      <a:pt x="64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8"/>
              <p:cNvSpPr/>
              <p:nvPr/>
            </p:nvSpPr>
            <p:spPr>
              <a:xfrm rot="5400000">
                <a:off x="4393426" y="4647208"/>
                <a:ext cx="27965" cy="37793"/>
              </a:xfrm>
              <a:custGeom>
                <a:rect b="b" l="l" r="r" t="t"/>
                <a:pathLst>
                  <a:path extrusionOk="0" h="896" w="663">
                    <a:moveTo>
                      <a:pt x="1" y="1"/>
                    </a:moveTo>
                    <a:lnTo>
                      <a:pt x="1" y="1"/>
                    </a:lnTo>
                    <a:cubicBezTo>
                      <a:pt x="58" y="226"/>
                      <a:pt x="116" y="451"/>
                      <a:pt x="169" y="676"/>
                    </a:cubicBezTo>
                    <a:cubicBezTo>
                      <a:pt x="196" y="786"/>
                      <a:pt x="230" y="896"/>
                      <a:pt x="335" y="896"/>
                    </a:cubicBezTo>
                    <a:cubicBezTo>
                      <a:pt x="359" y="896"/>
                      <a:pt x="386" y="890"/>
                      <a:pt x="418" y="878"/>
                    </a:cubicBezTo>
                    <a:cubicBezTo>
                      <a:pt x="590" y="811"/>
                      <a:pt x="662" y="652"/>
                      <a:pt x="547" y="504"/>
                    </a:cubicBezTo>
                    <a:cubicBezTo>
                      <a:pt x="399" y="307"/>
                      <a:pt x="327" y="1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8"/>
              <p:cNvSpPr/>
              <p:nvPr/>
            </p:nvSpPr>
            <p:spPr>
              <a:xfrm rot="5400000">
                <a:off x="4397159" y="4621626"/>
                <a:ext cx="21638" cy="37414"/>
              </a:xfrm>
              <a:custGeom>
                <a:rect b="b" l="l" r="r" t="t"/>
                <a:pathLst>
                  <a:path extrusionOk="0" h="887" w="513">
                    <a:moveTo>
                      <a:pt x="72" y="0"/>
                    </a:moveTo>
                    <a:lnTo>
                      <a:pt x="72" y="0"/>
                    </a:lnTo>
                    <a:cubicBezTo>
                      <a:pt x="86" y="283"/>
                      <a:pt x="0" y="570"/>
                      <a:pt x="149" y="887"/>
                    </a:cubicBezTo>
                    <a:cubicBezTo>
                      <a:pt x="513" y="637"/>
                      <a:pt x="336" y="292"/>
                      <a:pt x="379" y="5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8"/>
              <p:cNvSpPr/>
              <p:nvPr/>
            </p:nvSpPr>
            <p:spPr>
              <a:xfrm rot="5400000">
                <a:off x="7091469" y="4791674"/>
                <a:ext cx="21891" cy="25392"/>
              </a:xfrm>
              <a:custGeom>
                <a:rect b="b" l="l" r="r" t="t"/>
                <a:pathLst>
                  <a:path extrusionOk="0" h="602" w="519">
                    <a:moveTo>
                      <a:pt x="341" y="0"/>
                    </a:moveTo>
                    <a:cubicBezTo>
                      <a:pt x="303" y="63"/>
                      <a:pt x="265" y="134"/>
                      <a:pt x="217" y="197"/>
                    </a:cubicBezTo>
                    <a:cubicBezTo>
                      <a:pt x="145" y="297"/>
                      <a:pt x="1" y="403"/>
                      <a:pt x="87" y="523"/>
                    </a:cubicBezTo>
                    <a:cubicBezTo>
                      <a:pt x="127" y="581"/>
                      <a:pt x="169" y="601"/>
                      <a:pt x="212" y="601"/>
                    </a:cubicBezTo>
                    <a:cubicBezTo>
                      <a:pt x="305" y="601"/>
                      <a:pt x="402" y="501"/>
                      <a:pt x="495" y="484"/>
                    </a:cubicBezTo>
                    <a:cubicBezTo>
                      <a:pt x="485" y="312"/>
                      <a:pt x="519" y="120"/>
                      <a:pt x="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8"/>
              <p:cNvSpPr/>
              <p:nvPr/>
            </p:nvSpPr>
            <p:spPr>
              <a:xfrm rot="5400000">
                <a:off x="6750423" y="4581175"/>
                <a:ext cx="11136" cy="10376"/>
              </a:xfrm>
              <a:custGeom>
                <a:rect b="b" l="l" r="r" t="t"/>
                <a:pathLst>
                  <a:path extrusionOk="0" h="246" w="264">
                    <a:moveTo>
                      <a:pt x="88" y="0"/>
                    </a:moveTo>
                    <a:cubicBezTo>
                      <a:pt x="80" y="0"/>
                      <a:pt x="71" y="0"/>
                      <a:pt x="62" y="1"/>
                    </a:cubicBezTo>
                    <a:cubicBezTo>
                      <a:pt x="38" y="6"/>
                      <a:pt x="19" y="30"/>
                      <a:pt x="10" y="54"/>
                    </a:cubicBezTo>
                    <a:cubicBezTo>
                      <a:pt x="0" y="231"/>
                      <a:pt x="139" y="231"/>
                      <a:pt x="259" y="246"/>
                    </a:cubicBezTo>
                    <a:lnTo>
                      <a:pt x="264" y="241"/>
                    </a:lnTo>
                    <a:cubicBezTo>
                      <a:pt x="245" y="127"/>
                      <a:pt x="240" y="0"/>
                      <a:pt x="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8"/>
              <p:cNvSpPr/>
              <p:nvPr/>
            </p:nvSpPr>
            <p:spPr>
              <a:xfrm rot="5400000">
                <a:off x="5327291" y="4761473"/>
                <a:ext cx="3670" cy="4555"/>
              </a:xfrm>
              <a:custGeom>
                <a:rect b="b" l="l" r="r" t="t"/>
                <a:pathLst>
                  <a:path extrusionOk="0" h="108" w="87">
                    <a:moveTo>
                      <a:pt x="33" y="0"/>
                    </a:moveTo>
                    <a:cubicBezTo>
                      <a:pt x="14" y="0"/>
                      <a:pt x="0" y="20"/>
                      <a:pt x="0" y="60"/>
                    </a:cubicBezTo>
                    <a:cubicBezTo>
                      <a:pt x="0" y="74"/>
                      <a:pt x="19" y="88"/>
                      <a:pt x="34" y="108"/>
                    </a:cubicBezTo>
                    <a:cubicBezTo>
                      <a:pt x="48" y="98"/>
                      <a:pt x="72" y="93"/>
                      <a:pt x="82" y="79"/>
                    </a:cubicBezTo>
                    <a:cubicBezTo>
                      <a:pt x="87" y="60"/>
                      <a:pt x="82" y="36"/>
                      <a:pt x="72" y="21"/>
                    </a:cubicBezTo>
                    <a:cubicBezTo>
                      <a:pt x="58" y="7"/>
                      <a:pt x="44" y="0"/>
                      <a:pt x="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63" name="Google Shape;1963;p8"/>
          <p:cNvGrpSpPr/>
          <p:nvPr/>
        </p:nvGrpSpPr>
        <p:grpSpPr>
          <a:xfrm>
            <a:off x="403766" y="3472965"/>
            <a:ext cx="966613" cy="1323526"/>
            <a:chOff x="403766" y="3472965"/>
            <a:chExt cx="966613" cy="1323526"/>
          </a:xfrm>
        </p:grpSpPr>
        <p:sp>
          <p:nvSpPr>
            <p:cNvPr id="1964" name="Google Shape;1964;p8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8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8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8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8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8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8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8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8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8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8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8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8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8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8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8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8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8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8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8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8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8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8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8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8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8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8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8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8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8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8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8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8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8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8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8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8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8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8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8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8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8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8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8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8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8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8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8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8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8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8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8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8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8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8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0" name="Google Shape;2020;p9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10800000">
            <a:off x="-81200" y="-26712"/>
            <a:ext cx="9306499" cy="5196924"/>
          </a:xfrm>
          <a:prstGeom prst="rect">
            <a:avLst/>
          </a:prstGeom>
          <a:noFill/>
          <a:ln>
            <a:noFill/>
          </a:ln>
        </p:spPr>
      </p:pic>
      <p:sp>
        <p:nvSpPr>
          <p:cNvPr id="2021" name="Google Shape;2021;p9"/>
          <p:cNvSpPr/>
          <p:nvPr/>
        </p:nvSpPr>
        <p:spPr>
          <a:xfrm>
            <a:off x="459000" y="361650"/>
            <a:ext cx="8226000" cy="4420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2" name="Google Shape;2022;p9"/>
          <p:cNvSpPr/>
          <p:nvPr/>
        </p:nvSpPr>
        <p:spPr>
          <a:xfrm>
            <a:off x="4111625" y="361675"/>
            <a:ext cx="4573500" cy="44202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3" name="Google Shape;2023;p9"/>
          <p:cNvSpPr/>
          <p:nvPr/>
        </p:nvSpPr>
        <p:spPr>
          <a:xfrm>
            <a:off x="4111625" y="364950"/>
            <a:ext cx="4573500" cy="637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24" name="Google Shape;2024;p9"/>
          <p:cNvCxnSpPr/>
          <p:nvPr/>
        </p:nvCxnSpPr>
        <p:spPr>
          <a:xfrm>
            <a:off x="4111625" y="361650"/>
            <a:ext cx="0" cy="4404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25" name="Google Shape;2025;p9"/>
          <p:cNvSpPr txBox="1"/>
          <p:nvPr>
            <p:ph type="title"/>
          </p:nvPr>
        </p:nvSpPr>
        <p:spPr>
          <a:xfrm>
            <a:off x="4336816" y="1401312"/>
            <a:ext cx="4104300" cy="5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026" name="Google Shape;2026;p9"/>
          <p:cNvSpPr txBox="1"/>
          <p:nvPr>
            <p:ph idx="1" type="subTitle"/>
          </p:nvPr>
        </p:nvSpPr>
        <p:spPr>
          <a:xfrm>
            <a:off x="4336816" y="2034497"/>
            <a:ext cx="4104300" cy="17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027" name="Google Shape;2027;p9"/>
          <p:cNvGrpSpPr/>
          <p:nvPr/>
        </p:nvGrpSpPr>
        <p:grpSpPr>
          <a:xfrm>
            <a:off x="510695" y="637321"/>
            <a:ext cx="8011692" cy="3789582"/>
            <a:chOff x="510695" y="637321"/>
            <a:chExt cx="8011692" cy="3789582"/>
          </a:xfrm>
        </p:grpSpPr>
        <p:grpSp>
          <p:nvGrpSpPr>
            <p:cNvPr id="2028" name="Google Shape;2028;p9"/>
            <p:cNvGrpSpPr/>
            <p:nvPr/>
          </p:nvGrpSpPr>
          <p:grpSpPr>
            <a:xfrm flipH="1" rot="-652735">
              <a:off x="1229212" y="2303225"/>
              <a:ext cx="483137" cy="458078"/>
              <a:chOff x="1776103" y="8970138"/>
              <a:chExt cx="351656" cy="333398"/>
            </a:xfrm>
          </p:grpSpPr>
          <p:sp>
            <p:nvSpPr>
              <p:cNvPr id="2029" name="Google Shape;2029;p9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9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9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9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9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9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9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9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9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8" name="Google Shape;2038;p9"/>
            <p:cNvGrpSpPr/>
            <p:nvPr/>
          </p:nvGrpSpPr>
          <p:grpSpPr>
            <a:xfrm flipH="1" rot="292372">
              <a:off x="3071206" y="1616131"/>
              <a:ext cx="490744" cy="334961"/>
              <a:chOff x="527553" y="10096667"/>
              <a:chExt cx="285914" cy="195141"/>
            </a:xfrm>
          </p:grpSpPr>
          <p:sp>
            <p:nvSpPr>
              <p:cNvPr id="2039" name="Google Shape;2039;p9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9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9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2" name="Google Shape;2042;p9"/>
            <p:cNvGrpSpPr/>
            <p:nvPr/>
          </p:nvGrpSpPr>
          <p:grpSpPr>
            <a:xfrm flipH="1" rot="-293467">
              <a:off x="2848313" y="2341880"/>
              <a:ext cx="495542" cy="277091"/>
              <a:chOff x="306183" y="11167138"/>
              <a:chExt cx="361739" cy="202244"/>
            </a:xfrm>
          </p:grpSpPr>
          <p:sp>
            <p:nvSpPr>
              <p:cNvPr id="2043" name="Google Shape;2043;p9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9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9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9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47" name="Google Shape;2047;p9"/>
            <p:cNvSpPr/>
            <p:nvPr/>
          </p:nvSpPr>
          <p:spPr>
            <a:xfrm flipH="1" rot="1585849">
              <a:off x="2667079" y="671660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48" name="Google Shape;2048;p9"/>
            <p:cNvGrpSpPr/>
            <p:nvPr/>
          </p:nvGrpSpPr>
          <p:grpSpPr>
            <a:xfrm flipH="1" rot="-892445">
              <a:off x="819239" y="1810611"/>
              <a:ext cx="343036" cy="339026"/>
              <a:chOff x="1496103" y="9977164"/>
              <a:chExt cx="198862" cy="196562"/>
            </a:xfrm>
          </p:grpSpPr>
          <p:sp>
            <p:nvSpPr>
              <p:cNvPr id="2049" name="Google Shape;2049;p9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9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9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9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3" name="Google Shape;2053;p9"/>
            <p:cNvGrpSpPr/>
            <p:nvPr/>
          </p:nvGrpSpPr>
          <p:grpSpPr>
            <a:xfrm flipH="1" rot="-1398537">
              <a:off x="3658294" y="818982"/>
              <a:ext cx="278766" cy="476967"/>
              <a:chOff x="316587" y="9755293"/>
              <a:chExt cx="193789" cy="331571"/>
            </a:xfrm>
          </p:grpSpPr>
          <p:sp>
            <p:nvSpPr>
              <p:cNvPr id="2054" name="Google Shape;2054;p9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9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9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9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9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9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9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1" name="Google Shape;2061;p9"/>
            <p:cNvGrpSpPr/>
            <p:nvPr/>
          </p:nvGrpSpPr>
          <p:grpSpPr>
            <a:xfrm flipH="1">
              <a:off x="2264501" y="3020335"/>
              <a:ext cx="417006" cy="385139"/>
              <a:chOff x="-2439074" y="11152150"/>
              <a:chExt cx="417800" cy="385873"/>
            </a:xfrm>
          </p:grpSpPr>
          <p:sp>
            <p:nvSpPr>
              <p:cNvPr id="2062" name="Google Shape;2062;p9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9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9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9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6" name="Google Shape;2066;p9"/>
            <p:cNvSpPr/>
            <p:nvPr/>
          </p:nvSpPr>
          <p:spPr>
            <a:xfrm flipH="1" rot="-705357">
              <a:off x="551867" y="2774788"/>
              <a:ext cx="267476" cy="431710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9"/>
            <p:cNvSpPr/>
            <p:nvPr/>
          </p:nvSpPr>
          <p:spPr>
            <a:xfrm flipH="1" rot="-524861">
              <a:off x="1138741" y="3341102"/>
              <a:ext cx="378056" cy="34146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9"/>
            <p:cNvSpPr/>
            <p:nvPr/>
          </p:nvSpPr>
          <p:spPr>
            <a:xfrm flipH="1">
              <a:off x="6028816" y="1330489"/>
              <a:ext cx="285313" cy="24985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 flipH="1" rot="-906625">
              <a:off x="801390" y="859252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 rot="1118803">
              <a:off x="1896510" y="1569249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 flipH="1" rot="627847">
              <a:off x="3066183" y="3369946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72" name="Google Shape;2072;p9"/>
            <p:cNvGrpSpPr/>
            <p:nvPr/>
          </p:nvGrpSpPr>
          <p:grpSpPr>
            <a:xfrm flipH="1">
              <a:off x="4236308" y="3250682"/>
              <a:ext cx="417006" cy="385139"/>
              <a:chOff x="-2210041" y="11304839"/>
              <a:chExt cx="417800" cy="385873"/>
            </a:xfrm>
          </p:grpSpPr>
          <p:sp>
            <p:nvSpPr>
              <p:cNvPr id="2073" name="Google Shape;2073;p9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9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9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9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7" name="Google Shape;2077;p9"/>
            <p:cNvGrpSpPr/>
            <p:nvPr/>
          </p:nvGrpSpPr>
          <p:grpSpPr>
            <a:xfrm flipH="1" rot="-652735">
              <a:off x="5241109" y="3214460"/>
              <a:ext cx="483137" cy="458078"/>
              <a:chOff x="1905969" y="9058125"/>
              <a:chExt cx="351656" cy="333398"/>
            </a:xfrm>
          </p:grpSpPr>
          <p:sp>
            <p:nvSpPr>
              <p:cNvPr id="2078" name="Google Shape;2078;p9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9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9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9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9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9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9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9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9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7" name="Google Shape;2087;p9"/>
            <p:cNvGrpSpPr/>
            <p:nvPr/>
          </p:nvGrpSpPr>
          <p:grpSpPr>
            <a:xfrm flipH="1" rot="-892445">
              <a:off x="5001166" y="2300345"/>
              <a:ext cx="343036" cy="339026"/>
              <a:chOff x="1740934" y="9866422"/>
              <a:chExt cx="198862" cy="196562"/>
            </a:xfrm>
          </p:grpSpPr>
          <p:sp>
            <p:nvSpPr>
              <p:cNvPr id="2088" name="Google Shape;2088;p9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9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9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9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92" name="Google Shape;2092;p9"/>
            <p:cNvSpPr/>
            <p:nvPr/>
          </p:nvSpPr>
          <p:spPr>
            <a:xfrm flipH="1" rot="-3469497">
              <a:off x="6149000" y="3592431"/>
              <a:ext cx="267478" cy="431712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93" name="Google Shape;2093;p9"/>
            <p:cNvGrpSpPr/>
            <p:nvPr/>
          </p:nvGrpSpPr>
          <p:grpSpPr>
            <a:xfrm flipH="1" rot="-293467">
              <a:off x="6420501" y="2222013"/>
              <a:ext cx="495542" cy="277091"/>
              <a:chOff x="306183" y="11167138"/>
              <a:chExt cx="361739" cy="202244"/>
            </a:xfrm>
          </p:grpSpPr>
          <p:sp>
            <p:nvSpPr>
              <p:cNvPr id="2094" name="Google Shape;2094;p9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9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9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9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8" name="Google Shape;2098;p9"/>
            <p:cNvGrpSpPr/>
            <p:nvPr/>
          </p:nvGrpSpPr>
          <p:grpSpPr>
            <a:xfrm flipH="1" rot="-784931">
              <a:off x="7430968" y="3476138"/>
              <a:ext cx="425397" cy="460479"/>
              <a:chOff x="597900" y="10971024"/>
              <a:chExt cx="274481" cy="297136"/>
            </a:xfrm>
          </p:grpSpPr>
          <p:sp>
            <p:nvSpPr>
              <p:cNvPr id="2099" name="Google Shape;2099;p9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9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1" name="Google Shape;2101;p9"/>
            <p:cNvGrpSpPr/>
            <p:nvPr/>
          </p:nvGrpSpPr>
          <p:grpSpPr>
            <a:xfrm flipH="1" rot="292372">
              <a:off x="7803691" y="2364804"/>
              <a:ext cx="490744" cy="334961"/>
              <a:chOff x="527553" y="10096667"/>
              <a:chExt cx="285914" cy="195141"/>
            </a:xfrm>
          </p:grpSpPr>
          <p:sp>
            <p:nvSpPr>
              <p:cNvPr id="2102" name="Google Shape;2102;p9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9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9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05" name="Google Shape;2105;p9"/>
            <p:cNvSpPr/>
            <p:nvPr/>
          </p:nvSpPr>
          <p:spPr>
            <a:xfrm rot="1118803">
              <a:off x="4484748" y="1296899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 flipH="1" rot="1585849">
              <a:off x="3538504" y="3847710"/>
              <a:ext cx="270211" cy="493547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 flipH="1" rot="-906625">
              <a:off x="1672815" y="4035302"/>
              <a:ext cx="807615" cy="291374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8" name="Google Shape;2108;p9"/>
            <p:cNvGrpSpPr/>
            <p:nvPr/>
          </p:nvGrpSpPr>
          <p:grpSpPr>
            <a:xfrm flipH="1" rot="645224">
              <a:off x="8201580" y="3324639"/>
              <a:ext cx="278758" cy="476953"/>
              <a:chOff x="524756" y="9794821"/>
              <a:chExt cx="193789" cy="331571"/>
            </a:xfrm>
          </p:grpSpPr>
          <p:sp>
            <p:nvSpPr>
              <p:cNvPr id="2109" name="Google Shape;2109;p9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9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9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9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9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9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9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16" name="Google Shape;2116;p9"/>
            <p:cNvSpPr/>
            <p:nvPr/>
          </p:nvSpPr>
          <p:spPr>
            <a:xfrm rot="1118803">
              <a:off x="6968698" y="1217274"/>
              <a:ext cx="340141" cy="317016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 flipH="1" rot="627847">
              <a:off x="7860033" y="1514546"/>
              <a:ext cx="378052" cy="341459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8" name="Google Shape;2118;p9"/>
          <p:cNvSpPr/>
          <p:nvPr/>
        </p:nvSpPr>
        <p:spPr>
          <a:xfrm>
            <a:off x="4111625" y="4144815"/>
            <a:ext cx="4573500" cy="6372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9" name="Google Shape;2119;p9"/>
          <p:cNvGrpSpPr/>
          <p:nvPr/>
        </p:nvGrpSpPr>
        <p:grpSpPr>
          <a:xfrm>
            <a:off x="6934583" y="183605"/>
            <a:ext cx="1824429" cy="1124926"/>
            <a:chOff x="6934583" y="183605"/>
            <a:chExt cx="1824429" cy="1124926"/>
          </a:xfrm>
        </p:grpSpPr>
        <p:sp>
          <p:nvSpPr>
            <p:cNvPr id="2120" name="Google Shape;2120;p9"/>
            <p:cNvSpPr/>
            <p:nvPr/>
          </p:nvSpPr>
          <p:spPr>
            <a:xfrm>
              <a:off x="7484348" y="508783"/>
              <a:ext cx="217856" cy="134196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7666170" y="319146"/>
              <a:ext cx="149044" cy="146439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6934583" y="305557"/>
              <a:ext cx="154644" cy="124644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6964583" y="482691"/>
              <a:ext cx="123429" cy="128856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7048852" y="607596"/>
              <a:ext cx="146091" cy="118914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8472864" y="813990"/>
              <a:ext cx="71635" cy="108624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7818687" y="426729"/>
              <a:ext cx="98682" cy="139232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7718398" y="652270"/>
              <a:ext cx="121171" cy="63212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8012187" y="659476"/>
              <a:ext cx="112401" cy="96642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7396128" y="208438"/>
              <a:ext cx="104283" cy="56005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7944590" y="1118243"/>
              <a:ext cx="87655" cy="80405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8258133" y="1034191"/>
              <a:ext cx="102199" cy="88263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8394413" y="626394"/>
              <a:ext cx="55615" cy="109710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8589824" y="1211107"/>
              <a:ext cx="110100" cy="93342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7975805" y="883758"/>
              <a:ext cx="68075" cy="91779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7727775" y="1089806"/>
              <a:ext cx="105108" cy="5340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8421287" y="939764"/>
              <a:ext cx="84703" cy="745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7839916" y="292012"/>
              <a:ext cx="91606" cy="41852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8238987" y="826277"/>
              <a:ext cx="46454" cy="109970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8283097" y="954916"/>
              <a:ext cx="81012" cy="59218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7833274" y="1002976"/>
              <a:ext cx="84703" cy="49710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9"/>
            <p:cNvSpPr/>
            <p:nvPr/>
          </p:nvSpPr>
          <p:spPr>
            <a:xfrm>
              <a:off x="7208836" y="429637"/>
              <a:ext cx="71201" cy="45890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9"/>
            <p:cNvSpPr/>
            <p:nvPr/>
          </p:nvSpPr>
          <p:spPr>
            <a:xfrm>
              <a:off x="8300159" y="701719"/>
              <a:ext cx="67250" cy="59696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8312011" y="448089"/>
              <a:ext cx="62083" cy="57004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8434181" y="842775"/>
              <a:ext cx="62865" cy="50709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8442690" y="1146028"/>
              <a:ext cx="53314" cy="53878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7771668" y="482213"/>
              <a:ext cx="63299" cy="36859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8005979" y="512907"/>
              <a:ext cx="62865" cy="42764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7133120" y="577509"/>
              <a:ext cx="67423" cy="33039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7874475" y="1068750"/>
              <a:ext cx="58914" cy="51751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8300159" y="886276"/>
              <a:ext cx="51447" cy="76193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7607733" y="487249"/>
              <a:ext cx="48929" cy="54486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8530302" y="1117244"/>
              <a:ext cx="51447" cy="50796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7300181" y="510303"/>
              <a:ext cx="27916" cy="62648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8348653" y="871038"/>
              <a:ext cx="53097" cy="36512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8366975" y="931298"/>
              <a:ext cx="68900" cy="27004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8264819" y="992990"/>
              <a:ext cx="53921" cy="41678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7140371" y="517553"/>
              <a:ext cx="45021" cy="40202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7819294" y="556713"/>
              <a:ext cx="45629" cy="30304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8477856" y="1037013"/>
              <a:ext cx="33343" cy="50101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7242352" y="597263"/>
              <a:ext cx="35383" cy="47279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8589650" y="884453"/>
              <a:ext cx="47626" cy="34949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8643962" y="995291"/>
              <a:ext cx="34124" cy="36555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7042991" y="417264"/>
              <a:ext cx="40636" cy="33560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7184480" y="392301"/>
              <a:ext cx="41461" cy="38770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7157259" y="343198"/>
              <a:ext cx="43893" cy="32084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7708412" y="718130"/>
              <a:ext cx="35210" cy="36295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8588565" y="1105696"/>
              <a:ext cx="34602" cy="39377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7837008" y="386266"/>
              <a:ext cx="42720" cy="2904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8383385" y="1009228"/>
              <a:ext cx="31085" cy="45065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8258958" y="616626"/>
              <a:ext cx="45629" cy="29566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7533493" y="415007"/>
              <a:ext cx="42634" cy="3039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7791031" y="532618"/>
              <a:ext cx="27308" cy="41157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8359898" y="708579"/>
              <a:ext cx="55398" cy="40376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7498284" y="278683"/>
              <a:ext cx="29349" cy="47713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7256289" y="207353"/>
              <a:ext cx="39551" cy="31867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8177815" y="683398"/>
              <a:ext cx="28350" cy="31346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7441671" y="993815"/>
              <a:ext cx="30434" cy="37380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8694671" y="1201600"/>
              <a:ext cx="30434" cy="25832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7133945" y="745004"/>
              <a:ext cx="32084" cy="45629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8061290" y="638594"/>
              <a:ext cx="27959" cy="39464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7548037" y="468885"/>
              <a:ext cx="20796" cy="29435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7119445" y="322576"/>
              <a:ext cx="27872" cy="29566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7645591" y="451171"/>
              <a:ext cx="41635" cy="20926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7674288" y="676061"/>
              <a:ext cx="31867" cy="186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8483717" y="548768"/>
              <a:ext cx="33951" cy="33126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7890321" y="417481"/>
              <a:ext cx="24356" cy="19103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7098996" y="544514"/>
              <a:ext cx="27265" cy="22793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7210095" y="570563"/>
              <a:ext cx="25007" cy="19407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8523225" y="1083945"/>
              <a:ext cx="23748" cy="33516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8283097" y="1134263"/>
              <a:ext cx="21273" cy="23357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8574194" y="1110558"/>
              <a:ext cx="22923" cy="27742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7736502" y="593008"/>
              <a:ext cx="18972" cy="22228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8270854" y="389696"/>
              <a:ext cx="23748" cy="17713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7121225" y="492980"/>
              <a:ext cx="29392" cy="16888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8216107" y="705236"/>
              <a:ext cx="22185" cy="2409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7610642" y="201926"/>
              <a:ext cx="27091" cy="25441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7150573" y="453082"/>
              <a:ext cx="22749" cy="23140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9"/>
            <p:cNvSpPr/>
            <p:nvPr/>
          </p:nvSpPr>
          <p:spPr>
            <a:xfrm>
              <a:off x="8373617" y="697378"/>
              <a:ext cx="26700" cy="24139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9"/>
            <p:cNvSpPr/>
            <p:nvPr/>
          </p:nvSpPr>
          <p:spPr>
            <a:xfrm>
              <a:off x="7832623" y="514036"/>
              <a:ext cx="13589" cy="23531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9"/>
            <p:cNvSpPr/>
            <p:nvPr/>
          </p:nvSpPr>
          <p:spPr>
            <a:xfrm>
              <a:off x="8547972" y="926522"/>
              <a:ext cx="26917" cy="14457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9"/>
            <p:cNvSpPr/>
            <p:nvPr/>
          </p:nvSpPr>
          <p:spPr>
            <a:xfrm>
              <a:off x="8644744" y="1284305"/>
              <a:ext cx="20231" cy="24226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9"/>
            <p:cNvSpPr/>
            <p:nvPr/>
          </p:nvSpPr>
          <p:spPr>
            <a:xfrm>
              <a:off x="8520750" y="846508"/>
              <a:ext cx="22923" cy="28350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9"/>
            <p:cNvSpPr/>
            <p:nvPr/>
          </p:nvSpPr>
          <p:spPr>
            <a:xfrm>
              <a:off x="7048635" y="327178"/>
              <a:ext cx="15022" cy="24790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9"/>
            <p:cNvSpPr/>
            <p:nvPr/>
          </p:nvSpPr>
          <p:spPr>
            <a:xfrm>
              <a:off x="8360115" y="648623"/>
              <a:ext cx="18147" cy="16802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9"/>
            <p:cNvSpPr/>
            <p:nvPr/>
          </p:nvSpPr>
          <p:spPr>
            <a:xfrm>
              <a:off x="7790423" y="601083"/>
              <a:ext cx="15022" cy="2053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9"/>
            <p:cNvSpPr/>
            <p:nvPr/>
          </p:nvSpPr>
          <p:spPr>
            <a:xfrm>
              <a:off x="8735264" y="961124"/>
              <a:ext cx="12113" cy="14501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9"/>
            <p:cNvSpPr/>
            <p:nvPr/>
          </p:nvSpPr>
          <p:spPr>
            <a:xfrm>
              <a:off x="8699664" y="1266809"/>
              <a:ext cx="13980" cy="17106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9"/>
            <p:cNvSpPr/>
            <p:nvPr/>
          </p:nvSpPr>
          <p:spPr>
            <a:xfrm>
              <a:off x="8667016" y="1069965"/>
              <a:ext cx="16064" cy="11939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9"/>
            <p:cNvSpPr/>
            <p:nvPr/>
          </p:nvSpPr>
          <p:spPr>
            <a:xfrm>
              <a:off x="7141239" y="418480"/>
              <a:ext cx="16454" cy="11375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9"/>
            <p:cNvSpPr/>
            <p:nvPr/>
          </p:nvSpPr>
          <p:spPr>
            <a:xfrm>
              <a:off x="7111239" y="389175"/>
              <a:ext cx="17540" cy="12764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9"/>
            <p:cNvSpPr/>
            <p:nvPr/>
          </p:nvSpPr>
          <p:spPr>
            <a:xfrm>
              <a:off x="8424413" y="1028982"/>
              <a:ext cx="16411" cy="11244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9"/>
            <p:cNvSpPr/>
            <p:nvPr/>
          </p:nvSpPr>
          <p:spPr>
            <a:xfrm>
              <a:off x="8261042" y="953309"/>
              <a:ext cx="12764" cy="10897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9"/>
            <p:cNvSpPr/>
            <p:nvPr/>
          </p:nvSpPr>
          <p:spPr>
            <a:xfrm>
              <a:off x="7308517" y="21178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9"/>
            <p:cNvSpPr/>
            <p:nvPr/>
          </p:nvSpPr>
          <p:spPr>
            <a:xfrm>
              <a:off x="8650561" y="1256606"/>
              <a:ext cx="14414" cy="13806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9"/>
            <p:cNvSpPr/>
            <p:nvPr/>
          </p:nvSpPr>
          <p:spPr>
            <a:xfrm>
              <a:off x="7928353" y="274212"/>
              <a:ext cx="15456" cy="12026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9"/>
            <p:cNvSpPr/>
            <p:nvPr/>
          </p:nvSpPr>
          <p:spPr>
            <a:xfrm>
              <a:off x="7904648" y="364645"/>
              <a:ext cx="8770" cy="8162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9"/>
            <p:cNvSpPr/>
            <p:nvPr/>
          </p:nvSpPr>
          <p:spPr>
            <a:xfrm>
              <a:off x="7100212" y="378755"/>
              <a:ext cx="11288" cy="10463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9"/>
            <p:cNvSpPr/>
            <p:nvPr/>
          </p:nvSpPr>
          <p:spPr>
            <a:xfrm>
              <a:off x="8452502" y="106436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9"/>
            <p:cNvSpPr/>
            <p:nvPr/>
          </p:nvSpPr>
          <p:spPr>
            <a:xfrm>
              <a:off x="8390462" y="967766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9"/>
            <p:cNvSpPr/>
            <p:nvPr/>
          </p:nvSpPr>
          <p:spPr>
            <a:xfrm>
              <a:off x="8446033" y="90555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9"/>
            <p:cNvSpPr/>
            <p:nvPr/>
          </p:nvSpPr>
          <p:spPr>
            <a:xfrm>
              <a:off x="8334500" y="835915"/>
              <a:ext cx="8379" cy="820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9"/>
            <p:cNvSpPr/>
            <p:nvPr/>
          </p:nvSpPr>
          <p:spPr>
            <a:xfrm>
              <a:off x="7107288" y="475223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9"/>
            <p:cNvSpPr/>
            <p:nvPr/>
          </p:nvSpPr>
          <p:spPr>
            <a:xfrm>
              <a:off x="7120834" y="815467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9"/>
            <p:cNvSpPr/>
            <p:nvPr/>
          </p:nvSpPr>
          <p:spPr>
            <a:xfrm>
              <a:off x="8106050" y="798274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9"/>
            <p:cNvSpPr/>
            <p:nvPr/>
          </p:nvSpPr>
          <p:spPr>
            <a:xfrm>
              <a:off x="8550056" y="773571"/>
              <a:ext cx="8379" cy="794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9"/>
            <p:cNvSpPr/>
            <p:nvPr/>
          </p:nvSpPr>
          <p:spPr>
            <a:xfrm>
              <a:off x="7232367" y="496410"/>
              <a:ext cx="8162" cy="7815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9"/>
            <p:cNvSpPr/>
            <p:nvPr/>
          </p:nvSpPr>
          <p:spPr>
            <a:xfrm>
              <a:off x="7076507" y="749563"/>
              <a:ext cx="11288" cy="10897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9"/>
            <p:cNvSpPr/>
            <p:nvPr/>
          </p:nvSpPr>
          <p:spPr>
            <a:xfrm>
              <a:off x="7273741" y="496019"/>
              <a:ext cx="8379" cy="7988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9"/>
            <p:cNvSpPr/>
            <p:nvPr/>
          </p:nvSpPr>
          <p:spPr>
            <a:xfrm>
              <a:off x="8231433" y="729505"/>
              <a:ext cx="14501" cy="10376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9"/>
            <p:cNvSpPr/>
            <p:nvPr/>
          </p:nvSpPr>
          <p:spPr>
            <a:xfrm>
              <a:off x="8449984" y="715221"/>
              <a:ext cx="13763" cy="13806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9"/>
            <p:cNvSpPr/>
            <p:nvPr/>
          </p:nvSpPr>
          <p:spPr>
            <a:xfrm>
              <a:off x="7085885" y="717739"/>
              <a:ext cx="8770" cy="8379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9"/>
            <p:cNvSpPr/>
            <p:nvPr/>
          </p:nvSpPr>
          <p:spPr>
            <a:xfrm>
              <a:off x="7839526" y="680489"/>
              <a:ext cx="11071" cy="1068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9"/>
            <p:cNvSpPr/>
            <p:nvPr/>
          </p:nvSpPr>
          <p:spPr>
            <a:xfrm>
              <a:off x="8224009" y="496236"/>
              <a:ext cx="8379" cy="7771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9"/>
            <p:cNvSpPr/>
            <p:nvPr/>
          </p:nvSpPr>
          <p:spPr>
            <a:xfrm>
              <a:off x="7613116" y="634513"/>
              <a:ext cx="8596" cy="8032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9"/>
            <p:cNvSpPr/>
            <p:nvPr/>
          </p:nvSpPr>
          <p:spPr>
            <a:xfrm>
              <a:off x="8362807" y="516902"/>
              <a:ext cx="8379" cy="7902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9"/>
            <p:cNvSpPr/>
            <p:nvPr/>
          </p:nvSpPr>
          <p:spPr>
            <a:xfrm>
              <a:off x="7204060" y="544427"/>
              <a:ext cx="8379" cy="8119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9"/>
            <p:cNvSpPr/>
            <p:nvPr/>
          </p:nvSpPr>
          <p:spPr>
            <a:xfrm>
              <a:off x="8089205" y="628435"/>
              <a:ext cx="11071" cy="10463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9"/>
            <p:cNvSpPr/>
            <p:nvPr/>
          </p:nvSpPr>
          <p:spPr>
            <a:xfrm>
              <a:off x="7772493" y="579159"/>
              <a:ext cx="8813" cy="8379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9"/>
            <p:cNvSpPr/>
            <p:nvPr/>
          </p:nvSpPr>
          <p:spPr>
            <a:xfrm>
              <a:off x="7589803" y="500491"/>
              <a:ext cx="14023" cy="11722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9"/>
            <p:cNvSpPr/>
            <p:nvPr/>
          </p:nvSpPr>
          <p:spPr>
            <a:xfrm>
              <a:off x="7070038" y="742225"/>
              <a:ext cx="8249" cy="7815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9"/>
            <p:cNvSpPr/>
            <p:nvPr/>
          </p:nvSpPr>
          <p:spPr>
            <a:xfrm>
              <a:off x="7256679" y="463675"/>
              <a:ext cx="7554" cy="877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9"/>
            <p:cNvSpPr/>
            <p:nvPr/>
          </p:nvSpPr>
          <p:spPr>
            <a:xfrm>
              <a:off x="8513847" y="1150109"/>
              <a:ext cx="3994" cy="464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9"/>
            <p:cNvSpPr/>
            <p:nvPr/>
          </p:nvSpPr>
          <p:spPr>
            <a:xfrm>
              <a:off x="8447075" y="1163004"/>
              <a:ext cx="2952" cy="2952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9"/>
            <p:cNvSpPr/>
            <p:nvPr/>
          </p:nvSpPr>
          <p:spPr>
            <a:xfrm>
              <a:off x="8165572" y="548768"/>
              <a:ext cx="7294" cy="6903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9"/>
            <p:cNvSpPr/>
            <p:nvPr/>
          </p:nvSpPr>
          <p:spPr>
            <a:xfrm>
              <a:off x="8172432" y="548768"/>
              <a:ext cx="2952" cy="6729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9"/>
            <p:cNvSpPr/>
            <p:nvPr/>
          </p:nvSpPr>
          <p:spPr>
            <a:xfrm>
              <a:off x="7932738" y="569564"/>
              <a:ext cx="3994" cy="2779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9"/>
            <p:cNvSpPr/>
            <p:nvPr/>
          </p:nvSpPr>
          <p:spPr>
            <a:xfrm>
              <a:off x="8477249" y="541692"/>
              <a:ext cx="7337" cy="6903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9"/>
            <p:cNvSpPr/>
            <p:nvPr/>
          </p:nvSpPr>
          <p:spPr>
            <a:xfrm>
              <a:off x="7979973" y="204835"/>
              <a:ext cx="92213" cy="66772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9"/>
            <p:cNvSpPr/>
            <p:nvPr/>
          </p:nvSpPr>
          <p:spPr>
            <a:xfrm>
              <a:off x="8521141" y="589969"/>
              <a:ext cx="87221" cy="56005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9"/>
            <p:cNvSpPr/>
            <p:nvPr/>
          </p:nvSpPr>
          <p:spPr>
            <a:xfrm>
              <a:off x="8184501" y="319146"/>
              <a:ext cx="67641" cy="51577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9"/>
            <p:cNvSpPr/>
            <p:nvPr/>
          </p:nvSpPr>
          <p:spPr>
            <a:xfrm>
              <a:off x="8125587" y="453168"/>
              <a:ext cx="40636" cy="30608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9"/>
            <p:cNvSpPr/>
            <p:nvPr/>
          </p:nvSpPr>
          <p:spPr>
            <a:xfrm>
              <a:off x="8096065" y="341939"/>
              <a:ext cx="33343" cy="33256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9"/>
            <p:cNvSpPr/>
            <p:nvPr/>
          </p:nvSpPr>
          <p:spPr>
            <a:xfrm>
              <a:off x="7935429" y="210218"/>
              <a:ext cx="36252" cy="30694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9"/>
            <p:cNvSpPr/>
            <p:nvPr/>
          </p:nvSpPr>
          <p:spPr>
            <a:xfrm>
              <a:off x="8422719" y="270391"/>
              <a:ext cx="75586" cy="17583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9"/>
            <p:cNvSpPr/>
            <p:nvPr/>
          </p:nvSpPr>
          <p:spPr>
            <a:xfrm>
              <a:off x="8478681" y="202447"/>
              <a:ext cx="26223" cy="24399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9"/>
            <p:cNvSpPr/>
            <p:nvPr/>
          </p:nvSpPr>
          <p:spPr>
            <a:xfrm>
              <a:off x="8519491" y="278683"/>
              <a:ext cx="36469" cy="2136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9"/>
            <p:cNvSpPr/>
            <p:nvPr/>
          </p:nvSpPr>
          <p:spPr>
            <a:xfrm>
              <a:off x="8426670" y="239002"/>
              <a:ext cx="21490" cy="17583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9"/>
            <p:cNvSpPr/>
            <p:nvPr/>
          </p:nvSpPr>
          <p:spPr>
            <a:xfrm>
              <a:off x="7605302" y="433241"/>
              <a:ext cx="16802" cy="15803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9"/>
            <p:cNvSpPr/>
            <p:nvPr/>
          </p:nvSpPr>
          <p:spPr>
            <a:xfrm>
              <a:off x="8392720" y="273908"/>
              <a:ext cx="13632" cy="15195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9"/>
            <p:cNvSpPr/>
            <p:nvPr/>
          </p:nvSpPr>
          <p:spPr>
            <a:xfrm>
              <a:off x="8459362" y="183605"/>
              <a:ext cx="8336" cy="8379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9"/>
            <p:cNvSpPr/>
            <p:nvPr/>
          </p:nvSpPr>
          <p:spPr>
            <a:xfrm>
              <a:off x="8422112" y="187990"/>
              <a:ext cx="11071" cy="10506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9"/>
            <p:cNvSpPr/>
            <p:nvPr/>
          </p:nvSpPr>
          <p:spPr>
            <a:xfrm>
              <a:off x="8425672" y="285152"/>
              <a:ext cx="10637" cy="10463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9"/>
            <p:cNvSpPr/>
            <p:nvPr/>
          </p:nvSpPr>
          <p:spPr>
            <a:xfrm>
              <a:off x="8748158" y="718738"/>
              <a:ext cx="10854" cy="10463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9"/>
            <p:cNvSpPr/>
            <p:nvPr/>
          </p:nvSpPr>
          <p:spPr>
            <a:xfrm>
              <a:off x="8608101" y="222504"/>
              <a:ext cx="8292" cy="8162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9"/>
            <p:cNvSpPr/>
            <p:nvPr/>
          </p:nvSpPr>
          <p:spPr>
            <a:xfrm>
              <a:off x="7851161" y="238351"/>
              <a:ext cx="4602" cy="356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9"/>
            <p:cNvSpPr/>
            <p:nvPr/>
          </p:nvSpPr>
          <p:spPr>
            <a:xfrm>
              <a:off x="7899221" y="289146"/>
              <a:ext cx="2735" cy="3126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9"/>
            <p:cNvSpPr/>
            <p:nvPr/>
          </p:nvSpPr>
          <p:spPr>
            <a:xfrm>
              <a:off x="8744425" y="728984"/>
              <a:ext cx="3777" cy="273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9"/>
            <p:cNvSpPr/>
            <p:nvPr/>
          </p:nvSpPr>
          <p:spPr>
            <a:xfrm>
              <a:off x="8637233" y="641329"/>
              <a:ext cx="20058" cy="18408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9" name="Google Shape;2269;p9"/>
          <p:cNvGrpSpPr/>
          <p:nvPr/>
        </p:nvGrpSpPr>
        <p:grpSpPr>
          <a:xfrm>
            <a:off x="4341776" y="4068730"/>
            <a:ext cx="2786284" cy="1026155"/>
            <a:chOff x="4341776" y="4068730"/>
            <a:chExt cx="2786284" cy="1026155"/>
          </a:xfrm>
        </p:grpSpPr>
        <p:sp>
          <p:nvSpPr>
            <p:cNvPr id="2270" name="Google Shape;2270;p9"/>
            <p:cNvSpPr/>
            <p:nvPr/>
          </p:nvSpPr>
          <p:spPr>
            <a:xfrm rot="5400000">
              <a:off x="7058906" y="4076091"/>
              <a:ext cx="69977" cy="55256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1" name="Google Shape;2271;p9"/>
            <p:cNvGrpSpPr/>
            <p:nvPr/>
          </p:nvGrpSpPr>
          <p:grpSpPr>
            <a:xfrm>
              <a:off x="4341776" y="4266639"/>
              <a:ext cx="2786284" cy="828246"/>
              <a:chOff x="4341776" y="4266639"/>
              <a:chExt cx="2786284" cy="828246"/>
            </a:xfrm>
          </p:grpSpPr>
          <p:sp>
            <p:nvSpPr>
              <p:cNvPr id="2272" name="Google Shape;2272;p9"/>
              <p:cNvSpPr/>
              <p:nvPr/>
            </p:nvSpPr>
            <p:spPr>
              <a:xfrm rot="5400000">
                <a:off x="4280805" y="4572001"/>
                <a:ext cx="583856" cy="461913"/>
              </a:xfrm>
              <a:custGeom>
                <a:rect b="b" l="l" r="r" t="t"/>
                <a:pathLst>
                  <a:path extrusionOk="0" h="10951" w="13842">
                    <a:moveTo>
                      <a:pt x="8860" y="3787"/>
                    </a:moveTo>
                    <a:cubicBezTo>
                      <a:pt x="9079" y="3859"/>
                      <a:pt x="9241" y="3969"/>
                      <a:pt x="9193" y="4222"/>
                    </a:cubicBezTo>
                    <a:cubicBezTo>
                      <a:pt x="9185" y="4253"/>
                      <a:pt x="9092" y="4291"/>
                      <a:pt x="9029" y="4291"/>
                    </a:cubicBezTo>
                    <a:cubicBezTo>
                      <a:pt x="9014" y="4291"/>
                      <a:pt x="9001" y="4289"/>
                      <a:pt x="8992" y="4284"/>
                    </a:cubicBezTo>
                    <a:cubicBezTo>
                      <a:pt x="8730" y="4185"/>
                      <a:pt x="8761" y="4000"/>
                      <a:pt x="8860" y="3787"/>
                    </a:cubicBezTo>
                    <a:close/>
                    <a:moveTo>
                      <a:pt x="8629" y="5022"/>
                    </a:moveTo>
                    <a:cubicBezTo>
                      <a:pt x="8707" y="5022"/>
                      <a:pt x="8756" y="5101"/>
                      <a:pt x="8714" y="5166"/>
                    </a:cubicBezTo>
                    <a:cubicBezTo>
                      <a:pt x="8688" y="5196"/>
                      <a:pt x="8647" y="5215"/>
                      <a:pt x="8607" y="5215"/>
                    </a:cubicBezTo>
                    <a:cubicBezTo>
                      <a:pt x="8603" y="5215"/>
                      <a:pt x="8598" y="5215"/>
                      <a:pt x="8594" y="5214"/>
                    </a:cubicBezTo>
                    <a:cubicBezTo>
                      <a:pt x="8565" y="5205"/>
                      <a:pt x="8551" y="5143"/>
                      <a:pt x="8527" y="5104"/>
                    </a:cubicBezTo>
                    <a:lnTo>
                      <a:pt x="8527" y="5104"/>
                    </a:lnTo>
                    <a:cubicBezTo>
                      <a:pt x="8558" y="5075"/>
                      <a:pt x="8586" y="5027"/>
                      <a:pt x="8623" y="5023"/>
                    </a:cubicBezTo>
                    <a:cubicBezTo>
                      <a:pt x="8625" y="5022"/>
                      <a:pt x="8627" y="5022"/>
                      <a:pt x="8629" y="5022"/>
                    </a:cubicBezTo>
                    <a:close/>
                    <a:moveTo>
                      <a:pt x="12059" y="6896"/>
                    </a:moveTo>
                    <a:cubicBezTo>
                      <a:pt x="12179" y="6901"/>
                      <a:pt x="12265" y="6973"/>
                      <a:pt x="12246" y="7083"/>
                    </a:cubicBezTo>
                    <a:cubicBezTo>
                      <a:pt x="12222" y="7232"/>
                      <a:pt x="12169" y="7400"/>
                      <a:pt x="11997" y="7433"/>
                    </a:cubicBezTo>
                    <a:cubicBezTo>
                      <a:pt x="11984" y="7436"/>
                      <a:pt x="11972" y="7437"/>
                      <a:pt x="11962" y="7437"/>
                    </a:cubicBezTo>
                    <a:cubicBezTo>
                      <a:pt x="11861" y="7437"/>
                      <a:pt x="11833" y="7323"/>
                      <a:pt x="11829" y="7232"/>
                    </a:cubicBezTo>
                    <a:cubicBezTo>
                      <a:pt x="11819" y="7064"/>
                      <a:pt x="11848" y="6916"/>
                      <a:pt x="12059" y="6896"/>
                    </a:cubicBezTo>
                    <a:close/>
                    <a:moveTo>
                      <a:pt x="6284" y="3134"/>
                    </a:moveTo>
                    <a:lnTo>
                      <a:pt x="6221" y="3206"/>
                    </a:lnTo>
                    <a:lnTo>
                      <a:pt x="6221" y="3518"/>
                    </a:lnTo>
                    <a:cubicBezTo>
                      <a:pt x="6432" y="3518"/>
                      <a:pt x="6538" y="3633"/>
                      <a:pt x="6543" y="3839"/>
                    </a:cubicBezTo>
                    <a:lnTo>
                      <a:pt x="6864" y="3839"/>
                    </a:lnTo>
                    <a:cubicBezTo>
                      <a:pt x="7937" y="3863"/>
                      <a:pt x="8455" y="4476"/>
                      <a:pt x="8239" y="5526"/>
                    </a:cubicBezTo>
                    <a:cubicBezTo>
                      <a:pt x="8134" y="6048"/>
                      <a:pt x="7841" y="6518"/>
                      <a:pt x="7956" y="7093"/>
                    </a:cubicBezTo>
                    <a:cubicBezTo>
                      <a:pt x="7988" y="7239"/>
                      <a:pt x="7880" y="7339"/>
                      <a:pt x="7758" y="7339"/>
                    </a:cubicBezTo>
                    <a:cubicBezTo>
                      <a:pt x="7696" y="7339"/>
                      <a:pt x="7631" y="7314"/>
                      <a:pt x="7578" y="7256"/>
                    </a:cubicBezTo>
                    <a:cubicBezTo>
                      <a:pt x="7242" y="6877"/>
                      <a:pt x="6777" y="6901"/>
                      <a:pt x="6322" y="6753"/>
                    </a:cubicBezTo>
                    <a:cubicBezTo>
                      <a:pt x="6231" y="7079"/>
                      <a:pt x="6145" y="7376"/>
                      <a:pt x="6063" y="7673"/>
                    </a:cubicBezTo>
                    <a:cubicBezTo>
                      <a:pt x="5631" y="7525"/>
                      <a:pt x="5443" y="6963"/>
                      <a:pt x="4912" y="6963"/>
                    </a:cubicBezTo>
                    <a:cubicBezTo>
                      <a:pt x="4908" y="6963"/>
                      <a:pt x="4903" y="6963"/>
                      <a:pt x="4899" y="6964"/>
                    </a:cubicBezTo>
                    <a:cubicBezTo>
                      <a:pt x="4841" y="6916"/>
                      <a:pt x="4812" y="6844"/>
                      <a:pt x="4812" y="6767"/>
                    </a:cubicBezTo>
                    <a:cubicBezTo>
                      <a:pt x="5110" y="6211"/>
                      <a:pt x="4726" y="5904"/>
                      <a:pt x="4328" y="5554"/>
                    </a:cubicBezTo>
                    <a:lnTo>
                      <a:pt x="4328" y="5554"/>
                    </a:lnTo>
                    <a:cubicBezTo>
                      <a:pt x="4396" y="5561"/>
                      <a:pt x="4459" y="5564"/>
                      <a:pt x="4519" y="5564"/>
                    </a:cubicBezTo>
                    <a:cubicBezTo>
                      <a:pt x="4830" y="5564"/>
                      <a:pt x="5051" y="5472"/>
                      <a:pt x="5268" y="5190"/>
                    </a:cubicBezTo>
                    <a:cubicBezTo>
                      <a:pt x="5339" y="5100"/>
                      <a:pt x="5455" y="5061"/>
                      <a:pt x="5586" y="5061"/>
                    </a:cubicBezTo>
                    <a:cubicBezTo>
                      <a:pt x="5880" y="5061"/>
                      <a:pt x="6252" y="5255"/>
                      <a:pt x="6384" y="5507"/>
                    </a:cubicBezTo>
                    <a:cubicBezTo>
                      <a:pt x="6442" y="5622"/>
                      <a:pt x="6451" y="5765"/>
                      <a:pt x="6624" y="5785"/>
                    </a:cubicBezTo>
                    <a:cubicBezTo>
                      <a:pt x="6768" y="5593"/>
                      <a:pt x="6715" y="5382"/>
                      <a:pt x="6648" y="5190"/>
                    </a:cubicBezTo>
                    <a:cubicBezTo>
                      <a:pt x="6552" y="4931"/>
                      <a:pt x="6485" y="4697"/>
                      <a:pt x="6705" y="4457"/>
                    </a:cubicBezTo>
                    <a:cubicBezTo>
                      <a:pt x="6955" y="4193"/>
                      <a:pt x="6456" y="4088"/>
                      <a:pt x="6547" y="3844"/>
                    </a:cubicBezTo>
                    <a:cubicBezTo>
                      <a:pt x="6341" y="3839"/>
                      <a:pt x="6236" y="3733"/>
                      <a:pt x="6226" y="3527"/>
                    </a:cubicBezTo>
                    <a:cubicBezTo>
                      <a:pt x="6106" y="3503"/>
                      <a:pt x="5958" y="3494"/>
                      <a:pt x="5987" y="3321"/>
                    </a:cubicBezTo>
                    <a:cubicBezTo>
                      <a:pt x="6006" y="3216"/>
                      <a:pt x="6126" y="3206"/>
                      <a:pt x="6226" y="3197"/>
                    </a:cubicBezTo>
                    <a:lnTo>
                      <a:pt x="6284" y="3134"/>
                    </a:lnTo>
                    <a:close/>
                    <a:moveTo>
                      <a:pt x="6888" y="7572"/>
                    </a:moveTo>
                    <a:cubicBezTo>
                      <a:pt x="6979" y="7639"/>
                      <a:pt x="7031" y="7754"/>
                      <a:pt x="7022" y="7869"/>
                    </a:cubicBezTo>
                    <a:cubicBezTo>
                      <a:pt x="7017" y="8147"/>
                      <a:pt x="7405" y="8310"/>
                      <a:pt x="7300" y="8574"/>
                    </a:cubicBezTo>
                    <a:cubicBezTo>
                      <a:pt x="7261" y="8672"/>
                      <a:pt x="7189" y="8695"/>
                      <a:pt x="7103" y="8695"/>
                    </a:cubicBezTo>
                    <a:cubicBezTo>
                      <a:pt x="7028" y="8695"/>
                      <a:pt x="6942" y="8677"/>
                      <a:pt x="6860" y="8677"/>
                    </a:cubicBezTo>
                    <a:cubicBezTo>
                      <a:pt x="6771" y="8677"/>
                      <a:pt x="6687" y="8698"/>
                      <a:pt x="6624" y="8785"/>
                    </a:cubicBezTo>
                    <a:cubicBezTo>
                      <a:pt x="6560" y="8876"/>
                      <a:pt x="6451" y="8947"/>
                      <a:pt x="6342" y="8947"/>
                    </a:cubicBezTo>
                    <a:cubicBezTo>
                      <a:pt x="6296" y="8947"/>
                      <a:pt x="6250" y="8935"/>
                      <a:pt x="6207" y="8905"/>
                    </a:cubicBezTo>
                    <a:cubicBezTo>
                      <a:pt x="5972" y="8732"/>
                      <a:pt x="6236" y="8598"/>
                      <a:pt x="6289" y="8449"/>
                    </a:cubicBezTo>
                    <a:cubicBezTo>
                      <a:pt x="6394" y="8143"/>
                      <a:pt x="5939" y="7994"/>
                      <a:pt x="6063" y="7673"/>
                    </a:cubicBezTo>
                    <a:lnTo>
                      <a:pt x="6063" y="7673"/>
                    </a:lnTo>
                    <a:cubicBezTo>
                      <a:pt x="6108" y="7680"/>
                      <a:pt x="6152" y="7683"/>
                      <a:pt x="6196" y="7683"/>
                    </a:cubicBezTo>
                    <a:cubicBezTo>
                      <a:pt x="6435" y="7683"/>
                      <a:pt x="6665" y="7588"/>
                      <a:pt x="6888" y="7572"/>
                    </a:cubicBezTo>
                    <a:close/>
                    <a:moveTo>
                      <a:pt x="3832" y="0"/>
                    </a:moveTo>
                    <a:cubicBezTo>
                      <a:pt x="3743" y="0"/>
                      <a:pt x="3656" y="42"/>
                      <a:pt x="3590" y="158"/>
                    </a:cubicBezTo>
                    <a:cubicBezTo>
                      <a:pt x="4808" y="954"/>
                      <a:pt x="5047" y="1193"/>
                      <a:pt x="5306" y="1888"/>
                    </a:cubicBezTo>
                    <a:cubicBezTo>
                      <a:pt x="4980" y="1802"/>
                      <a:pt x="4664" y="1720"/>
                      <a:pt x="4371" y="1653"/>
                    </a:cubicBezTo>
                    <a:cubicBezTo>
                      <a:pt x="4318" y="1641"/>
                      <a:pt x="4266" y="1635"/>
                      <a:pt x="4217" y="1635"/>
                    </a:cubicBezTo>
                    <a:cubicBezTo>
                      <a:pt x="4000" y="1635"/>
                      <a:pt x="3823" y="1749"/>
                      <a:pt x="3686" y="1936"/>
                    </a:cubicBezTo>
                    <a:cubicBezTo>
                      <a:pt x="3514" y="2171"/>
                      <a:pt x="3480" y="2406"/>
                      <a:pt x="3686" y="2665"/>
                    </a:cubicBezTo>
                    <a:cubicBezTo>
                      <a:pt x="3854" y="2875"/>
                      <a:pt x="4070" y="3110"/>
                      <a:pt x="3883" y="3518"/>
                    </a:cubicBezTo>
                    <a:cubicBezTo>
                      <a:pt x="3609" y="3216"/>
                      <a:pt x="3274" y="3072"/>
                      <a:pt x="3169" y="2674"/>
                    </a:cubicBezTo>
                    <a:cubicBezTo>
                      <a:pt x="3111" y="2456"/>
                      <a:pt x="2982" y="2202"/>
                      <a:pt x="2756" y="2202"/>
                    </a:cubicBezTo>
                    <a:cubicBezTo>
                      <a:pt x="2719" y="2202"/>
                      <a:pt x="2679" y="2209"/>
                      <a:pt x="2637" y="2224"/>
                    </a:cubicBezTo>
                    <a:cubicBezTo>
                      <a:pt x="2363" y="2315"/>
                      <a:pt x="2191" y="2588"/>
                      <a:pt x="2234" y="2933"/>
                    </a:cubicBezTo>
                    <a:cubicBezTo>
                      <a:pt x="2263" y="3192"/>
                      <a:pt x="2915" y="4189"/>
                      <a:pt x="3140" y="4270"/>
                    </a:cubicBezTo>
                    <a:cubicBezTo>
                      <a:pt x="3189" y="4288"/>
                      <a:pt x="3244" y="4301"/>
                      <a:pt x="3295" y="4301"/>
                    </a:cubicBezTo>
                    <a:cubicBezTo>
                      <a:pt x="3353" y="4301"/>
                      <a:pt x="3406" y="4285"/>
                      <a:pt x="3442" y="4241"/>
                    </a:cubicBezTo>
                    <a:cubicBezTo>
                      <a:pt x="3552" y="4111"/>
                      <a:pt x="3662" y="4065"/>
                      <a:pt x="3770" y="4065"/>
                    </a:cubicBezTo>
                    <a:cubicBezTo>
                      <a:pt x="3964" y="4065"/>
                      <a:pt x="4153" y="4210"/>
                      <a:pt x="4328" y="4275"/>
                    </a:cubicBezTo>
                    <a:cubicBezTo>
                      <a:pt x="4582" y="3959"/>
                      <a:pt x="4348" y="3599"/>
                      <a:pt x="4549" y="3316"/>
                    </a:cubicBezTo>
                    <a:lnTo>
                      <a:pt x="4549" y="3316"/>
                    </a:lnTo>
                    <a:cubicBezTo>
                      <a:pt x="4956" y="3518"/>
                      <a:pt x="5589" y="3470"/>
                      <a:pt x="5507" y="4222"/>
                    </a:cubicBezTo>
                    <a:cubicBezTo>
                      <a:pt x="5287" y="4361"/>
                      <a:pt x="5028" y="4419"/>
                      <a:pt x="4774" y="4491"/>
                    </a:cubicBezTo>
                    <a:cubicBezTo>
                      <a:pt x="4443" y="4586"/>
                      <a:pt x="4165" y="4821"/>
                      <a:pt x="4017" y="5138"/>
                    </a:cubicBezTo>
                    <a:cubicBezTo>
                      <a:pt x="3931" y="5315"/>
                      <a:pt x="4070" y="5593"/>
                      <a:pt x="3830" y="5708"/>
                    </a:cubicBezTo>
                    <a:cubicBezTo>
                      <a:pt x="3748" y="5746"/>
                      <a:pt x="3663" y="5760"/>
                      <a:pt x="3576" y="5760"/>
                    </a:cubicBezTo>
                    <a:cubicBezTo>
                      <a:pt x="3454" y="5760"/>
                      <a:pt x="3330" y="5732"/>
                      <a:pt x="3207" y="5698"/>
                    </a:cubicBezTo>
                    <a:cubicBezTo>
                      <a:pt x="3129" y="5676"/>
                      <a:pt x="3062" y="5666"/>
                      <a:pt x="3005" y="5666"/>
                    </a:cubicBezTo>
                    <a:cubicBezTo>
                      <a:pt x="2788" y="5666"/>
                      <a:pt x="2722" y="5822"/>
                      <a:pt x="2809" y="6110"/>
                    </a:cubicBezTo>
                    <a:cubicBezTo>
                      <a:pt x="2847" y="6245"/>
                      <a:pt x="2876" y="6369"/>
                      <a:pt x="2752" y="6489"/>
                    </a:cubicBezTo>
                    <a:cubicBezTo>
                      <a:pt x="2359" y="6432"/>
                      <a:pt x="1966" y="6441"/>
                      <a:pt x="1592" y="6192"/>
                    </a:cubicBezTo>
                    <a:cubicBezTo>
                      <a:pt x="1343" y="6029"/>
                      <a:pt x="997" y="5971"/>
                      <a:pt x="686" y="5967"/>
                    </a:cubicBezTo>
                    <a:cubicBezTo>
                      <a:pt x="683" y="5967"/>
                      <a:pt x="679" y="5967"/>
                      <a:pt x="676" y="5967"/>
                    </a:cubicBezTo>
                    <a:cubicBezTo>
                      <a:pt x="374" y="5967"/>
                      <a:pt x="564" y="6404"/>
                      <a:pt x="327" y="6513"/>
                    </a:cubicBezTo>
                    <a:cubicBezTo>
                      <a:pt x="303" y="6523"/>
                      <a:pt x="279" y="6537"/>
                      <a:pt x="255" y="6547"/>
                    </a:cubicBezTo>
                    <a:cubicBezTo>
                      <a:pt x="125" y="6594"/>
                      <a:pt x="1" y="6662"/>
                      <a:pt x="82" y="6825"/>
                    </a:cubicBezTo>
                    <a:cubicBezTo>
                      <a:pt x="141" y="6945"/>
                      <a:pt x="263" y="7031"/>
                      <a:pt x="367" y="7031"/>
                    </a:cubicBezTo>
                    <a:cubicBezTo>
                      <a:pt x="407" y="7031"/>
                      <a:pt x="445" y="7017"/>
                      <a:pt x="475" y="6987"/>
                    </a:cubicBezTo>
                    <a:cubicBezTo>
                      <a:pt x="757" y="6715"/>
                      <a:pt x="1043" y="6615"/>
                      <a:pt x="1334" y="6615"/>
                    </a:cubicBezTo>
                    <a:cubicBezTo>
                      <a:pt x="1642" y="6615"/>
                      <a:pt x="1954" y="6727"/>
                      <a:pt x="2272" y="6868"/>
                    </a:cubicBezTo>
                    <a:cubicBezTo>
                      <a:pt x="2284" y="6872"/>
                      <a:pt x="2297" y="6874"/>
                      <a:pt x="2311" y="6874"/>
                    </a:cubicBezTo>
                    <a:cubicBezTo>
                      <a:pt x="2325" y="6874"/>
                      <a:pt x="2339" y="6872"/>
                      <a:pt x="2354" y="6872"/>
                    </a:cubicBezTo>
                    <a:cubicBezTo>
                      <a:pt x="2459" y="6882"/>
                      <a:pt x="2574" y="6882"/>
                      <a:pt x="2617" y="7002"/>
                    </a:cubicBezTo>
                    <a:cubicBezTo>
                      <a:pt x="2680" y="7160"/>
                      <a:pt x="2560" y="7241"/>
                      <a:pt x="2454" y="7318"/>
                    </a:cubicBezTo>
                    <a:cubicBezTo>
                      <a:pt x="2224" y="7486"/>
                      <a:pt x="1860" y="7596"/>
                      <a:pt x="1994" y="7965"/>
                    </a:cubicBezTo>
                    <a:cubicBezTo>
                      <a:pt x="2129" y="8329"/>
                      <a:pt x="1985" y="8679"/>
                      <a:pt x="1985" y="9063"/>
                    </a:cubicBezTo>
                    <a:cubicBezTo>
                      <a:pt x="2228" y="9059"/>
                      <a:pt x="2416" y="8798"/>
                      <a:pt x="2624" y="8798"/>
                    </a:cubicBezTo>
                    <a:cubicBezTo>
                      <a:pt x="2702" y="8798"/>
                      <a:pt x="2783" y="8836"/>
                      <a:pt x="2871" y="8938"/>
                    </a:cubicBezTo>
                    <a:lnTo>
                      <a:pt x="3178" y="8948"/>
                    </a:lnTo>
                    <a:lnTo>
                      <a:pt x="3341" y="8948"/>
                    </a:lnTo>
                    <a:cubicBezTo>
                      <a:pt x="3360" y="8483"/>
                      <a:pt x="3950" y="8684"/>
                      <a:pt x="4065" y="8325"/>
                    </a:cubicBezTo>
                    <a:cubicBezTo>
                      <a:pt x="4094" y="8090"/>
                      <a:pt x="3701" y="8219"/>
                      <a:pt x="3748" y="7946"/>
                    </a:cubicBezTo>
                    <a:cubicBezTo>
                      <a:pt x="3892" y="7778"/>
                      <a:pt x="4117" y="7764"/>
                      <a:pt x="4304" y="7697"/>
                    </a:cubicBezTo>
                    <a:cubicBezTo>
                      <a:pt x="4520" y="7621"/>
                      <a:pt x="4698" y="7581"/>
                      <a:pt x="4845" y="7581"/>
                    </a:cubicBezTo>
                    <a:cubicBezTo>
                      <a:pt x="5224" y="7581"/>
                      <a:pt x="5386" y="7849"/>
                      <a:pt x="5421" y="8444"/>
                    </a:cubicBezTo>
                    <a:cubicBezTo>
                      <a:pt x="5431" y="8622"/>
                      <a:pt x="5368" y="8804"/>
                      <a:pt x="5340" y="8981"/>
                    </a:cubicBezTo>
                    <a:cubicBezTo>
                      <a:pt x="5704" y="9197"/>
                      <a:pt x="6074" y="9322"/>
                      <a:pt x="6473" y="9322"/>
                    </a:cubicBezTo>
                    <a:cubicBezTo>
                      <a:pt x="6613" y="9322"/>
                      <a:pt x="6758" y="9306"/>
                      <a:pt x="6907" y="9274"/>
                    </a:cubicBezTo>
                    <a:cubicBezTo>
                      <a:pt x="6962" y="9261"/>
                      <a:pt x="7015" y="9255"/>
                      <a:pt x="7068" y="9255"/>
                    </a:cubicBezTo>
                    <a:cubicBezTo>
                      <a:pt x="7291" y="9255"/>
                      <a:pt x="7497" y="9363"/>
                      <a:pt x="7702" y="9518"/>
                    </a:cubicBezTo>
                    <a:cubicBezTo>
                      <a:pt x="8175" y="9875"/>
                      <a:pt x="8659" y="10246"/>
                      <a:pt x="9275" y="10246"/>
                    </a:cubicBezTo>
                    <a:cubicBezTo>
                      <a:pt x="9370" y="10246"/>
                      <a:pt x="9469" y="10237"/>
                      <a:pt x="9571" y="10218"/>
                    </a:cubicBezTo>
                    <a:lnTo>
                      <a:pt x="9571" y="9921"/>
                    </a:lnTo>
                    <a:cubicBezTo>
                      <a:pt x="9543" y="9913"/>
                      <a:pt x="9515" y="9910"/>
                      <a:pt x="9486" y="9910"/>
                    </a:cubicBezTo>
                    <a:cubicBezTo>
                      <a:pt x="9368" y="9910"/>
                      <a:pt x="9247" y="9962"/>
                      <a:pt x="9129" y="9962"/>
                    </a:cubicBezTo>
                    <a:cubicBezTo>
                      <a:pt x="9076" y="9962"/>
                      <a:pt x="9024" y="9951"/>
                      <a:pt x="8972" y="9921"/>
                    </a:cubicBezTo>
                    <a:cubicBezTo>
                      <a:pt x="8982" y="9302"/>
                      <a:pt x="8987" y="9317"/>
                      <a:pt x="9452" y="9077"/>
                    </a:cubicBezTo>
                    <a:cubicBezTo>
                      <a:pt x="9730" y="8938"/>
                      <a:pt x="9984" y="8751"/>
                      <a:pt x="10252" y="8583"/>
                    </a:cubicBezTo>
                    <a:cubicBezTo>
                      <a:pt x="10353" y="8535"/>
                      <a:pt x="10386" y="8406"/>
                      <a:pt x="10329" y="8310"/>
                    </a:cubicBezTo>
                    <a:cubicBezTo>
                      <a:pt x="10073" y="7963"/>
                      <a:pt x="10257" y="7886"/>
                      <a:pt x="10451" y="7886"/>
                    </a:cubicBezTo>
                    <a:cubicBezTo>
                      <a:pt x="10511" y="7886"/>
                      <a:pt x="10572" y="7894"/>
                      <a:pt x="10621" y="7903"/>
                    </a:cubicBezTo>
                    <a:cubicBezTo>
                      <a:pt x="10910" y="7958"/>
                      <a:pt x="11182" y="8079"/>
                      <a:pt x="11490" y="8079"/>
                    </a:cubicBezTo>
                    <a:cubicBezTo>
                      <a:pt x="11555" y="8079"/>
                      <a:pt x="11621" y="8074"/>
                      <a:pt x="11690" y="8061"/>
                    </a:cubicBezTo>
                    <a:cubicBezTo>
                      <a:pt x="11702" y="8059"/>
                      <a:pt x="11713" y="8058"/>
                      <a:pt x="11725" y="8058"/>
                    </a:cubicBezTo>
                    <a:cubicBezTo>
                      <a:pt x="11897" y="8058"/>
                      <a:pt x="12012" y="8289"/>
                      <a:pt x="11949" y="8468"/>
                    </a:cubicBezTo>
                    <a:cubicBezTo>
                      <a:pt x="11766" y="8986"/>
                      <a:pt x="12112" y="9044"/>
                      <a:pt x="12466" y="9106"/>
                    </a:cubicBezTo>
                    <a:cubicBezTo>
                      <a:pt x="12502" y="9113"/>
                      <a:pt x="12538" y="9114"/>
                      <a:pt x="12575" y="9114"/>
                    </a:cubicBezTo>
                    <a:cubicBezTo>
                      <a:pt x="12621" y="9114"/>
                      <a:pt x="12668" y="9112"/>
                      <a:pt x="12714" y="9112"/>
                    </a:cubicBezTo>
                    <a:cubicBezTo>
                      <a:pt x="12812" y="9112"/>
                      <a:pt x="12910" y="9125"/>
                      <a:pt x="12998" y="9211"/>
                    </a:cubicBezTo>
                    <a:cubicBezTo>
                      <a:pt x="13080" y="9422"/>
                      <a:pt x="12711" y="9523"/>
                      <a:pt x="12874" y="9777"/>
                    </a:cubicBezTo>
                    <a:cubicBezTo>
                      <a:pt x="13113" y="10170"/>
                      <a:pt x="13482" y="10481"/>
                      <a:pt x="13626" y="10951"/>
                    </a:cubicBezTo>
                    <a:cubicBezTo>
                      <a:pt x="13722" y="10539"/>
                      <a:pt x="13842" y="10151"/>
                      <a:pt x="13540" y="9801"/>
                    </a:cubicBezTo>
                    <a:cubicBezTo>
                      <a:pt x="13415" y="9657"/>
                      <a:pt x="13501" y="9532"/>
                      <a:pt x="13545" y="9369"/>
                    </a:cubicBezTo>
                    <a:cubicBezTo>
                      <a:pt x="13626" y="9063"/>
                      <a:pt x="13775" y="8588"/>
                      <a:pt x="13636" y="8449"/>
                    </a:cubicBezTo>
                    <a:cubicBezTo>
                      <a:pt x="13367" y="8186"/>
                      <a:pt x="13243" y="7726"/>
                      <a:pt x="12792" y="7654"/>
                    </a:cubicBezTo>
                    <a:cubicBezTo>
                      <a:pt x="12711" y="7644"/>
                      <a:pt x="12677" y="7563"/>
                      <a:pt x="12701" y="7467"/>
                    </a:cubicBezTo>
                    <a:cubicBezTo>
                      <a:pt x="12741" y="7423"/>
                      <a:pt x="12783" y="7408"/>
                      <a:pt x="12827" y="7408"/>
                    </a:cubicBezTo>
                    <a:cubicBezTo>
                      <a:pt x="12932" y="7408"/>
                      <a:pt x="13045" y="7499"/>
                      <a:pt x="13153" y="7499"/>
                    </a:cubicBezTo>
                    <a:cubicBezTo>
                      <a:pt x="13197" y="7499"/>
                      <a:pt x="13239" y="7484"/>
                      <a:pt x="13281" y="7443"/>
                    </a:cubicBezTo>
                    <a:cubicBezTo>
                      <a:pt x="13329" y="7265"/>
                      <a:pt x="13027" y="7131"/>
                      <a:pt x="13190" y="6944"/>
                    </a:cubicBezTo>
                    <a:cubicBezTo>
                      <a:pt x="13477" y="6623"/>
                      <a:pt x="13315" y="6494"/>
                      <a:pt x="12989" y="6412"/>
                    </a:cubicBezTo>
                    <a:cubicBezTo>
                      <a:pt x="12730" y="6360"/>
                      <a:pt x="12476" y="6288"/>
                      <a:pt x="12227" y="6197"/>
                    </a:cubicBezTo>
                    <a:cubicBezTo>
                      <a:pt x="12107" y="6147"/>
                      <a:pt x="11999" y="6118"/>
                      <a:pt x="11902" y="6118"/>
                    </a:cubicBezTo>
                    <a:cubicBezTo>
                      <a:pt x="11737" y="6118"/>
                      <a:pt x="11604" y="6202"/>
                      <a:pt x="11498" y="6412"/>
                    </a:cubicBezTo>
                    <a:cubicBezTo>
                      <a:pt x="11392" y="6621"/>
                      <a:pt x="11234" y="6717"/>
                      <a:pt x="11046" y="6717"/>
                    </a:cubicBezTo>
                    <a:cubicBezTo>
                      <a:pt x="10978" y="6717"/>
                      <a:pt x="10906" y="6705"/>
                      <a:pt x="10832" y="6681"/>
                    </a:cubicBezTo>
                    <a:cubicBezTo>
                      <a:pt x="10731" y="6642"/>
                      <a:pt x="10655" y="6566"/>
                      <a:pt x="10616" y="6465"/>
                    </a:cubicBezTo>
                    <a:cubicBezTo>
                      <a:pt x="10578" y="6360"/>
                      <a:pt x="10659" y="6273"/>
                      <a:pt x="10784" y="6249"/>
                    </a:cubicBezTo>
                    <a:cubicBezTo>
                      <a:pt x="10937" y="6221"/>
                      <a:pt x="11129" y="6211"/>
                      <a:pt x="11177" y="6034"/>
                    </a:cubicBezTo>
                    <a:cubicBezTo>
                      <a:pt x="11302" y="5569"/>
                      <a:pt x="11719" y="5468"/>
                      <a:pt x="12073" y="5296"/>
                    </a:cubicBezTo>
                    <a:cubicBezTo>
                      <a:pt x="12452" y="5109"/>
                      <a:pt x="12514" y="4903"/>
                      <a:pt x="12251" y="4606"/>
                    </a:cubicBezTo>
                    <a:cubicBezTo>
                      <a:pt x="12121" y="4467"/>
                      <a:pt x="11953" y="4371"/>
                      <a:pt x="11771" y="4337"/>
                    </a:cubicBezTo>
                    <a:cubicBezTo>
                      <a:pt x="11489" y="4270"/>
                      <a:pt x="11489" y="4059"/>
                      <a:pt x="11489" y="3844"/>
                    </a:cubicBezTo>
                    <a:cubicBezTo>
                      <a:pt x="11278" y="3522"/>
                      <a:pt x="11249" y="3077"/>
                      <a:pt x="10846" y="2885"/>
                    </a:cubicBezTo>
                    <a:lnTo>
                      <a:pt x="10846" y="2885"/>
                    </a:lnTo>
                    <a:cubicBezTo>
                      <a:pt x="10856" y="3043"/>
                      <a:pt x="10861" y="3197"/>
                      <a:pt x="10856" y="3355"/>
                    </a:cubicBezTo>
                    <a:cubicBezTo>
                      <a:pt x="10848" y="3507"/>
                      <a:pt x="10811" y="3628"/>
                      <a:pt x="10657" y="3628"/>
                    </a:cubicBezTo>
                    <a:cubicBezTo>
                      <a:pt x="10632" y="3628"/>
                      <a:pt x="10604" y="3625"/>
                      <a:pt x="10573" y="3618"/>
                    </a:cubicBezTo>
                    <a:cubicBezTo>
                      <a:pt x="10524" y="3608"/>
                      <a:pt x="10463" y="3592"/>
                      <a:pt x="10412" y="3592"/>
                    </a:cubicBezTo>
                    <a:cubicBezTo>
                      <a:pt x="10390" y="3592"/>
                      <a:pt x="10369" y="3595"/>
                      <a:pt x="10353" y="3604"/>
                    </a:cubicBezTo>
                    <a:cubicBezTo>
                      <a:pt x="10073" y="3768"/>
                      <a:pt x="9895" y="3862"/>
                      <a:pt x="9760" y="3862"/>
                    </a:cubicBezTo>
                    <a:cubicBezTo>
                      <a:pt x="9563" y="3862"/>
                      <a:pt x="9455" y="3666"/>
                      <a:pt x="9250" y="3206"/>
                    </a:cubicBezTo>
                    <a:lnTo>
                      <a:pt x="8953" y="3216"/>
                    </a:lnTo>
                    <a:cubicBezTo>
                      <a:pt x="8886" y="3305"/>
                      <a:pt x="8785" y="3354"/>
                      <a:pt x="8681" y="3354"/>
                    </a:cubicBezTo>
                    <a:cubicBezTo>
                      <a:pt x="8629" y="3354"/>
                      <a:pt x="8576" y="3342"/>
                      <a:pt x="8527" y="3316"/>
                    </a:cubicBezTo>
                    <a:cubicBezTo>
                      <a:pt x="8426" y="3278"/>
                      <a:pt x="8315" y="3215"/>
                      <a:pt x="8214" y="3215"/>
                    </a:cubicBezTo>
                    <a:cubicBezTo>
                      <a:pt x="8165" y="3215"/>
                      <a:pt x="8118" y="3229"/>
                      <a:pt x="8076" y="3268"/>
                    </a:cubicBezTo>
                    <a:cubicBezTo>
                      <a:pt x="7945" y="3393"/>
                      <a:pt x="7832" y="3439"/>
                      <a:pt x="7726" y="3439"/>
                    </a:cubicBezTo>
                    <a:cubicBezTo>
                      <a:pt x="7519" y="3439"/>
                      <a:pt x="7343" y="3260"/>
                      <a:pt x="7127" y="3139"/>
                    </a:cubicBezTo>
                    <a:cubicBezTo>
                      <a:pt x="6840" y="2976"/>
                      <a:pt x="6662" y="2847"/>
                      <a:pt x="6686" y="2497"/>
                    </a:cubicBezTo>
                    <a:cubicBezTo>
                      <a:pt x="6701" y="2262"/>
                      <a:pt x="6490" y="2137"/>
                      <a:pt x="6356" y="1974"/>
                    </a:cubicBezTo>
                    <a:cubicBezTo>
                      <a:pt x="5977" y="1534"/>
                      <a:pt x="5474" y="1232"/>
                      <a:pt x="5076" y="800"/>
                    </a:cubicBezTo>
                    <a:cubicBezTo>
                      <a:pt x="4822" y="532"/>
                      <a:pt x="4419" y="297"/>
                      <a:pt x="4065" y="77"/>
                    </a:cubicBezTo>
                    <a:cubicBezTo>
                      <a:pt x="3995" y="34"/>
                      <a:pt x="3913" y="0"/>
                      <a:pt x="3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9"/>
              <p:cNvSpPr/>
              <p:nvPr/>
            </p:nvSpPr>
            <p:spPr>
              <a:xfrm rot="5400000">
                <a:off x="5230909" y="4629998"/>
                <a:ext cx="117092" cy="114434"/>
              </a:xfrm>
              <a:custGeom>
                <a:rect b="b" l="l" r="r" t="t"/>
                <a:pathLst>
                  <a:path extrusionOk="0" h="2713" w="2776">
                    <a:moveTo>
                      <a:pt x="2504" y="1"/>
                    </a:moveTo>
                    <a:cubicBezTo>
                      <a:pt x="2479" y="1"/>
                      <a:pt x="2454" y="9"/>
                      <a:pt x="2431" y="29"/>
                    </a:cubicBezTo>
                    <a:cubicBezTo>
                      <a:pt x="2210" y="228"/>
                      <a:pt x="1966" y="271"/>
                      <a:pt x="1717" y="271"/>
                    </a:cubicBezTo>
                    <a:cubicBezTo>
                      <a:pt x="1530" y="271"/>
                      <a:pt x="1339" y="247"/>
                      <a:pt x="1151" y="247"/>
                    </a:cubicBezTo>
                    <a:cubicBezTo>
                      <a:pt x="1097" y="247"/>
                      <a:pt x="1042" y="249"/>
                      <a:pt x="988" y="254"/>
                    </a:cubicBezTo>
                    <a:cubicBezTo>
                      <a:pt x="951" y="257"/>
                      <a:pt x="914" y="258"/>
                      <a:pt x="875" y="258"/>
                    </a:cubicBezTo>
                    <a:cubicBezTo>
                      <a:pt x="828" y="258"/>
                      <a:pt x="779" y="257"/>
                      <a:pt x="731" y="257"/>
                    </a:cubicBezTo>
                    <a:cubicBezTo>
                      <a:pt x="657" y="257"/>
                      <a:pt x="584" y="260"/>
                      <a:pt x="514" y="278"/>
                    </a:cubicBezTo>
                    <a:cubicBezTo>
                      <a:pt x="197" y="355"/>
                      <a:pt x="1" y="944"/>
                      <a:pt x="260" y="1097"/>
                    </a:cubicBezTo>
                    <a:cubicBezTo>
                      <a:pt x="878" y="1462"/>
                      <a:pt x="1213" y="2056"/>
                      <a:pt x="1635" y="2713"/>
                    </a:cubicBezTo>
                    <a:cubicBezTo>
                      <a:pt x="1937" y="2281"/>
                      <a:pt x="2091" y="1907"/>
                      <a:pt x="2091" y="1572"/>
                    </a:cubicBezTo>
                    <a:cubicBezTo>
                      <a:pt x="2086" y="1059"/>
                      <a:pt x="2172" y="661"/>
                      <a:pt x="2627" y="393"/>
                    </a:cubicBezTo>
                    <a:cubicBezTo>
                      <a:pt x="2733" y="331"/>
                      <a:pt x="2776" y="235"/>
                      <a:pt x="2694" y="129"/>
                    </a:cubicBezTo>
                    <a:cubicBezTo>
                      <a:pt x="2648" y="69"/>
                      <a:pt x="2576" y="1"/>
                      <a:pt x="2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9"/>
              <p:cNvSpPr/>
              <p:nvPr/>
            </p:nvSpPr>
            <p:spPr>
              <a:xfrm rot="5400000">
                <a:off x="6453033" y="4365277"/>
                <a:ext cx="144171" cy="102961"/>
              </a:xfrm>
              <a:custGeom>
                <a:rect b="b" l="l" r="r" t="t"/>
                <a:pathLst>
                  <a:path extrusionOk="0" h="2441" w="3418">
                    <a:moveTo>
                      <a:pt x="19" y="1"/>
                    </a:moveTo>
                    <a:lnTo>
                      <a:pt x="19" y="1"/>
                    </a:lnTo>
                    <a:cubicBezTo>
                      <a:pt x="24" y="317"/>
                      <a:pt x="345" y="523"/>
                      <a:pt x="63" y="729"/>
                    </a:cubicBezTo>
                    <a:cubicBezTo>
                      <a:pt x="0" y="792"/>
                      <a:pt x="24" y="892"/>
                      <a:pt x="101" y="921"/>
                    </a:cubicBezTo>
                    <a:cubicBezTo>
                      <a:pt x="743" y="969"/>
                      <a:pt x="1093" y="1611"/>
                      <a:pt x="1668" y="1712"/>
                    </a:cubicBezTo>
                    <a:cubicBezTo>
                      <a:pt x="2123" y="1788"/>
                      <a:pt x="2325" y="2090"/>
                      <a:pt x="2636" y="2440"/>
                    </a:cubicBezTo>
                    <a:cubicBezTo>
                      <a:pt x="2852" y="2172"/>
                      <a:pt x="2933" y="1903"/>
                      <a:pt x="3250" y="1899"/>
                    </a:cubicBezTo>
                    <a:cubicBezTo>
                      <a:pt x="3417" y="1894"/>
                      <a:pt x="3408" y="1726"/>
                      <a:pt x="3350" y="1592"/>
                    </a:cubicBezTo>
                    <a:cubicBezTo>
                      <a:pt x="3276" y="1418"/>
                      <a:pt x="3175" y="1325"/>
                      <a:pt x="3047" y="1325"/>
                    </a:cubicBezTo>
                    <a:cubicBezTo>
                      <a:pt x="2971" y="1325"/>
                      <a:pt x="2885" y="1359"/>
                      <a:pt x="2790" y="1429"/>
                    </a:cubicBezTo>
                    <a:cubicBezTo>
                      <a:pt x="2694" y="1500"/>
                      <a:pt x="2592" y="1577"/>
                      <a:pt x="2491" y="1577"/>
                    </a:cubicBezTo>
                    <a:cubicBezTo>
                      <a:pt x="2430" y="1577"/>
                      <a:pt x="2369" y="1548"/>
                      <a:pt x="2310" y="1472"/>
                    </a:cubicBezTo>
                    <a:cubicBezTo>
                      <a:pt x="1745" y="720"/>
                      <a:pt x="801" y="600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9"/>
              <p:cNvSpPr/>
              <p:nvPr/>
            </p:nvSpPr>
            <p:spPr>
              <a:xfrm rot="5400000">
                <a:off x="4927445" y="4284692"/>
                <a:ext cx="95453" cy="59347"/>
              </a:xfrm>
              <a:custGeom>
                <a:rect b="b" l="l" r="r" t="t"/>
                <a:pathLst>
                  <a:path extrusionOk="0" h="1407" w="2263">
                    <a:moveTo>
                      <a:pt x="2158" y="62"/>
                    </a:moveTo>
                    <a:cubicBezTo>
                      <a:pt x="2158" y="62"/>
                      <a:pt x="2157" y="62"/>
                      <a:pt x="2157" y="63"/>
                    </a:cubicBezTo>
                    <a:cubicBezTo>
                      <a:pt x="1788" y="154"/>
                      <a:pt x="1333" y="0"/>
                      <a:pt x="1060" y="307"/>
                    </a:cubicBezTo>
                    <a:cubicBezTo>
                      <a:pt x="917" y="466"/>
                      <a:pt x="837" y="526"/>
                      <a:pt x="653" y="526"/>
                    </a:cubicBezTo>
                    <a:cubicBezTo>
                      <a:pt x="626" y="526"/>
                      <a:pt x="598" y="525"/>
                      <a:pt x="566" y="523"/>
                    </a:cubicBezTo>
                    <a:cubicBezTo>
                      <a:pt x="536" y="520"/>
                      <a:pt x="508" y="519"/>
                      <a:pt x="481" y="519"/>
                    </a:cubicBezTo>
                    <a:cubicBezTo>
                      <a:pt x="177" y="519"/>
                      <a:pt x="89" y="676"/>
                      <a:pt x="0" y="1117"/>
                    </a:cubicBezTo>
                    <a:cubicBezTo>
                      <a:pt x="188" y="942"/>
                      <a:pt x="361" y="841"/>
                      <a:pt x="525" y="841"/>
                    </a:cubicBezTo>
                    <a:cubicBezTo>
                      <a:pt x="677" y="841"/>
                      <a:pt x="821" y="926"/>
                      <a:pt x="964" y="1117"/>
                    </a:cubicBezTo>
                    <a:cubicBezTo>
                      <a:pt x="1050" y="1232"/>
                      <a:pt x="1227" y="1285"/>
                      <a:pt x="1371" y="1357"/>
                    </a:cubicBezTo>
                    <a:cubicBezTo>
                      <a:pt x="1438" y="1390"/>
                      <a:pt x="1503" y="1406"/>
                      <a:pt x="1564" y="1406"/>
                    </a:cubicBezTo>
                    <a:cubicBezTo>
                      <a:pt x="1680" y="1406"/>
                      <a:pt x="1783" y="1348"/>
                      <a:pt x="1855" y="1232"/>
                    </a:cubicBezTo>
                    <a:cubicBezTo>
                      <a:pt x="1989" y="1011"/>
                      <a:pt x="1841" y="892"/>
                      <a:pt x="1659" y="805"/>
                    </a:cubicBezTo>
                    <a:cubicBezTo>
                      <a:pt x="1568" y="767"/>
                      <a:pt x="1448" y="777"/>
                      <a:pt x="1438" y="628"/>
                    </a:cubicBezTo>
                    <a:cubicBezTo>
                      <a:pt x="1592" y="374"/>
                      <a:pt x="1869" y="499"/>
                      <a:pt x="2085" y="422"/>
                    </a:cubicBezTo>
                    <a:cubicBezTo>
                      <a:pt x="2195" y="403"/>
                      <a:pt x="2262" y="293"/>
                      <a:pt x="2239" y="182"/>
                    </a:cubicBezTo>
                    <a:cubicBezTo>
                      <a:pt x="2225" y="140"/>
                      <a:pt x="2174" y="62"/>
                      <a:pt x="2158" y="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9"/>
              <p:cNvSpPr/>
              <p:nvPr/>
            </p:nvSpPr>
            <p:spPr>
              <a:xfrm rot="5400000">
                <a:off x="6932683" y="4730619"/>
                <a:ext cx="81112" cy="87861"/>
              </a:xfrm>
              <a:custGeom>
                <a:rect b="b" l="l" r="r" t="t"/>
                <a:pathLst>
                  <a:path extrusionOk="0" h="2083" w="1923">
                    <a:moveTo>
                      <a:pt x="1326" y="0"/>
                    </a:moveTo>
                    <a:cubicBezTo>
                      <a:pt x="1268" y="0"/>
                      <a:pt x="1202" y="13"/>
                      <a:pt x="1127" y="46"/>
                    </a:cubicBezTo>
                    <a:cubicBezTo>
                      <a:pt x="1145" y="555"/>
                      <a:pt x="929" y="903"/>
                      <a:pt x="396" y="903"/>
                    </a:cubicBezTo>
                    <a:cubicBezTo>
                      <a:pt x="347" y="903"/>
                      <a:pt x="295" y="900"/>
                      <a:pt x="241" y="894"/>
                    </a:cubicBezTo>
                    <a:cubicBezTo>
                      <a:pt x="212" y="894"/>
                      <a:pt x="183" y="899"/>
                      <a:pt x="159" y="908"/>
                    </a:cubicBezTo>
                    <a:cubicBezTo>
                      <a:pt x="58" y="952"/>
                      <a:pt x="1" y="1057"/>
                      <a:pt x="20" y="1167"/>
                    </a:cubicBezTo>
                    <a:cubicBezTo>
                      <a:pt x="37" y="1236"/>
                      <a:pt x="93" y="1304"/>
                      <a:pt x="163" y="1304"/>
                    </a:cubicBezTo>
                    <a:cubicBezTo>
                      <a:pt x="171" y="1304"/>
                      <a:pt x="179" y="1304"/>
                      <a:pt x="188" y="1301"/>
                    </a:cubicBezTo>
                    <a:cubicBezTo>
                      <a:pt x="276" y="1277"/>
                      <a:pt x="347" y="1266"/>
                      <a:pt x="405" y="1266"/>
                    </a:cubicBezTo>
                    <a:cubicBezTo>
                      <a:pt x="678" y="1266"/>
                      <a:pt x="635" y="1515"/>
                      <a:pt x="571" y="1781"/>
                    </a:cubicBezTo>
                    <a:cubicBezTo>
                      <a:pt x="542" y="1891"/>
                      <a:pt x="432" y="2030"/>
                      <a:pt x="648" y="2083"/>
                    </a:cubicBezTo>
                    <a:cubicBezTo>
                      <a:pt x="840" y="1987"/>
                      <a:pt x="897" y="1800"/>
                      <a:pt x="955" y="1637"/>
                    </a:cubicBezTo>
                    <a:cubicBezTo>
                      <a:pt x="1122" y="1167"/>
                      <a:pt x="1218" y="678"/>
                      <a:pt x="1745" y="424"/>
                    </a:cubicBezTo>
                    <a:cubicBezTo>
                      <a:pt x="1923" y="338"/>
                      <a:pt x="1856" y="151"/>
                      <a:pt x="1650" y="89"/>
                    </a:cubicBezTo>
                    <a:cubicBezTo>
                      <a:pt x="1551" y="59"/>
                      <a:pt x="1454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9"/>
              <p:cNvSpPr/>
              <p:nvPr/>
            </p:nvSpPr>
            <p:spPr>
              <a:xfrm rot="5400000">
                <a:off x="7010695" y="4324657"/>
                <a:ext cx="58251" cy="42855"/>
              </a:xfrm>
              <a:custGeom>
                <a:rect b="b" l="l" r="r" t="t"/>
                <a:pathLst>
                  <a:path extrusionOk="0" h="1016" w="1381">
                    <a:moveTo>
                      <a:pt x="539" y="0"/>
                    </a:moveTo>
                    <a:cubicBezTo>
                      <a:pt x="413" y="0"/>
                      <a:pt x="280" y="47"/>
                      <a:pt x="149" y="113"/>
                    </a:cubicBezTo>
                    <a:cubicBezTo>
                      <a:pt x="49" y="156"/>
                      <a:pt x="1" y="271"/>
                      <a:pt x="39" y="372"/>
                    </a:cubicBezTo>
                    <a:cubicBezTo>
                      <a:pt x="136" y="631"/>
                      <a:pt x="900" y="1016"/>
                      <a:pt x="1336" y="1016"/>
                    </a:cubicBezTo>
                    <a:cubicBezTo>
                      <a:pt x="1351" y="1016"/>
                      <a:pt x="1366" y="1015"/>
                      <a:pt x="1381" y="1014"/>
                    </a:cubicBezTo>
                    <a:cubicBezTo>
                      <a:pt x="1218" y="731"/>
                      <a:pt x="1089" y="449"/>
                      <a:pt x="911" y="204"/>
                    </a:cubicBezTo>
                    <a:cubicBezTo>
                      <a:pt x="806" y="56"/>
                      <a:pt x="677" y="0"/>
                      <a:pt x="5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9"/>
              <p:cNvSpPr/>
              <p:nvPr/>
            </p:nvSpPr>
            <p:spPr>
              <a:xfrm rot="5400000">
                <a:off x="5120925" y="4368588"/>
                <a:ext cx="42897" cy="44753"/>
              </a:xfrm>
              <a:custGeom>
                <a:rect b="b" l="l" r="r" t="t"/>
                <a:pathLst>
                  <a:path extrusionOk="0" h="1061" w="1017">
                    <a:moveTo>
                      <a:pt x="240" y="0"/>
                    </a:moveTo>
                    <a:cubicBezTo>
                      <a:pt x="169" y="245"/>
                      <a:pt x="97" y="470"/>
                      <a:pt x="39" y="695"/>
                    </a:cubicBezTo>
                    <a:cubicBezTo>
                      <a:pt x="1" y="829"/>
                      <a:pt x="30" y="973"/>
                      <a:pt x="178" y="1016"/>
                    </a:cubicBezTo>
                    <a:cubicBezTo>
                      <a:pt x="270" y="1043"/>
                      <a:pt x="364" y="1061"/>
                      <a:pt x="454" y="1061"/>
                    </a:cubicBezTo>
                    <a:cubicBezTo>
                      <a:pt x="595" y="1061"/>
                      <a:pt x="729" y="1017"/>
                      <a:pt x="840" y="892"/>
                    </a:cubicBezTo>
                    <a:cubicBezTo>
                      <a:pt x="1017" y="681"/>
                      <a:pt x="907" y="508"/>
                      <a:pt x="729" y="355"/>
                    </a:cubicBezTo>
                    <a:cubicBezTo>
                      <a:pt x="595" y="240"/>
                      <a:pt x="547" y="24"/>
                      <a:pt x="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9"/>
              <p:cNvSpPr/>
              <p:nvPr/>
            </p:nvSpPr>
            <p:spPr>
              <a:xfrm rot="5400000">
                <a:off x="5973720" y="4538278"/>
                <a:ext cx="58461" cy="35094"/>
              </a:xfrm>
              <a:custGeom>
                <a:rect b="b" l="l" r="r" t="t"/>
                <a:pathLst>
                  <a:path extrusionOk="0" h="832" w="1386">
                    <a:moveTo>
                      <a:pt x="306" y="1"/>
                    </a:moveTo>
                    <a:cubicBezTo>
                      <a:pt x="216" y="1"/>
                      <a:pt x="153" y="58"/>
                      <a:pt x="116" y="193"/>
                    </a:cubicBezTo>
                    <a:cubicBezTo>
                      <a:pt x="63" y="380"/>
                      <a:pt x="1" y="548"/>
                      <a:pt x="283" y="600"/>
                    </a:cubicBezTo>
                    <a:cubicBezTo>
                      <a:pt x="542" y="653"/>
                      <a:pt x="791" y="739"/>
                      <a:pt x="1065" y="811"/>
                    </a:cubicBezTo>
                    <a:cubicBezTo>
                      <a:pt x="1105" y="820"/>
                      <a:pt x="1149" y="832"/>
                      <a:pt x="1192" y="832"/>
                    </a:cubicBezTo>
                    <a:cubicBezTo>
                      <a:pt x="1260" y="832"/>
                      <a:pt x="1323" y="802"/>
                      <a:pt x="1352" y="687"/>
                    </a:cubicBezTo>
                    <a:cubicBezTo>
                      <a:pt x="1386" y="552"/>
                      <a:pt x="1319" y="413"/>
                      <a:pt x="1194" y="351"/>
                    </a:cubicBezTo>
                    <a:cubicBezTo>
                      <a:pt x="959" y="236"/>
                      <a:pt x="710" y="150"/>
                      <a:pt x="470" y="44"/>
                    </a:cubicBezTo>
                    <a:cubicBezTo>
                      <a:pt x="408" y="16"/>
                      <a:pt x="353" y="1"/>
                      <a:pt x="3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9"/>
              <p:cNvSpPr/>
              <p:nvPr/>
            </p:nvSpPr>
            <p:spPr>
              <a:xfrm rot="5400000">
                <a:off x="6708327" y="4585815"/>
                <a:ext cx="38679" cy="46778"/>
              </a:xfrm>
              <a:custGeom>
                <a:rect b="b" l="l" r="r" t="t"/>
                <a:pathLst>
                  <a:path extrusionOk="0" h="1109" w="917">
                    <a:moveTo>
                      <a:pt x="44" y="1"/>
                    </a:moveTo>
                    <a:lnTo>
                      <a:pt x="44" y="6"/>
                    </a:lnTo>
                    <a:cubicBezTo>
                      <a:pt x="1" y="279"/>
                      <a:pt x="389" y="466"/>
                      <a:pt x="164" y="806"/>
                    </a:cubicBezTo>
                    <a:cubicBezTo>
                      <a:pt x="99" y="898"/>
                      <a:pt x="291" y="1109"/>
                      <a:pt x="510" y="1109"/>
                    </a:cubicBezTo>
                    <a:cubicBezTo>
                      <a:pt x="519" y="1109"/>
                      <a:pt x="528" y="1109"/>
                      <a:pt x="538" y="1108"/>
                    </a:cubicBezTo>
                    <a:cubicBezTo>
                      <a:pt x="724" y="1098"/>
                      <a:pt x="811" y="998"/>
                      <a:pt x="839" y="811"/>
                    </a:cubicBezTo>
                    <a:cubicBezTo>
                      <a:pt x="916" y="288"/>
                      <a:pt x="777" y="145"/>
                      <a:pt x="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9"/>
              <p:cNvSpPr/>
              <p:nvPr/>
            </p:nvSpPr>
            <p:spPr>
              <a:xfrm rot="5400000">
                <a:off x="4567882" y="4546988"/>
                <a:ext cx="52008" cy="25392"/>
              </a:xfrm>
              <a:custGeom>
                <a:rect b="b" l="l" r="r" t="t"/>
                <a:pathLst>
                  <a:path extrusionOk="0" h="602" w="1233">
                    <a:moveTo>
                      <a:pt x="280" y="1"/>
                    </a:moveTo>
                    <a:cubicBezTo>
                      <a:pt x="127" y="1"/>
                      <a:pt x="1" y="126"/>
                      <a:pt x="5" y="282"/>
                    </a:cubicBezTo>
                    <a:cubicBezTo>
                      <a:pt x="0" y="426"/>
                      <a:pt x="106" y="546"/>
                      <a:pt x="245" y="560"/>
                    </a:cubicBezTo>
                    <a:cubicBezTo>
                      <a:pt x="369" y="575"/>
                      <a:pt x="498" y="602"/>
                      <a:pt x="628" y="602"/>
                    </a:cubicBezTo>
                    <a:cubicBezTo>
                      <a:pt x="837" y="602"/>
                      <a:pt x="1045" y="532"/>
                      <a:pt x="1232" y="230"/>
                    </a:cubicBezTo>
                    <a:cubicBezTo>
                      <a:pt x="873" y="134"/>
                      <a:pt x="599" y="43"/>
                      <a:pt x="326" y="4"/>
                    </a:cubicBezTo>
                    <a:cubicBezTo>
                      <a:pt x="311" y="2"/>
                      <a:pt x="295" y="1"/>
                      <a:pt x="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9"/>
              <p:cNvSpPr/>
              <p:nvPr/>
            </p:nvSpPr>
            <p:spPr>
              <a:xfrm rot="5400000">
                <a:off x="7055363" y="4688375"/>
                <a:ext cx="39480" cy="37329"/>
              </a:xfrm>
              <a:custGeom>
                <a:rect b="b" l="l" r="r" t="t"/>
                <a:pathLst>
                  <a:path extrusionOk="0" h="885" w="936">
                    <a:moveTo>
                      <a:pt x="674" y="0"/>
                    </a:moveTo>
                    <a:cubicBezTo>
                      <a:pt x="624" y="0"/>
                      <a:pt x="572" y="16"/>
                      <a:pt x="523" y="45"/>
                    </a:cubicBezTo>
                    <a:cubicBezTo>
                      <a:pt x="389" y="127"/>
                      <a:pt x="260" y="218"/>
                      <a:pt x="135" y="309"/>
                    </a:cubicBezTo>
                    <a:cubicBezTo>
                      <a:pt x="49" y="376"/>
                      <a:pt x="1" y="467"/>
                      <a:pt x="58" y="577"/>
                    </a:cubicBezTo>
                    <a:cubicBezTo>
                      <a:pt x="130" y="721"/>
                      <a:pt x="255" y="831"/>
                      <a:pt x="408" y="884"/>
                    </a:cubicBezTo>
                    <a:cubicBezTo>
                      <a:pt x="691" y="846"/>
                      <a:pt x="609" y="491"/>
                      <a:pt x="835" y="386"/>
                    </a:cubicBezTo>
                    <a:cubicBezTo>
                      <a:pt x="935" y="338"/>
                      <a:pt x="926" y="194"/>
                      <a:pt x="863" y="108"/>
                    </a:cubicBezTo>
                    <a:cubicBezTo>
                      <a:pt x="815" y="34"/>
                      <a:pt x="747" y="0"/>
                      <a:pt x="6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9"/>
              <p:cNvSpPr/>
              <p:nvPr/>
            </p:nvSpPr>
            <p:spPr>
              <a:xfrm rot="5400000">
                <a:off x="7071771" y="4742577"/>
                <a:ext cx="32352" cy="53653"/>
              </a:xfrm>
              <a:custGeom>
                <a:rect b="b" l="l" r="r" t="t"/>
                <a:pathLst>
                  <a:path extrusionOk="0" h="1272" w="767">
                    <a:moveTo>
                      <a:pt x="451" y="0"/>
                    </a:moveTo>
                    <a:cubicBezTo>
                      <a:pt x="220" y="0"/>
                      <a:pt x="161" y="241"/>
                      <a:pt x="0" y="342"/>
                    </a:cubicBezTo>
                    <a:cubicBezTo>
                      <a:pt x="67" y="702"/>
                      <a:pt x="254" y="1027"/>
                      <a:pt x="523" y="1272"/>
                    </a:cubicBezTo>
                    <a:cubicBezTo>
                      <a:pt x="767" y="773"/>
                      <a:pt x="551" y="390"/>
                      <a:pt x="484" y="2"/>
                    </a:cubicBezTo>
                    <a:cubicBezTo>
                      <a:pt x="473" y="1"/>
                      <a:pt x="462" y="0"/>
                      <a:pt x="4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9"/>
              <p:cNvSpPr/>
              <p:nvPr/>
            </p:nvSpPr>
            <p:spPr>
              <a:xfrm rot="5400000">
                <a:off x="7091828" y="4737452"/>
                <a:ext cx="44711" cy="27754"/>
              </a:xfrm>
              <a:custGeom>
                <a:rect b="b" l="l" r="r" t="t"/>
                <a:pathLst>
                  <a:path extrusionOk="0" h="658" w="1060">
                    <a:moveTo>
                      <a:pt x="748" y="1"/>
                    </a:moveTo>
                    <a:cubicBezTo>
                      <a:pt x="692" y="105"/>
                      <a:pt x="621" y="137"/>
                      <a:pt x="543" y="137"/>
                    </a:cubicBezTo>
                    <a:cubicBezTo>
                      <a:pt x="421" y="137"/>
                      <a:pt x="282" y="58"/>
                      <a:pt x="162" y="58"/>
                    </a:cubicBezTo>
                    <a:cubicBezTo>
                      <a:pt x="102" y="58"/>
                      <a:pt x="47" y="77"/>
                      <a:pt x="0" y="135"/>
                    </a:cubicBezTo>
                    <a:cubicBezTo>
                      <a:pt x="33" y="507"/>
                      <a:pt x="238" y="657"/>
                      <a:pt x="564" y="657"/>
                    </a:cubicBezTo>
                    <a:cubicBezTo>
                      <a:pt x="570" y="657"/>
                      <a:pt x="575" y="657"/>
                      <a:pt x="580" y="657"/>
                    </a:cubicBezTo>
                    <a:cubicBezTo>
                      <a:pt x="736" y="561"/>
                      <a:pt x="795" y="315"/>
                      <a:pt x="1027" y="315"/>
                    </a:cubicBezTo>
                    <a:cubicBezTo>
                      <a:pt x="1037" y="315"/>
                      <a:pt x="1048" y="316"/>
                      <a:pt x="1059" y="317"/>
                    </a:cubicBezTo>
                    <a:cubicBezTo>
                      <a:pt x="1059" y="211"/>
                      <a:pt x="1054" y="106"/>
                      <a:pt x="10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9"/>
              <p:cNvSpPr/>
              <p:nvPr/>
            </p:nvSpPr>
            <p:spPr>
              <a:xfrm rot="5400000">
                <a:off x="6766915" y="4326534"/>
                <a:ext cx="35431" cy="35684"/>
              </a:xfrm>
              <a:custGeom>
                <a:rect b="b" l="l" r="r" t="t"/>
                <a:pathLst>
                  <a:path extrusionOk="0" h="846" w="840">
                    <a:moveTo>
                      <a:pt x="358" y="1"/>
                    </a:moveTo>
                    <a:cubicBezTo>
                      <a:pt x="322" y="1"/>
                      <a:pt x="283" y="13"/>
                      <a:pt x="240" y="41"/>
                    </a:cubicBezTo>
                    <a:cubicBezTo>
                      <a:pt x="92" y="141"/>
                      <a:pt x="1" y="314"/>
                      <a:pt x="116" y="448"/>
                    </a:cubicBezTo>
                    <a:cubicBezTo>
                      <a:pt x="274" y="635"/>
                      <a:pt x="456" y="846"/>
                      <a:pt x="763" y="846"/>
                    </a:cubicBezTo>
                    <a:cubicBezTo>
                      <a:pt x="839" y="549"/>
                      <a:pt x="648" y="371"/>
                      <a:pt x="552" y="165"/>
                    </a:cubicBezTo>
                    <a:cubicBezTo>
                      <a:pt x="508" y="73"/>
                      <a:pt x="444" y="1"/>
                      <a:pt x="3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9"/>
              <p:cNvSpPr/>
              <p:nvPr/>
            </p:nvSpPr>
            <p:spPr>
              <a:xfrm rot="5400000">
                <a:off x="4364068" y="4585034"/>
                <a:ext cx="30370" cy="35220"/>
              </a:xfrm>
              <a:custGeom>
                <a:rect b="b" l="l" r="r" t="t"/>
                <a:pathLst>
                  <a:path extrusionOk="0" h="835" w="720">
                    <a:moveTo>
                      <a:pt x="573" y="1"/>
                    </a:moveTo>
                    <a:cubicBezTo>
                      <a:pt x="554" y="1"/>
                      <a:pt x="534" y="6"/>
                      <a:pt x="513" y="17"/>
                    </a:cubicBezTo>
                    <a:cubicBezTo>
                      <a:pt x="273" y="132"/>
                      <a:pt x="63" y="300"/>
                      <a:pt x="0" y="577"/>
                    </a:cubicBezTo>
                    <a:cubicBezTo>
                      <a:pt x="0" y="659"/>
                      <a:pt x="39" y="731"/>
                      <a:pt x="96" y="779"/>
                    </a:cubicBezTo>
                    <a:cubicBezTo>
                      <a:pt x="137" y="808"/>
                      <a:pt x="228" y="835"/>
                      <a:pt x="277" y="835"/>
                    </a:cubicBezTo>
                    <a:cubicBezTo>
                      <a:pt x="292" y="835"/>
                      <a:pt x="302" y="832"/>
                      <a:pt x="307" y="827"/>
                    </a:cubicBezTo>
                    <a:cubicBezTo>
                      <a:pt x="460" y="621"/>
                      <a:pt x="595" y="400"/>
                      <a:pt x="719" y="213"/>
                    </a:cubicBezTo>
                    <a:cubicBezTo>
                      <a:pt x="711" y="80"/>
                      <a:pt x="64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9"/>
              <p:cNvSpPr/>
              <p:nvPr/>
            </p:nvSpPr>
            <p:spPr>
              <a:xfrm rot="5400000">
                <a:off x="4393426" y="4647208"/>
                <a:ext cx="27965" cy="37793"/>
              </a:xfrm>
              <a:custGeom>
                <a:rect b="b" l="l" r="r" t="t"/>
                <a:pathLst>
                  <a:path extrusionOk="0" h="896" w="663">
                    <a:moveTo>
                      <a:pt x="1" y="1"/>
                    </a:moveTo>
                    <a:lnTo>
                      <a:pt x="1" y="1"/>
                    </a:lnTo>
                    <a:cubicBezTo>
                      <a:pt x="58" y="226"/>
                      <a:pt x="116" y="451"/>
                      <a:pt x="169" y="676"/>
                    </a:cubicBezTo>
                    <a:cubicBezTo>
                      <a:pt x="196" y="786"/>
                      <a:pt x="230" y="896"/>
                      <a:pt x="335" y="896"/>
                    </a:cubicBezTo>
                    <a:cubicBezTo>
                      <a:pt x="359" y="896"/>
                      <a:pt x="386" y="890"/>
                      <a:pt x="418" y="878"/>
                    </a:cubicBezTo>
                    <a:cubicBezTo>
                      <a:pt x="590" y="811"/>
                      <a:pt x="662" y="652"/>
                      <a:pt x="547" y="504"/>
                    </a:cubicBezTo>
                    <a:cubicBezTo>
                      <a:pt x="399" y="307"/>
                      <a:pt x="327" y="1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9"/>
              <p:cNvSpPr/>
              <p:nvPr/>
            </p:nvSpPr>
            <p:spPr>
              <a:xfrm rot="5400000">
                <a:off x="4397159" y="4621626"/>
                <a:ext cx="21638" cy="37414"/>
              </a:xfrm>
              <a:custGeom>
                <a:rect b="b" l="l" r="r" t="t"/>
                <a:pathLst>
                  <a:path extrusionOk="0" h="887" w="513">
                    <a:moveTo>
                      <a:pt x="72" y="0"/>
                    </a:moveTo>
                    <a:lnTo>
                      <a:pt x="72" y="0"/>
                    </a:lnTo>
                    <a:cubicBezTo>
                      <a:pt x="86" y="283"/>
                      <a:pt x="0" y="570"/>
                      <a:pt x="149" y="887"/>
                    </a:cubicBezTo>
                    <a:cubicBezTo>
                      <a:pt x="513" y="637"/>
                      <a:pt x="336" y="292"/>
                      <a:pt x="379" y="5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9"/>
              <p:cNvSpPr/>
              <p:nvPr/>
            </p:nvSpPr>
            <p:spPr>
              <a:xfrm rot="5400000">
                <a:off x="7091469" y="4791674"/>
                <a:ext cx="21891" cy="25392"/>
              </a:xfrm>
              <a:custGeom>
                <a:rect b="b" l="l" r="r" t="t"/>
                <a:pathLst>
                  <a:path extrusionOk="0" h="602" w="519">
                    <a:moveTo>
                      <a:pt x="341" y="0"/>
                    </a:moveTo>
                    <a:cubicBezTo>
                      <a:pt x="303" y="63"/>
                      <a:pt x="265" y="134"/>
                      <a:pt x="217" y="197"/>
                    </a:cubicBezTo>
                    <a:cubicBezTo>
                      <a:pt x="145" y="297"/>
                      <a:pt x="1" y="403"/>
                      <a:pt x="87" y="523"/>
                    </a:cubicBezTo>
                    <a:cubicBezTo>
                      <a:pt x="127" y="581"/>
                      <a:pt x="169" y="601"/>
                      <a:pt x="212" y="601"/>
                    </a:cubicBezTo>
                    <a:cubicBezTo>
                      <a:pt x="305" y="601"/>
                      <a:pt x="402" y="501"/>
                      <a:pt x="495" y="484"/>
                    </a:cubicBezTo>
                    <a:cubicBezTo>
                      <a:pt x="485" y="312"/>
                      <a:pt x="519" y="120"/>
                      <a:pt x="3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9"/>
              <p:cNvSpPr/>
              <p:nvPr/>
            </p:nvSpPr>
            <p:spPr>
              <a:xfrm rot="5400000">
                <a:off x="6750423" y="4581175"/>
                <a:ext cx="11136" cy="10376"/>
              </a:xfrm>
              <a:custGeom>
                <a:rect b="b" l="l" r="r" t="t"/>
                <a:pathLst>
                  <a:path extrusionOk="0" h="246" w="264">
                    <a:moveTo>
                      <a:pt x="88" y="0"/>
                    </a:moveTo>
                    <a:cubicBezTo>
                      <a:pt x="80" y="0"/>
                      <a:pt x="71" y="0"/>
                      <a:pt x="62" y="1"/>
                    </a:cubicBezTo>
                    <a:cubicBezTo>
                      <a:pt x="38" y="6"/>
                      <a:pt x="19" y="30"/>
                      <a:pt x="10" y="54"/>
                    </a:cubicBezTo>
                    <a:cubicBezTo>
                      <a:pt x="0" y="231"/>
                      <a:pt x="139" y="231"/>
                      <a:pt x="259" y="246"/>
                    </a:cubicBezTo>
                    <a:lnTo>
                      <a:pt x="264" y="241"/>
                    </a:lnTo>
                    <a:cubicBezTo>
                      <a:pt x="245" y="127"/>
                      <a:pt x="240" y="0"/>
                      <a:pt x="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9"/>
              <p:cNvSpPr/>
              <p:nvPr/>
            </p:nvSpPr>
            <p:spPr>
              <a:xfrm rot="5400000">
                <a:off x="5327291" y="4761473"/>
                <a:ext cx="3670" cy="4555"/>
              </a:xfrm>
              <a:custGeom>
                <a:rect b="b" l="l" r="r" t="t"/>
                <a:pathLst>
                  <a:path extrusionOk="0" h="108" w="87">
                    <a:moveTo>
                      <a:pt x="33" y="0"/>
                    </a:moveTo>
                    <a:cubicBezTo>
                      <a:pt x="14" y="0"/>
                      <a:pt x="0" y="20"/>
                      <a:pt x="0" y="60"/>
                    </a:cubicBezTo>
                    <a:cubicBezTo>
                      <a:pt x="0" y="74"/>
                      <a:pt x="19" y="88"/>
                      <a:pt x="34" y="108"/>
                    </a:cubicBezTo>
                    <a:cubicBezTo>
                      <a:pt x="48" y="98"/>
                      <a:pt x="72" y="93"/>
                      <a:pt x="82" y="79"/>
                    </a:cubicBezTo>
                    <a:cubicBezTo>
                      <a:pt x="87" y="60"/>
                      <a:pt x="82" y="36"/>
                      <a:pt x="72" y="21"/>
                    </a:cubicBezTo>
                    <a:cubicBezTo>
                      <a:pt x="58" y="7"/>
                      <a:pt x="44" y="0"/>
                      <a:pt x="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92" name="Google Shape;2292;p9"/>
          <p:cNvGrpSpPr/>
          <p:nvPr/>
        </p:nvGrpSpPr>
        <p:grpSpPr>
          <a:xfrm>
            <a:off x="403766" y="3472965"/>
            <a:ext cx="966613" cy="1323526"/>
            <a:chOff x="403766" y="3472965"/>
            <a:chExt cx="966613" cy="1323526"/>
          </a:xfrm>
        </p:grpSpPr>
        <p:sp>
          <p:nvSpPr>
            <p:cNvPr id="2293" name="Google Shape;2293;p9"/>
            <p:cNvSpPr/>
            <p:nvPr/>
          </p:nvSpPr>
          <p:spPr>
            <a:xfrm flipH="1">
              <a:off x="433981" y="3512268"/>
              <a:ext cx="312311" cy="302050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9"/>
            <p:cNvSpPr/>
            <p:nvPr/>
          </p:nvSpPr>
          <p:spPr>
            <a:xfrm flipH="1">
              <a:off x="423216" y="3966164"/>
              <a:ext cx="274149" cy="226730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9"/>
            <p:cNvSpPr/>
            <p:nvPr/>
          </p:nvSpPr>
          <p:spPr>
            <a:xfrm flipH="1">
              <a:off x="1114305" y="4491222"/>
              <a:ext cx="112242" cy="107681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9"/>
            <p:cNvSpPr/>
            <p:nvPr/>
          </p:nvSpPr>
          <p:spPr>
            <a:xfrm flipH="1">
              <a:off x="414061" y="3623269"/>
              <a:ext cx="91819" cy="110766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9"/>
            <p:cNvSpPr/>
            <p:nvPr/>
          </p:nvSpPr>
          <p:spPr>
            <a:xfrm flipH="1">
              <a:off x="763965" y="4040713"/>
              <a:ext cx="122973" cy="10895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9"/>
            <p:cNvSpPr/>
            <p:nvPr/>
          </p:nvSpPr>
          <p:spPr>
            <a:xfrm flipH="1">
              <a:off x="1162361" y="4216436"/>
              <a:ext cx="85212" cy="82295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9"/>
            <p:cNvSpPr/>
            <p:nvPr/>
          </p:nvSpPr>
          <p:spPr>
            <a:xfrm flipH="1">
              <a:off x="726339" y="4250608"/>
              <a:ext cx="94602" cy="53589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9"/>
            <p:cNvSpPr/>
            <p:nvPr/>
          </p:nvSpPr>
          <p:spPr>
            <a:xfrm flipH="1">
              <a:off x="535894" y="3573369"/>
              <a:ext cx="47922" cy="68646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9"/>
            <p:cNvSpPr/>
            <p:nvPr/>
          </p:nvSpPr>
          <p:spPr>
            <a:xfrm flipH="1">
              <a:off x="546189" y="3472965"/>
              <a:ext cx="81993" cy="38867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9"/>
            <p:cNvSpPr/>
            <p:nvPr/>
          </p:nvSpPr>
          <p:spPr>
            <a:xfrm flipH="1">
              <a:off x="782108" y="4373246"/>
              <a:ext cx="67372" cy="63381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9"/>
            <p:cNvSpPr/>
            <p:nvPr/>
          </p:nvSpPr>
          <p:spPr>
            <a:xfrm flipH="1">
              <a:off x="482405" y="3499257"/>
              <a:ext cx="57043" cy="39571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9"/>
            <p:cNvSpPr/>
            <p:nvPr/>
          </p:nvSpPr>
          <p:spPr>
            <a:xfrm flipH="1">
              <a:off x="588912" y="3750903"/>
              <a:ext cx="52449" cy="44467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9"/>
            <p:cNvSpPr/>
            <p:nvPr/>
          </p:nvSpPr>
          <p:spPr>
            <a:xfrm flipH="1">
              <a:off x="471272" y="3596843"/>
              <a:ext cx="42321" cy="40041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9"/>
            <p:cNvSpPr/>
            <p:nvPr/>
          </p:nvSpPr>
          <p:spPr>
            <a:xfrm flipH="1">
              <a:off x="498133" y="3631519"/>
              <a:ext cx="37962" cy="45373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9"/>
            <p:cNvSpPr/>
            <p:nvPr/>
          </p:nvSpPr>
          <p:spPr>
            <a:xfrm flipH="1">
              <a:off x="548570" y="3810059"/>
              <a:ext cx="46345" cy="3638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9"/>
            <p:cNvSpPr/>
            <p:nvPr/>
          </p:nvSpPr>
          <p:spPr>
            <a:xfrm flipH="1">
              <a:off x="1343986" y="3734505"/>
              <a:ext cx="26392" cy="29175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9"/>
            <p:cNvSpPr/>
            <p:nvPr/>
          </p:nvSpPr>
          <p:spPr>
            <a:xfrm flipH="1">
              <a:off x="426435" y="3891583"/>
              <a:ext cx="21898" cy="26862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9"/>
            <p:cNvSpPr/>
            <p:nvPr/>
          </p:nvSpPr>
          <p:spPr>
            <a:xfrm flipH="1">
              <a:off x="514196" y="3851072"/>
              <a:ext cx="28941" cy="21597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9"/>
            <p:cNvSpPr/>
            <p:nvPr/>
          </p:nvSpPr>
          <p:spPr>
            <a:xfrm flipH="1">
              <a:off x="454403" y="3879845"/>
              <a:ext cx="26224" cy="24615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9"/>
            <p:cNvSpPr/>
            <p:nvPr/>
          </p:nvSpPr>
          <p:spPr>
            <a:xfrm flipH="1">
              <a:off x="681033" y="3778100"/>
              <a:ext cx="19383" cy="18914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9"/>
            <p:cNvSpPr/>
            <p:nvPr/>
          </p:nvSpPr>
          <p:spPr>
            <a:xfrm flipH="1">
              <a:off x="958267" y="4574825"/>
              <a:ext cx="21898" cy="15761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9"/>
            <p:cNvSpPr/>
            <p:nvPr/>
          </p:nvSpPr>
          <p:spPr>
            <a:xfrm flipH="1">
              <a:off x="443203" y="3926258"/>
              <a:ext cx="17807" cy="21597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9"/>
            <p:cNvSpPr/>
            <p:nvPr/>
          </p:nvSpPr>
          <p:spPr>
            <a:xfrm flipH="1">
              <a:off x="669195" y="3588929"/>
              <a:ext cx="22468" cy="16264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9"/>
            <p:cNvSpPr/>
            <p:nvPr/>
          </p:nvSpPr>
          <p:spPr>
            <a:xfrm flipH="1">
              <a:off x="674762" y="3738898"/>
              <a:ext cx="24615" cy="10932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9"/>
            <p:cNvSpPr/>
            <p:nvPr/>
          </p:nvSpPr>
          <p:spPr>
            <a:xfrm flipH="1">
              <a:off x="654339" y="3788261"/>
              <a:ext cx="14185" cy="13984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9"/>
            <p:cNvSpPr/>
            <p:nvPr/>
          </p:nvSpPr>
          <p:spPr>
            <a:xfrm flipH="1">
              <a:off x="491594" y="3813413"/>
              <a:ext cx="17807" cy="16533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9"/>
            <p:cNvSpPr/>
            <p:nvPr/>
          </p:nvSpPr>
          <p:spPr>
            <a:xfrm flipH="1">
              <a:off x="424658" y="3776189"/>
              <a:ext cx="20725" cy="15225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9"/>
            <p:cNvSpPr/>
            <p:nvPr/>
          </p:nvSpPr>
          <p:spPr>
            <a:xfrm flipH="1">
              <a:off x="439782" y="3843359"/>
              <a:ext cx="11771" cy="12945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9"/>
            <p:cNvSpPr/>
            <p:nvPr/>
          </p:nvSpPr>
          <p:spPr>
            <a:xfrm flipH="1">
              <a:off x="653065" y="3754793"/>
              <a:ext cx="12408" cy="13582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9"/>
            <p:cNvSpPr/>
            <p:nvPr/>
          </p:nvSpPr>
          <p:spPr>
            <a:xfrm flipH="1">
              <a:off x="553231" y="3783700"/>
              <a:ext cx="14688" cy="14051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9"/>
            <p:cNvSpPr/>
            <p:nvPr/>
          </p:nvSpPr>
          <p:spPr>
            <a:xfrm flipH="1">
              <a:off x="940896" y="4585422"/>
              <a:ext cx="12911" cy="15929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9"/>
            <p:cNvSpPr/>
            <p:nvPr/>
          </p:nvSpPr>
          <p:spPr>
            <a:xfrm flipH="1">
              <a:off x="414396" y="3767973"/>
              <a:ext cx="6774" cy="6472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9"/>
            <p:cNvSpPr/>
            <p:nvPr/>
          </p:nvSpPr>
          <p:spPr>
            <a:xfrm flipH="1">
              <a:off x="535558" y="3799361"/>
              <a:ext cx="11134" cy="9021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9"/>
            <p:cNvSpPr/>
            <p:nvPr/>
          </p:nvSpPr>
          <p:spPr>
            <a:xfrm flipH="1">
              <a:off x="449407" y="3803352"/>
              <a:ext cx="11301" cy="8283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9"/>
            <p:cNvSpPr/>
            <p:nvPr/>
          </p:nvSpPr>
          <p:spPr>
            <a:xfrm flipH="1">
              <a:off x="425161" y="3832393"/>
              <a:ext cx="6305" cy="6103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9"/>
            <p:cNvSpPr/>
            <p:nvPr/>
          </p:nvSpPr>
          <p:spPr>
            <a:xfrm flipH="1">
              <a:off x="462921" y="3851408"/>
              <a:ext cx="8551" cy="8082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9"/>
            <p:cNvSpPr/>
            <p:nvPr/>
          </p:nvSpPr>
          <p:spPr>
            <a:xfrm flipH="1">
              <a:off x="602092" y="3939001"/>
              <a:ext cx="6640" cy="6439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9"/>
            <p:cNvSpPr/>
            <p:nvPr/>
          </p:nvSpPr>
          <p:spPr>
            <a:xfrm flipH="1">
              <a:off x="645016" y="4083872"/>
              <a:ext cx="7680" cy="6103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9"/>
            <p:cNvSpPr/>
            <p:nvPr/>
          </p:nvSpPr>
          <p:spPr>
            <a:xfrm flipH="1">
              <a:off x="519160" y="3881824"/>
              <a:ext cx="6741" cy="7042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9"/>
            <p:cNvSpPr/>
            <p:nvPr/>
          </p:nvSpPr>
          <p:spPr>
            <a:xfrm flipH="1">
              <a:off x="841733" y="4601787"/>
              <a:ext cx="129915" cy="136152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9"/>
            <p:cNvSpPr/>
            <p:nvPr/>
          </p:nvSpPr>
          <p:spPr>
            <a:xfrm flipH="1">
              <a:off x="465336" y="4659668"/>
              <a:ext cx="81658" cy="75253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9"/>
            <p:cNvSpPr/>
            <p:nvPr/>
          </p:nvSpPr>
          <p:spPr>
            <a:xfrm flipH="1">
              <a:off x="996363" y="4662284"/>
              <a:ext cx="48894" cy="51577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9"/>
            <p:cNvSpPr/>
            <p:nvPr/>
          </p:nvSpPr>
          <p:spPr>
            <a:xfrm flipH="1">
              <a:off x="502291" y="4586730"/>
              <a:ext cx="44870" cy="26761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9"/>
            <p:cNvSpPr/>
            <p:nvPr/>
          </p:nvSpPr>
          <p:spPr>
            <a:xfrm flipH="1">
              <a:off x="403766" y="4544274"/>
              <a:ext cx="31556" cy="33367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9"/>
            <p:cNvSpPr/>
            <p:nvPr/>
          </p:nvSpPr>
          <p:spPr>
            <a:xfrm flipH="1">
              <a:off x="420801" y="4518721"/>
              <a:ext cx="9993" cy="23005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9"/>
            <p:cNvSpPr/>
            <p:nvPr/>
          </p:nvSpPr>
          <p:spPr>
            <a:xfrm flipH="1">
              <a:off x="907629" y="4579956"/>
              <a:ext cx="24481" cy="16097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9"/>
            <p:cNvSpPr/>
            <p:nvPr/>
          </p:nvSpPr>
          <p:spPr>
            <a:xfrm flipH="1">
              <a:off x="1245159" y="4678917"/>
              <a:ext cx="6439" cy="6204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9"/>
            <p:cNvSpPr/>
            <p:nvPr/>
          </p:nvSpPr>
          <p:spPr>
            <a:xfrm flipH="1">
              <a:off x="409064" y="4641392"/>
              <a:ext cx="6305" cy="6036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9"/>
            <p:cNvSpPr/>
            <p:nvPr/>
          </p:nvSpPr>
          <p:spPr>
            <a:xfrm flipH="1">
              <a:off x="447663" y="4711312"/>
              <a:ext cx="6137" cy="6204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9"/>
            <p:cNvSpPr/>
            <p:nvPr/>
          </p:nvSpPr>
          <p:spPr>
            <a:xfrm flipH="1">
              <a:off x="1178592" y="4717214"/>
              <a:ext cx="9524" cy="7244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9"/>
            <p:cNvSpPr/>
            <p:nvPr/>
          </p:nvSpPr>
          <p:spPr>
            <a:xfrm flipH="1">
              <a:off x="1244186" y="4696523"/>
              <a:ext cx="2750" cy="2783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9"/>
            <p:cNvSpPr/>
            <p:nvPr/>
          </p:nvSpPr>
          <p:spPr>
            <a:xfrm flipH="1">
              <a:off x="896059" y="4708529"/>
              <a:ext cx="4360" cy="5802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9"/>
            <p:cNvSpPr/>
            <p:nvPr/>
          </p:nvSpPr>
          <p:spPr>
            <a:xfrm flipH="1">
              <a:off x="1267493" y="4671070"/>
              <a:ext cx="2113" cy="2213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9"/>
            <p:cNvSpPr/>
            <p:nvPr/>
          </p:nvSpPr>
          <p:spPr>
            <a:xfrm flipH="1">
              <a:off x="1092608" y="4694377"/>
              <a:ext cx="68177" cy="102114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9"/>
            <p:cNvSpPr/>
            <p:nvPr/>
          </p:nvSpPr>
          <p:spPr>
            <a:xfrm flipH="1">
              <a:off x="1006792" y="4703063"/>
              <a:ext cx="16432" cy="16264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48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p10"/>
          <p:cNvSpPr txBox="1"/>
          <p:nvPr>
            <p:ph type="title"/>
          </p:nvPr>
        </p:nvSpPr>
        <p:spPr>
          <a:xfrm>
            <a:off x="715550" y="538250"/>
            <a:ext cx="4614300" cy="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grpSp>
        <p:nvGrpSpPr>
          <p:cNvPr id="2350" name="Google Shape;2350;p10"/>
          <p:cNvGrpSpPr/>
          <p:nvPr/>
        </p:nvGrpSpPr>
        <p:grpSpPr>
          <a:xfrm rot="-5400000">
            <a:off x="-678785" y="1240194"/>
            <a:ext cx="2569337" cy="1244998"/>
            <a:chOff x="3103025" y="1092425"/>
            <a:chExt cx="1105900" cy="535875"/>
          </a:xfrm>
        </p:grpSpPr>
        <p:sp>
          <p:nvSpPr>
            <p:cNvPr id="2351" name="Google Shape;2351;p10"/>
            <p:cNvSpPr/>
            <p:nvPr/>
          </p:nvSpPr>
          <p:spPr>
            <a:xfrm>
              <a:off x="3148775" y="1092425"/>
              <a:ext cx="564475" cy="299925"/>
            </a:xfrm>
            <a:custGeom>
              <a:rect b="b" l="l" r="r" t="t"/>
              <a:pathLst>
                <a:path extrusionOk="0" h="11997" w="22579">
                  <a:moveTo>
                    <a:pt x="12578" y="1623"/>
                  </a:moveTo>
                  <a:cubicBezTo>
                    <a:pt x="12577" y="1623"/>
                    <a:pt x="12577" y="1623"/>
                    <a:pt x="12577" y="1623"/>
                  </a:cubicBezTo>
                  <a:lnTo>
                    <a:pt x="12577" y="1627"/>
                  </a:lnTo>
                  <a:lnTo>
                    <a:pt x="12578" y="1623"/>
                  </a:lnTo>
                  <a:close/>
                  <a:moveTo>
                    <a:pt x="17885" y="1987"/>
                  </a:moveTo>
                  <a:cubicBezTo>
                    <a:pt x="17934" y="1987"/>
                    <a:pt x="17959" y="2059"/>
                    <a:pt x="17995" y="2103"/>
                  </a:cubicBezTo>
                  <a:lnTo>
                    <a:pt x="17995" y="2103"/>
                  </a:lnTo>
                  <a:lnTo>
                    <a:pt x="17796" y="2049"/>
                  </a:lnTo>
                  <a:cubicBezTo>
                    <a:pt x="17833" y="2004"/>
                    <a:pt x="17862" y="1987"/>
                    <a:pt x="17885" y="1987"/>
                  </a:cubicBezTo>
                  <a:close/>
                  <a:moveTo>
                    <a:pt x="10832" y="1685"/>
                  </a:moveTo>
                  <a:lnTo>
                    <a:pt x="10832" y="1685"/>
                  </a:lnTo>
                  <a:cubicBezTo>
                    <a:pt x="10943" y="1810"/>
                    <a:pt x="10818" y="1925"/>
                    <a:pt x="10813" y="2044"/>
                  </a:cubicBezTo>
                  <a:cubicBezTo>
                    <a:pt x="10809" y="2119"/>
                    <a:pt x="10764" y="2195"/>
                    <a:pt x="10685" y="2195"/>
                  </a:cubicBezTo>
                  <a:cubicBezTo>
                    <a:pt x="10679" y="2195"/>
                    <a:pt x="10672" y="2194"/>
                    <a:pt x="10665" y="2193"/>
                  </a:cubicBezTo>
                  <a:cubicBezTo>
                    <a:pt x="10521" y="2164"/>
                    <a:pt x="10526" y="2064"/>
                    <a:pt x="10588" y="1958"/>
                  </a:cubicBezTo>
                  <a:cubicBezTo>
                    <a:pt x="10645" y="1848"/>
                    <a:pt x="10665" y="1699"/>
                    <a:pt x="10832" y="1685"/>
                  </a:cubicBezTo>
                  <a:close/>
                  <a:moveTo>
                    <a:pt x="8606" y="2976"/>
                  </a:moveTo>
                  <a:cubicBezTo>
                    <a:pt x="8681" y="2976"/>
                    <a:pt x="8724" y="3050"/>
                    <a:pt x="8724" y="3127"/>
                  </a:cubicBezTo>
                  <a:cubicBezTo>
                    <a:pt x="8733" y="3281"/>
                    <a:pt x="8647" y="3425"/>
                    <a:pt x="8503" y="3477"/>
                  </a:cubicBezTo>
                  <a:cubicBezTo>
                    <a:pt x="8497" y="3478"/>
                    <a:pt x="8491" y="3478"/>
                    <a:pt x="8485" y="3478"/>
                  </a:cubicBezTo>
                  <a:cubicBezTo>
                    <a:pt x="8363" y="3478"/>
                    <a:pt x="8303" y="3430"/>
                    <a:pt x="8326" y="3343"/>
                  </a:cubicBezTo>
                  <a:cubicBezTo>
                    <a:pt x="8354" y="3190"/>
                    <a:pt x="8398" y="3027"/>
                    <a:pt x="8580" y="2979"/>
                  </a:cubicBezTo>
                  <a:cubicBezTo>
                    <a:pt x="8589" y="2977"/>
                    <a:pt x="8598" y="2976"/>
                    <a:pt x="8606" y="2976"/>
                  </a:cubicBezTo>
                  <a:close/>
                  <a:moveTo>
                    <a:pt x="12561" y="1073"/>
                  </a:moveTo>
                  <a:cubicBezTo>
                    <a:pt x="12591" y="1073"/>
                    <a:pt x="12619" y="1082"/>
                    <a:pt x="12644" y="1100"/>
                  </a:cubicBezTo>
                  <a:cubicBezTo>
                    <a:pt x="12740" y="1234"/>
                    <a:pt x="12615" y="1345"/>
                    <a:pt x="12601" y="1469"/>
                  </a:cubicBezTo>
                  <a:lnTo>
                    <a:pt x="12578" y="1623"/>
                  </a:lnTo>
                  <a:lnTo>
                    <a:pt x="12578" y="1623"/>
                  </a:lnTo>
                  <a:cubicBezTo>
                    <a:pt x="12603" y="1621"/>
                    <a:pt x="12627" y="1620"/>
                    <a:pt x="12651" y="1620"/>
                  </a:cubicBezTo>
                  <a:cubicBezTo>
                    <a:pt x="13026" y="1620"/>
                    <a:pt x="13232" y="1798"/>
                    <a:pt x="13214" y="2212"/>
                  </a:cubicBezTo>
                  <a:cubicBezTo>
                    <a:pt x="13219" y="2241"/>
                    <a:pt x="13219" y="2270"/>
                    <a:pt x="13214" y="2294"/>
                  </a:cubicBezTo>
                  <a:cubicBezTo>
                    <a:pt x="13166" y="2562"/>
                    <a:pt x="13444" y="2816"/>
                    <a:pt x="13315" y="3056"/>
                  </a:cubicBezTo>
                  <a:cubicBezTo>
                    <a:pt x="13157" y="3343"/>
                    <a:pt x="12740" y="3214"/>
                    <a:pt x="12586" y="3501"/>
                  </a:cubicBezTo>
                  <a:cubicBezTo>
                    <a:pt x="12371" y="3319"/>
                    <a:pt x="12409" y="3147"/>
                    <a:pt x="12414" y="2998"/>
                  </a:cubicBezTo>
                  <a:cubicBezTo>
                    <a:pt x="12433" y="2672"/>
                    <a:pt x="12371" y="2428"/>
                    <a:pt x="11968" y="2404"/>
                  </a:cubicBezTo>
                  <a:cubicBezTo>
                    <a:pt x="11810" y="2394"/>
                    <a:pt x="11637" y="2284"/>
                    <a:pt x="11695" y="2092"/>
                  </a:cubicBezTo>
                  <a:cubicBezTo>
                    <a:pt x="11730" y="1978"/>
                    <a:pt x="11824" y="1934"/>
                    <a:pt x="11920" y="1934"/>
                  </a:cubicBezTo>
                  <a:cubicBezTo>
                    <a:pt x="11982" y="1934"/>
                    <a:pt x="12044" y="1952"/>
                    <a:pt x="12093" y="1982"/>
                  </a:cubicBezTo>
                  <a:cubicBezTo>
                    <a:pt x="12207" y="2050"/>
                    <a:pt x="12290" y="2078"/>
                    <a:pt x="12351" y="2078"/>
                  </a:cubicBezTo>
                  <a:cubicBezTo>
                    <a:pt x="12543" y="2078"/>
                    <a:pt x="12517" y="1802"/>
                    <a:pt x="12572" y="1627"/>
                  </a:cubicBezTo>
                  <a:cubicBezTo>
                    <a:pt x="12538" y="1589"/>
                    <a:pt x="12486" y="1560"/>
                    <a:pt x="12467" y="1517"/>
                  </a:cubicBezTo>
                  <a:cubicBezTo>
                    <a:pt x="12395" y="1364"/>
                    <a:pt x="12385" y="1210"/>
                    <a:pt x="12510" y="1081"/>
                  </a:cubicBezTo>
                  <a:cubicBezTo>
                    <a:pt x="12527" y="1076"/>
                    <a:pt x="12544" y="1073"/>
                    <a:pt x="12561" y="1073"/>
                  </a:cubicBezTo>
                  <a:close/>
                  <a:moveTo>
                    <a:pt x="18546" y="3333"/>
                  </a:moveTo>
                  <a:cubicBezTo>
                    <a:pt x="18650" y="3333"/>
                    <a:pt x="18674" y="3436"/>
                    <a:pt x="18702" y="3530"/>
                  </a:cubicBezTo>
                  <a:cubicBezTo>
                    <a:pt x="18731" y="3626"/>
                    <a:pt x="18663" y="3679"/>
                    <a:pt x="18577" y="3679"/>
                  </a:cubicBezTo>
                  <a:cubicBezTo>
                    <a:pt x="18572" y="3679"/>
                    <a:pt x="18567" y="3679"/>
                    <a:pt x="18562" y="3679"/>
                  </a:cubicBezTo>
                  <a:cubicBezTo>
                    <a:pt x="18454" y="3679"/>
                    <a:pt x="18366" y="3630"/>
                    <a:pt x="18371" y="3506"/>
                  </a:cubicBezTo>
                  <a:cubicBezTo>
                    <a:pt x="18381" y="3415"/>
                    <a:pt x="18448" y="3343"/>
                    <a:pt x="18539" y="3334"/>
                  </a:cubicBezTo>
                  <a:cubicBezTo>
                    <a:pt x="18541" y="3333"/>
                    <a:pt x="18544" y="3333"/>
                    <a:pt x="18546" y="3333"/>
                  </a:cubicBezTo>
                  <a:close/>
                  <a:moveTo>
                    <a:pt x="10696" y="3761"/>
                  </a:moveTo>
                  <a:cubicBezTo>
                    <a:pt x="10702" y="3761"/>
                    <a:pt x="10708" y="3762"/>
                    <a:pt x="10712" y="3765"/>
                  </a:cubicBezTo>
                  <a:cubicBezTo>
                    <a:pt x="10751" y="3794"/>
                    <a:pt x="10770" y="3837"/>
                    <a:pt x="10770" y="3880"/>
                  </a:cubicBezTo>
                  <a:cubicBezTo>
                    <a:pt x="10764" y="3917"/>
                    <a:pt x="10741" y="3937"/>
                    <a:pt x="10715" y="3937"/>
                  </a:cubicBezTo>
                  <a:cubicBezTo>
                    <a:pt x="10697" y="3937"/>
                    <a:pt x="10677" y="3928"/>
                    <a:pt x="10660" y="3909"/>
                  </a:cubicBezTo>
                  <a:cubicBezTo>
                    <a:pt x="10631" y="3875"/>
                    <a:pt x="10607" y="3837"/>
                    <a:pt x="10593" y="3794"/>
                  </a:cubicBezTo>
                  <a:cubicBezTo>
                    <a:pt x="10628" y="3782"/>
                    <a:pt x="10669" y="3761"/>
                    <a:pt x="10696" y="3761"/>
                  </a:cubicBezTo>
                  <a:close/>
                  <a:moveTo>
                    <a:pt x="11681" y="2533"/>
                  </a:moveTo>
                  <a:cubicBezTo>
                    <a:pt x="11657" y="3012"/>
                    <a:pt x="11623" y="3391"/>
                    <a:pt x="12102" y="3516"/>
                  </a:cubicBezTo>
                  <a:cubicBezTo>
                    <a:pt x="12270" y="3559"/>
                    <a:pt x="12241" y="3789"/>
                    <a:pt x="12107" y="3904"/>
                  </a:cubicBezTo>
                  <a:cubicBezTo>
                    <a:pt x="11973" y="4024"/>
                    <a:pt x="11820" y="4120"/>
                    <a:pt x="11666" y="4235"/>
                  </a:cubicBezTo>
                  <a:lnTo>
                    <a:pt x="11666" y="4230"/>
                  </a:lnTo>
                  <a:cubicBezTo>
                    <a:pt x="11441" y="2960"/>
                    <a:pt x="11441" y="2960"/>
                    <a:pt x="11681" y="2533"/>
                  </a:cubicBezTo>
                  <a:close/>
                  <a:moveTo>
                    <a:pt x="20911" y="4105"/>
                  </a:moveTo>
                  <a:cubicBezTo>
                    <a:pt x="20501" y="4330"/>
                    <a:pt x="20296" y="4443"/>
                    <a:pt x="20156" y="4443"/>
                  </a:cubicBezTo>
                  <a:cubicBezTo>
                    <a:pt x="20015" y="4443"/>
                    <a:pt x="19938" y="4330"/>
                    <a:pt x="19785" y="4105"/>
                  </a:cubicBezTo>
                  <a:close/>
                  <a:moveTo>
                    <a:pt x="12892" y="4191"/>
                  </a:moveTo>
                  <a:cubicBezTo>
                    <a:pt x="12903" y="4191"/>
                    <a:pt x="12915" y="4191"/>
                    <a:pt x="12927" y="4191"/>
                  </a:cubicBezTo>
                  <a:cubicBezTo>
                    <a:pt x="13267" y="4206"/>
                    <a:pt x="13770" y="4541"/>
                    <a:pt x="13794" y="4781"/>
                  </a:cubicBezTo>
                  <a:cubicBezTo>
                    <a:pt x="13794" y="4834"/>
                    <a:pt x="13775" y="4882"/>
                    <a:pt x="13737" y="4915"/>
                  </a:cubicBezTo>
                  <a:cubicBezTo>
                    <a:pt x="13708" y="4940"/>
                    <a:pt x="13658" y="4952"/>
                    <a:pt x="13597" y="4952"/>
                  </a:cubicBezTo>
                  <a:cubicBezTo>
                    <a:pt x="13352" y="4952"/>
                    <a:pt x="12912" y="4776"/>
                    <a:pt x="12740" y="4584"/>
                  </a:cubicBezTo>
                  <a:cubicBezTo>
                    <a:pt x="12668" y="4508"/>
                    <a:pt x="12601" y="4407"/>
                    <a:pt x="12653" y="4302"/>
                  </a:cubicBezTo>
                  <a:cubicBezTo>
                    <a:pt x="12701" y="4212"/>
                    <a:pt x="12794" y="4191"/>
                    <a:pt x="12892" y="4191"/>
                  </a:cubicBezTo>
                  <a:close/>
                  <a:moveTo>
                    <a:pt x="21932" y="4910"/>
                  </a:moveTo>
                  <a:cubicBezTo>
                    <a:pt x="21975" y="4929"/>
                    <a:pt x="22013" y="4953"/>
                    <a:pt x="22052" y="4982"/>
                  </a:cubicBezTo>
                  <a:cubicBezTo>
                    <a:pt x="22090" y="5030"/>
                    <a:pt x="22076" y="5088"/>
                    <a:pt x="22013" y="5092"/>
                  </a:cubicBezTo>
                  <a:cubicBezTo>
                    <a:pt x="21966" y="5092"/>
                    <a:pt x="21922" y="5068"/>
                    <a:pt x="21894" y="5030"/>
                  </a:cubicBezTo>
                  <a:cubicBezTo>
                    <a:pt x="21879" y="5006"/>
                    <a:pt x="21918" y="4953"/>
                    <a:pt x="21932" y="4910"/>
                  </a:cubicBezTo>
                  <a:close/>
                  <a:moveTo>
                    <a:pt x="14521" y="5184"/>
                  </a:moveTo>
                  <a:cubicBezTo>
                    <a:pt x="14680" y="5184"/>
                    <a:pt x="14803" y="5290"/>
                    <a:pt x="14910" y="5428"/>
                  </a:cubicBezTo>
                  <a:lnTo>
                    <a:pt x="14910" y="5428"/>
                  </a:lnTo>
                  <a:cubicBezTo>
                    <a:pt x="14894" y="5639"/>
                    <a:pt x="14713" y="5673"/>
                    <a:pt x="14580" y="5720"/>
                  </a:cubicBezTo>
                  <a:cubicBezTo>
                    <a:pt x="14539" y="5734"/>
                    <a:pt x="14497" y="5740"/>
                    <a:pt x="14456" y="5740"/>
                  </a:cubicBezTo>
                  <a:cubicBezTo>
                    <a:pt x="14310" y="5740"/>
                    <a:pt x="14173" y="5658"/>
                    <a:pt x="14106" y="5524"/>
                  </a:cubicBezTo>
                  <a:cubicBezTo>
                    <a:pt x="14019" y="5322"/>
                    <a:pt x="14240" y="5265"/>
                    <a:pt x="14374" y="5212"/>
                  </a:cubicBezTo>
                  <a:cubicBezTo>
                    <a:pt x="14426" y="5193"/>
                    <a:pt x="14475" y="5184"/>
                    <a:pt x="14521" y="5184"/>
                  </a:cubicBezTo>
                  <a:close/>
                  <a:moveTo>
                    <a:pt x="4860" y="5948"/>
                  </a:moveTo>
                  <a:cubicBezTo>
                    <a:pt x="4876" y="5948"/>
                    <a:pt x="4893" y="5949"/>
                    <a:pt x="4909" y="5950"/>
                  </a:cubicBezTo>
                  <a:cubicBezTo>
                    <a:pt x="4976" y="5965"/>
                    <a:pt x="5038" y="5989"/>
                    <a:pt x="5096" y="6022"/>
                  </a:cubicBezTo>
                  <a:cubicBezTo>
                    <a:pt x="5033" y="6152"/>
                    <a:pt x="4904" y="6171"/>
                    <a:pt x="4798" y="6209"/>
                  </a:cubicBezTo>
                  <a:cubicBezTo>
                    <a:pt x="4693" y="6204"/>
                    <a:pt x="4645" y="6152"/>
                    <a:pt x="4669" y="6070"/>
                  </a:cubicBezTo>
                  <a:cubicBezTo>
                    <a:pt x="4697" y="5973"/>
                    <a:pt x="4776" y="5948"/>
                    <a:pt x="4860" y="5948"/>
                  </a:cubicBezTo>
                  <a:close/>
                  <a:moveTo>
                    <a:pt x="17323" y="5910"/>
                  </a:moveTo>
                  <a:cubicBezTo>
                    <a:pt x="17333" y="5910"/>
                    <a:pt x="17344" y="5911"/>
                    <a:pt x="17355" y="5912"/>
                  </a:cubicBezTo>
                  <a:cubicBezTo>
                    <a:pt x="17460" y="5926"/>
                    <a:pt x="17504" y="6041"/>
                    <a:pt x="17508" y="6152"/>
                  </a:cubicBezTo>
                  <a:cubicBezTo>
                    <a:pt x="17531" y="6281"/>
                    <a:pt x="17435" y="6397"/>
                    <a:pt x="17308" y="6397"/>
                  </a:cubicBezTo>
                  <a:cubicBezTo>
                    <a:pt x="17303" y="6397"/>
                    <a:pt x="17298" y="6396"/>
                    <a:pt x="17293" y="6396"/>
                  </a:cubicBezTo>
                  <a:cubicBezTo>
                    <a:pt x="17289" y="6396"/>
                    <a:pt x="17286" y="6396"/>
                    <a:pt x="17282" y="6396"/>
                  </a:cubicBezTo>
                  <a:cubicBezTo>
                    <a:pt x="17167" y="6396"/>
                    <a:pt x="17078" y="6321"/>
                    <a:pt x="17101" y="6219"/>
                  </a:cubicBezTo>
                  <a:cubicBezTo>
                    <a:pt x="17133" y="6096"/>
                    <a:pt x="17147" y="5910"/>
                    <a:pt x="17323" y="5910"/>
                  </a:cubicBezTo>
                  <a:close/>
                  <a:moveTo>
                    <a:pt x="12854" y="8873"/>
                  </a:moveTo>
                  <a:cubicBezTo>
                    <a:pt x="13025" y="8873"/>
                    <a:pt x="13200" y="8899"/>
                    <a:pt x="13378" y="8899"/>
                  </a:cubicBezTo>
                  <a:cubicBezTo>
                    <a:pt x="13424" y="8899"/>
                    <a:pt x="13469" y="8897"/>
                    <a:pt x="13515" y="8893"/>
                  </a:cubicBezTo>
                  <a:lnTo>
                    <a:pt x="13515" y="8893"/>
                  </a:lnTo>
                  <a:cubicBezTo>
                    <a:pt x="13435" y="9208"/>
                    <a:pt x="13341" y="9436"/>
                    <a:pt x="13112" y="9436"/>
                  </a:cubicBezTo>
                  <a:cubicBezTo>
                    <a:pt x="13040" y="9436"/>
                    <a:pt x="12953" y="9413"/>
                    <a:pt x="12850" y="9363"/>
                  </a:cubicBezTo>
                  <a:cubicBezTo>
                    <a:pt x="12798" y="9334"/>
                    <a:pt x="12741" y="9319"/>
                    <a:pt x="12685" y="9319"/>
                  </a:cubicBezTo>
                  <a:cubicBezTo>
                    <a:pt x="12611" y="9319"/>
                    <a:pt x="12538" y="9344"/>
                    <a:pt x="12481" y="9396"/>
                  </a:cubicBezTo>
                  <a:cubicBezTo>
                    <a:pt x="12409" y="9453"/>
                    <a:pt x="12335" y="9550"/>
                    <a:pt x="12261" y="9550"/>
                  </a:cubicBezTo>
                  <a:cubicBezTo>
                    <a:pt x="12217" y="9550"/>
                    <a:pt x="12174" y="9516"/>
                    <a:pt x="12131" y="9420"/>
                  </a:cubicBezTo>
                  <a:cubicBezTo>
                    <a:pt x="12059" y="9257"/>
                    <a:pt x="12184" y="9128"/>
                    <a:pt x="12318" y="9027"/>
                  </a:cubicBezTo>
                  <a:cubicBezTo>
                    <a:pt x="12491" y="8903"/>
                    <a:pt x="12670" y="8873"/>
                    <a:pt x="12854" y="8873"/>
                  </a:cubicBezTo>
                  <a:close/>
                  <a:moveTo>
                    <a:pt x="9083" y="9832"/>
                  </a:moveTo>
                  <a:cubicBezTo>
                    <a:pt x="9088" y="9832"/>
                    <a:pt x="9092" y="9832"/>
                    <a:pt x="9097" y="9832"/>
                  </a:cubicBezTo>
                  <a:cubicBezTo>
                    <a:pt x="9126" y="9842"/>
                    <a:pt x="9140" y="9904"/>
                    <a:pt x="9164" y="9943"/>
                  </a:cubicBezTo>
                  <a:cubicBezTo>
                    <a:pt x="9131" y="9971"/>
                    <a:pt x="9097" y="10024"/>
                    <a:pt x="9069" y="10024"/>
                  </a:cubicBezTo>
                  <a:cubicBezTo>
                    <a:pt x="9064" y="10025"/>
                    <a:pt x="9060" y="10025"/>
                    <a:pt x="9056" y="10025"/>
                  </a:cubicBezTo>
                  <a:cubicBezTo>
                    <a:pt x="8982" y="10025"/>
                    <a:pt x="8937" y="9944"/>
                    <a:pt x="8978" y="9880"/>
                  </a:cubicBezTo>
                  <a:cubicBezTo>
                    <a:pt x="9003" y="9850"/>
                    <a:pt x="9041" y="9832"/>
                    <a:pt x="9083" y="9832"/>
                  </a:cubicBezTo>
                  <a:close/>
                  <a:moveTo>
                    <a:pt x="12150" y="9943"/>
                  </a:moveTo>
                  <a:cubicBezTo>
                    <a:pt x="12313" y="10288"/>
                    <a:pt x="12256" y="10551"/>
                    <a:pt x="12260" y="10810"/>
                  </a:cubicBezTo>
                  <a:cubicBezTo>
                    <a:pt x="12260" y="10935"/>
                    <a:pt x="12275" y="11107"/>
                    <a:pt x="12121" y="11131"/>
                  </a:cubicBezTo>
                  <a:cubicBezTo>
                    <a:pt x="12090" y="11137"/>
                    <a:pt x="12059" y="11139"/>
                    <a:pt x="12029" y="11139"/>
                  </a:cubicBezTo>
                  <a:cubicBezTo>
                    <a:pt x="11822" y="11139"/>
                    <a:pt x="11653" y="11015"/>
                    <a:pt x="11527" y="10844"/>
                  </a:cubicBezTo>
                  <a:cubicBezTo>
                    <a:pt x="11441" y="10738"/>
                    <a:pt x="11446" y="10585"/>
                    <a:pt x="11546" y="10489"/>
                  </a:cubicBezTo>
                  <a:cubicBezTo>
                    <a:pt x="11724" y="10312"/>
                    <a:pt x="11911" y="10153"/>
                    <a:pt x="12150" y="9943"/>
                  </a:cubicBezTo>
                  <a:close/>
                  <a:moveTo>
                    <a:pt x="12745" y="10968"/>
                  </a:moveTo>
                  <a:cubicBezTo>
                    <a:pt x="12869" y="10968"/>
                    <a:pt x="12870" y="11082"/>
                    <a:pt x="12888" y="11174"/>
                  </a:cubicBezTo>
                  <a:cubicBezTo>
                    <a:pt x="12898" y="11280"/>
                    <a:pt x="12879" y="11409"/>
                    <a:pt x="12788" y="11433"/>
                  </a:cubicBezTo>
                  <a:cubicBezTo>
                    <a:pt x="12769" y="11437"/>
                    <a:pt x="12752" y="11439"/>
                    <a:pt x="12736" y="11439"/>
                  </a:cubicBezTo>
                  <a:cubicBezTo>
                    <a:pt x="12610" y="11439"/>
                    <a:pt x="12591" y="11309"/>
                    <a:pt x="12591" y="11193"/>
                  </a:cubicBezTo>
                  <a:cubicBezTo>
                    <a:pt x="12586" y="11093"/>
                    <a:pt x="12596" y="10983"/>
                    <a:pt x="12730" y="10968"/>
                  </a:cubicBezTo>
                  <a:cubicBezTo>
                    <a:pt x="12735" y="10968"/>
                    <a:pt x="12740" y="10968"/>
                    <a:pt x="12745" y="10968"/>
                  </a:cubicBezTo>
                  <a:close/>
                  <a:moveTo>
                    <a:pt x="16967" y="0"/>
                  </a:moveTo>
                  <a:cubicBezTo>
                    <a:pt x="16514" y="0"/>
                    <a:pt x="16061" y="58"/>
                    <a:pt x="15611" y="156"/>
                  </a:cubicBezTo>
                  <a:cubicBezTo>
                    <a:pt x="15486" y="186"/>
                    <a:pt x="15386" y="257"/>
                    <a:pt x="15278" y="257"/>
                  </a:cubicBezTo>
                  <a:cubicBezTo>
                    <a:pt x="15211" y="257"/>
                    <a:pt x="15140" y="229"/>
                    <a:pt x="15059" y="146"/>
                  </a:cubicBezTo>
                  <a:cubicBezTo>
                    <a:pt x="14976" y="61"/>
                    <a:pt x="14873" y="29"/>
                    <a:pt x="14763" y="29"/>
                  </a:cubicBezTo>
                  <a:cubicBezTo>
                    <a:pt x="14665" y="29"/>
                    <a:pt x="14560" y="55"/>
                    <a:pt x="14460" y="89"/>
                  </a:cubicBezTo>
                  <a:cubicBezTo>
                    <a:pt x="14377" y="119"/>
                    <a:pt x="14327" y="188"/>
                    <a:pt x="14223" y="188"/>
                  </a:cubicBezTo>
                  <a:cubicBezTo>
                    <a:pt x="14195" y="188"/>
                    <a:pt x="14163" y="183"/>
                    <a:pt x="14125" y="170"/>
                  </a:cubicBezTo>
                  <a:cubicBezTo>
                    <a:pt x="13746" y="41"/>
                    <a:pt x="13360" y="7"/>
                    <a:pt x="12972" y="7"/>
                  </a:cubicBezTo>
                  <a:cubicBezTo>
                    <a:pt x="12539" y="7"/>
                    <a:pt x="12103" y="50"/>
                    <a:pt x="11669" y="50"/>
                  </a:cubicBezTo>
                  <a:cubicBezTo>
                    <a:pt x="11598" y="50"/>
                    <a:pt x="11527" y="49"/>
                    <a:pt x="11455" y="46"/>
                  </a:cubicBezTo>
                  <a:cubicBezTo>
                    <a:pt x="11446" y="45"/>
                    <a:pt x="11438" y="45"/>
                    <a:pt x="11429" y="45"/>
                  </a:cubicBezTo>
                  <a:cubicBezTo>
                    <a:pt x="11140" y="45"/>
                    <a:pt x="11078" y="279"/>
                    <a:pt x="11273" y="535"/>
                  </a:cubicBezTo>
                  <a:cubicBezTo>
                    <a:pt x="11336" y="616"/>
                    <a:pt x="11441" y="664"/>
                    <a:pt x="11513" y="736"/>
                  </a:cubicBezTo>
                  <a:cubicBezTo>
                    <a:pt x="11623" y="846"/>
                    <a:pt x="11613" y="976"/>
                    <a:pt x="11537" y="1100"/>
                  </a:cubicBezTo>
                  <a:cubicBezTo>
                    <a:pt x="11479" y="1200"/>
                    <a:pt x="11374" y="1263"/>
                    <a:pt x="11260" y="1263"/>
                  </a:cubicBezTo>
                  <a:cubicBezTo>
                    <a:pt x="11243" y="1263"/>
                    <a:pt x="11224" y="1262"/>
                    <a:pt x="11206" y="1258"/>
                  </a:cubicBezTo>
                  <a:cubicBezTo>
                    <a:pt x="11158" y="1253"/>
                    <a:pt x="11110" y="1251"/>
                    <a:pt x="11062" y="1251"/>
                  </a:cubicBezTo>
                  <a:cubicBezTo>
                    <a:pt x="10743" y="1251"/>
                    <a:pt x="10436" y="1361"/>
                    <a:pt x="10190" y="1565"/>
                  </a:cubicBezTo>
                  <a:cubicBezTo>
                    <a:pt x="10018" y="1704"/>
                    <a:pt x="9838" y="1791"/>
                    <a:pt x="9625" y="1791"/>
                  </a:cubicBezTo>
                  <a:cubicBezTo>
                    <a:pt x="9595" y="1791"/>
                    <a:pt x="9565" y="1789"/>
                    <a:pt x="9533" y="1786"/>
                  </a:cubicBezTo>
                  <a:cubicBezTo>
                    <a:pt x="9433" y="2087"/>
                    <a:pt x="9414" y="2409"/>
                    <a:pt x="9476" y="2720"/>
                  </a:cubicBezTo>
                  <a:cubicBezTo>
                    <a:pt x="8920" y="2706"/>
                    <a:pt x="8541" y="2533"/>
                    <a:pt x="8369" y="2011"/>
                  </a:cubicBezTo>
                  <a:cubicBezTo>
                    <a:pt x="7957" y="2457"/>
                    <a:pt x="8168" y="2993"/>
                    <a:pt x="7971" y="3425"/>
                  </a:cubicBezTo>
                  <a:cubicBezTo>
                    <a:pt x="7890" y="3592"/>
                    <a:pt x="8091" y="3688"/>
                    <a:pt x="8235" y="3770"/>
                  </a:cubicBezTo>
                  <a:cubicBezTo>
                    <a:pt x="8422" y="3875"/>
                    <a:pt x="8618" y="3966"/>
                    <a:pt x="8609" y="4278"/>
                  </a:cubicBezTo>
                  <a:cubicBezTo>
                    <a:pt x="8482" y="4331"/>
                    <a:pt x="8319" y="4372"/>
                    <a:pt x="8179" y="4372"/>
                  </a:cubicBezTo>
                  <a:cubicBezTo>
                    <a:pt x="8055" y="4372"/>
                    <a:pt x="7949" y="4340"/>
                    <a:pt x="7904" y="4254"/>
                  </a:cubicBezTo>
                  <a:cubicBezTo>
                    <a:pt x="7821" y="4103"/>
                    <a:pt x="7747" y="4055"/>
                    <a:pt x="7675" y="4055"/>
                  </a:cubicBezTo>
                  <a:cubicBezTo>
                    <a:pt x="7574" y="4055"/>
                    <a:pt x="7479" y="4152"/>
                    <a:pt x="7372" y="4191"/>
                  </a:cubicBezTo>
                  <a:cubicBezTo>
                    <a:pt x="7084" y="4292"/>
                    <a:pt x="7243" y="4474"/>
                    <a:pt x="7271" y="4647"/>
                  </a:cubicBezTo>
                  <a:cubicBezTo>
                    <a:pt x="7377" y="5289"/>
                    <a:pt x="7113" y="5898"/>
                    <a:pt x="7056" y="6525"/>
                  </a:cubicBezTo>
                  <a:cubicBezTo>
                    <a:pt x="7034" y="6763"/>
                    <a:pt x="6805" y="6914"/>
                    <a:pt x="6585" y="6914"/>
                  </a:cubicBezTo>
                  <a:cubicBezTo>
                    <a:pt x="6511" y="6914"/>
                    <a:pt x="6439" y="6897"/>
                    <a:pt x="6375" y="6861"/>
                  </a:cubicBezTo>
                  <a:cubicBezTo>
                    <a:pt x="6102" y="6703"/>
                    <a:pt x="6145" y="6444"/>
                    <a:pt x="6308" y="6252"/>
                  </a:cubicBezTo>
                  <a:cubicBezTo>
                    <a:pt x="6600" y="5907"/>
                    <a:pt x="6265" y="5874"/>
                    <a:pt x="6121" y="5677"/>
                  </a:cubicBezTo>
                  <a:cubicBezTo>
                    <a:pt x="5972" y="5475"/>
                    <a:pt x="5883" y="5223"/>
                    <a:pt x="5726" y="5223"/>
                  </a:cubicBezTo>
                  <a:cubicBezTo>
                    <a:pt x="5640" y="5223"/>
                    <a:pt x="5535" y="5298"/>
                    <a:pt x="5388" y="5495"/>
                  </a:cubicBezTo>
                  <a:cubicBezTo>
                    <a:pt x="5342" y="5555"/>
                    <a:pt x="5289" y="5577"/>
                    <a:pt x="5233" y="5577"/>
                  </a:cubicBezTo>
                  <a:cubicBezTo>
                    <a:pt x="5141" y="5577"/>
                    <a:pt x="5041" y="5519"/>
                    <a:pt x="4952" y="5471"/>
                  </a:cubicBezTo>
                  <a:cubicBezTo>
                    <a:pt x="4803" y="5404"/>
                    <a:pt x="4722" y="5236"/>
                    <a:pt x="4755" y="5073"/>
                  </a:cubicBezTo>
                  <a:cubicBezTo>
                    <a:pt x="4785" y="4810"/>
                    <a:pt x="5236" y="4441"/>
                    <a:pt x="5539" y="4441"/>
                  </a:cubicBezTo>
                  <a:cubicBezTo>
                    <a:pt x="5572" y="4441"/>
                    <a:pt x="5603" y="4446"/>
                    <a:pt x="5632" y="4455"/>
                  </a:cubicBezTo>
                  <a:cubicBezTo>
                    <a:pt x="5732" y="4490"/>
                    <a:pt x="5825" y="4568"/>
                    <a:pt x="5895" y="4568"/>
                  </a:cubicBezTo>
                  <a:cubicBezTo>
                    <a:pt x="5949" y="4568"/>
                    <a:pt x="5990" y="4522"/>
                    <a:pt x="6011" y="4374"/>
                  </a:cubicBezTo>
                  <a:cubicBezTo>
                    <a:pt x="6033" y="4203"/>
                    <a:pt x="6075" y="3940"/>
                    <a:pt x="5826" y="3940"/>
                  </a:cubicBezTo>
                  <a:cubicBezTo>
                    <a:pt x="5802" y="3940"/>
                    <a:pt x="5776" y="3942"/>
                    <a:pt x="5747" y="3947"/>
                  </a:cubicBezTo>
                  <a:cubicBezTo>
                    <a:pt x="5702" y="3955"/>
                    <a:pt x="5663" y="3958"/>
                    <a:pt x="5628" y="3958"/>
                  </a:cubicBezTo>
                  <a:cubicBezTo>
                    <a:pt x="5403" y="3958"/>
                    <a:pt x="5377" y="3805"/>
                    <a:pt x="5397" y="3597"/>
                  </a:cubicBezTo>
                  <a:cubicBezTo>
                    <a:pt x="5426" y="3329"/>
                    <a:pt x="5412" y="2988"/>
                    <a:pt x="5800" y="2988"/>
                  </a:cubicBezTo>
                  <a:cubicBezTo>
                    <a:pt x="5808" y="2988"/>
                    <a:pt x="5816" y="2988"/>
                    <a:pt x="5824" y="2988"/>
                  </a:cubicBezTo>
                  <a:cubicBezTo>
                    <a:pt x="5869" y="2990"/>
                    <a:pt x="5912" y="2992"/>
                    <a:pt x="5950" y="2992"/>
                  </a:cubicBezTo>
                  <a:cubicBezTo>
                    <a:pt x="6073" y="2992"/>
                    <a:pt x="6156" y="2967"/>
                    <a:pt x="6145" y="2792"/>
                  </a:cubicBezTo>
                  <a:cubicBezTo>
                    <a:pt x="6136" y="2639"/>
                    <a:pt x="5992" y="2600"/>
                    <a:pt x="5848" y="2591"/>
                  </a:cubicBezTo>
                  <a:cubicBezTo>
                    <a:pt x="5820" y="2588"/>
                    <a:pt x="5792" y="2587"/>
                    <a:pt x="5764" y="2587"/>
                  </a:cubicBezTo>
                  <a:cubicBezTo>
                    <a:pt x="5722" y="2587"/>
                    <a:pt x="5678" y="2589"/>
                    <a:pt x="5636" y="2589"/>
                  </a:cubicBezTo>
                  <a:cubicBezTo>
                    <a:pt x="5525" y="2589"/>
                    <a:pt x="5416" y="2575"/>
                    <a:pt x="5326" y="2476"/>
                  </a:cubicBezTo>
                  <a:cubicBezTo>
                    <a:pt x="5268" y="2255"/>
                    <a:pt x="5503" y="2241"/>
                    <a:pt x="5584" y="2121"/>
                  </a:cubicBezTo>
                  <a:cubicBezTo>
                    <a:pt x="5680" y="1977"/>
                    <a:pt x="5747" y="1829"/>
                    <a:pt x="5589" y="1704"/>
                  </a:cubicBezTo>
                  <a:cubicBezTo>
                    <a:pt x="5525" y="1651"/>
                    <a:pt x="5443" y="1624"/>
                    <a:pt x="5365" y="1624"/>
                  </a:cubicBezTo>
                  <a:cubicBezTo>
                    <a:pt x="5281" y="1624"/>
                    <a:pt x="5203" y="1656"/>
                    <a:pt x="5158" y="1723"/>
                  </a:cubicBezTo>
                  <a:cubicBezTo>
                    <a:pt x="4961" y="2020"/>
                    <a:pt x="4587" y="2121"/>
                    <a:pt x="4410" y="2433"/>
                  </a:cubicBezTo>
                  <a:cubicBezTo>
                    <a:pt x="4378" y="2494"/>
                    <a:pt x="4317" y="2529"/>
                    <a:pt x="4253" y="2529"/>
                  </a:cubicBezTo>
                  <a:cubicBezTo>
                    <a:pt x="4213" y="2529"/>
                    <a:pt x="4172" y="2515"/>
                    <a:pt x="4137" y="2485"/>
                  </a:cubicBezTo>
                  <a:cubicBezTo>
                    <a:pt x="4041" y="2433"/>
                    <a:pt x="4017" y="2298"/>
                    <a:pt x="4094" y="2217"/>
                  </a:cubicBezTo>
                  <a:cubicBezTo>
                    <a:pt x="4166" y="2107"/>
                    <a:pt x="4290" y="1987"/>
                    <a:pt x="4242" y="1862"/>
                  </a:cubicBezTo>
                  <a:cubicBezTo>
                    <a:pt x="4127" y="1532"/>
                    <a:pt x="4171" y="1345"/>
                    <a:pt x="4540" y="1215"/>
                  </a:cubicBezTo>
                  <a:cubicBezTo>
                    <a:pt x="4750" y="1143"/>
                    <a:pt x="4774" y="904"/>
                    <a:pt x="4487" y="841"/>
                  </a:cubicBezTo>
                  <a:cubicBezTo>
                    <a:pt x="4218" y="789"/>
                    <a:pt x="3964" y="741"/>
                    <a:pt x="3792" y="511"/>
                  </a:cubicBezTo>
                  <a:cubicBezTo>
                    <a:pt x="3754" y="132"/>
                    <a:pt x="3519" y="31"/>
                    <a:pt x="3183" y="31"/>
                  </a:cubicBezTo>
                  <a:cubicBezTo>
                    <a:pt x="2998" y="33"/>
                    <a:pt x="2813" y="34"/>
                    <a:pt x="2627" y="34"/>
                  </a:cubicBezTo>
                  <a:cubicBezTo>
                    <a:pt x="2256" y="34"/>
                    <a:pt x="1884" y="31"/>
                    <a:pt x="1511" y="31"/>
                  </a:cubicBezTo>
                  <a:cubicBezTo>
                    <a:pt x="1413" y="31"/>
                    <a:pt x="1310" y="21"/>
                    <a:pt x="1209" y="21"/>
                  </a:cubicBezTo>
                  <a:cubicBezTo>
                    <a:pt x="1098" y="21"/>
                    <a:pt x="988" y="34"/>
                    <a:pt x="888" y="89"/>
                  </a:cubicBezTo>
                  <a:cubicBezTo>
                    <a:pt x="677" y="209"/>
                    <a:pt x="1041" y="516"/>
                    <a:pt x="753" y="611"/>
                  </a:cubicBezTo>
                  <a:cubicBezTo>
                    <a:pt x="742" y="613"/>
                    <a:pt x="731" y="613"/>
                    <a:pt x="719" y="613"/>
                  </a:cubicBezTo>
                  <a:cubicBezTo>
                    <a:pt x="518" y="613"/>
                    <a:pt x="363" y="427"/>
                    <a:pt x="167" y="427"/>
                  </a:cubicBezTo>
                  <a:cubicBezTo>
                    <a:pt x="115" y="427"/>
                    <a:pt x="60" y="440"/>
                    <a:pt x="1" y="472"/>
                  </a:cubicBezTo>
                  <a:cubicBezTo>
                    <a:pt x="261" y="844"/>
                    <a:pt x="338" y="975"/>
                    <a:pt x="530" y="975"/>
                  </a:cubicBezTo>
                  <a:cubicBezTo>
                    <a:pt x="600" y="975"/>
                    <a:pt x="686" y="957"/>
                    <a:pt x="801" y="928"/>
                  </a:cubicBezTo>
                  <a:cubicBezTo>
                    <a:pt x="871" y="910"/>
                    <a:pt x="931" y="902"/>
                    <a:pt x="982" y="902"/>
                  </a:cubicBezTo>
                  <a:cubicBezTo>
                    <a:pt x="1223" y="902"/>
                    <a:pt x="1290" y="1079"/>
                    <a:pt x="1357" y="1292"/>
                  </a:cubicBezTo>
                  <a:cubicBezTo>
                    <a:pt x="1400" y="1440"/>
                    <a:pt x="1381" y="1603"/>
                    <a:pt x="1386" y="1766"/>
                  </a:cubicBezTo>
                  <a:cubicBezTo>
                    <a:pt x="1415" y="2385"/>
                    <a:pt x="1415" y="2385"/>
                    <a:pt x="2105" y="2466"/>
                  </a:cubicBezTo>
                  <a:cubicBezTo>
                    <a:pt x="2191" y="2318"/>
                    <a:pt x="1942" y="2097"/>
                    <a:pt x="2206" y="1987"/>
                  </a:cubicBezTo>
                  <a:cubicBezTo>
                    <a:pt x="2224" y="1982"/>
                    <a:pt x="2243" y="1979"/>
                    <a:pt x="2262" y="1979"/>
                  </a:cubicBezTo>
                  <a:cubicBezTo>
                    <a:pt x="2296" y="1979"/>
                    <a:pt x="2328" y="1988"/>
                    <a:pt x="2359" y="2006"/>
                  </a:cubicBezTo>
                  <a:cubicBezTo>
                    <a:pt x="2575" y="2121"/>
                    <a:pt x="2531" y="2332"/>
                    <a:pt x="2464" y="2490"/>
                  </a:cubicBezTo>
                  <a:cubicBezTo>
                    <a:pt x="2369" y="2720"/>
                    <a:pt x="2364" y="2998"/>
                    <a:pt x="2038" y="3108"/>
                  </a:cubicBezTo>
                  <a:cubicBezTo>
                    <a:pt x="1683" y="3228"/>
                    <a:pt x="1616" y="3477"/>
                    <a:pt x="1928" y="3765"/>
                  </a:cubicBezTo>
                  <a:cubicBezTo>
                    <a:pt x="2086" y="3909"/>
                    <a:pt x="2182" y="4110"/>
                    <a:pt x="2191" y="4326"/>
                  </a:cubicBezTo>
                  <a:cubicBezTo>
                    <a:pt x="2206" y="4489"/>
                    <a:pt x="2230" y="4671"/>
                    <a:pt x="2388" y="4738"/>
                  </a:cubicBezTo>
                  <a:cubicBezTo>
                    <a:pt x="2867" y="4944"/>
                    <a:pt x="2968" y="5370"/>
                    <a:pt x="3092" y="5811"/>
                  </a:cubicBezTo>
                  <a:cubicBezTo>
                    <a:pt x="3233" y="6315"/>
                    <a:pt x="3507" y="6515"/>
                    <a:pt x="4003" y="6515"/>
                  </a:cubicBezTo>
                  <a:cubicBezTo>
                    <a:pt x="4064" y="6515"/>
                    <a:pt x="4127" y="6512"/>
                    <a:pt x="4195" y="6506"/>
                  </a:cubicBezTo>
                  <a:cubicBezTo>
                    <a:pt x="4206" y="6505"/>
                    <a:pt x="4218" y="6504"/>
                    <a:pt x="4229" y="6504"/>
                  </a:cubicBezTo>
                  <a:cubicBezTo>
                    <a:pt x="4321" y="6504"/>
                    <a:pt x="4406" y="6555"/>
                    <a:pt x="4449" y="6636"/>
                  </a:cubicBezTo>
                  <a:cubicBezTo>
                    <a:pt x="4540" y="6755"/>
                    <a:pt x="4559" y="6938"/>
                    <a:pt x="4698" y="6971"/>
                  </a:cubicBezTo>
                  <a:cubicBezTo>
                    <a:pt x="4709" y="6972"/>
                    <a:pt x="4720" y="6973"/>
                    <a:pt x="4729" y="6973"/>
                  </a:cubicBezTo>
                  <a:cubicBezTo>
                    <a:pt x="4846" y="6973"/>
                    <a:pt x="4872" y="6898"/>
                    <a:pt x="4894" y="6832"/>
                  </a:cubicBezTo>
                  <a:cubicBezTo>
                    <a:pt x="4961" y="6627"/>
                    <a:pt x="5116" y="6488"/>
                    <a:pt x="5291" y="6488"/>
                  </a:cubicBezTo>
                  <a:cubicBezTo>
                    <a:pt x="5317" y="6488"/>
                    <a:pt x="5343" y="6491"/>
                    <a:pt x="5369" y="6497"/>
                  </a:cubicBezTo>
                  <a:cubicBezTo>
                    <a:pt x="5632" y="6559"/>
                    <a:pt x="5829" y="6789"/>
                    <a:pt x="5848" y="7057"/>
                  </a:cubicBezTo>
                  <a:cubicBezTo>
                    <a:pt x="5867" y="7316"/>
                    <a:pt x="5939" y="7594"/>
                    <a:pt x="5738" y="7819"/>
                  </a:cubicBezTo>
                  <a:cubicBezTo>
                    <a:pt x="5651" y="7925"/>
                    <a:pt x="5556" y="8021"/>
                    <a:pt x="5762" y="8174"/>
                  </a:cubicBezTo>
                  <a:cubicBezTo>
                    <a:pt x="6045" y="7936"/>
                    <a:pt x="6392" y="7844"/>
                    <a:pt x="6767" y="7844"/>
                  </a:cubicBezTo>
                  <a:cubicBezTo>
                    <a:pt x="6837" y="7844"/>
                    <a:pt x="6908" y="7847"/>
                    <a:pt x="6979" y="7853"/>
                  </a:cubicBezTo>
                  <a:cubicBezTo>
                    <a:pt x="7063" y="7861"/>
                    <a:pt x="7148" y="7863"/>
                    <a:pt x="7234" y="7863"/>
                  </a:cubicBezTo>
                  <a:cubicBezTo>
                    <a:pt x="7362" y="7863"/>
                    <a:pt x="7490" y="7858"/>
                    <a:pt x="7616" y="7858"/>
                  </a:cubicBezTo>
                  <a:cubicBezTo>
                    <a:pt x="7636" y="7690"/>
                    <a:pt x="7703" y="7561"/>
                    <a:pt x="7894" y="7551"/>
                  </a:cubicBezTo>
                  <a:cubicBezTo>
                    <a:pt x="7912" y="7550"/>
                    <a:pt x="7932" y="7549"/>
                    <a:pt x="7951" y="7549"/>
                  </a:cubicBezTo>
                  <a:cubicBezTo>
                    <a:pt x="8040" y="7549"/>
                    <a:pt x="8135" y="7564"/>
                    <a:pt x="8163" y="7647"/>
                  </a:cubicBezTo>
                  <a:cubicBezTo>
                    <a:pt x="8211" y="7824"/>
                    <a:pt x="8062" y="7843"/>
                    <a:pt x="7933" y="7858"/>
                  </a:cubicBezTo>
                  <a:cubicBezTo>
                    <a:pt x="7832" y="7863"/>
                    <a:pt x="7727" y="7863"/>
                    <a:pt x="7626" y="7867"/>
                  </a:cubicBezTo>
                  <a:cubicBezTo>
                    <a:pt x="7664" y="8016"/>
                    <a:pt x="7458" y="8208"/>
                    <a:pt x="7636" y="8303"/>
                  </a:cubicBezTo>
                  <a:cubicBezTo>
                    <a:pt x="8148" y="8591"/>
                    <a:pt x="8311" y="9224"/>
                    <a:pt x="8978" y="9478"/>
                  </a:cubicBezTo>
                  <a:cubicBezTo>
                    <a:pt x="8364" y="9550"/>
                    <a:pt x="8383" y="9554"/>
                    <a:pt x="8364" y="10038"/>
                  </a:cubicBezTo>
                  <a:cubicBezTo>
                    <a:pt x="8345" y="10513"/>
                    <a:pt x="8843" y="10781"/>
                    <a:pt x="8810" y="11251"/>
                  </a:cubicBezTo>
                  <a:cubicBezTo>
                    <a:pt x="8810" y="11259"/>
                    <a:pt x="8891" y="11292"/>
                    <a:pt x="8926" y="11292"/>
                  </a:cubicBezTo>
                  <a:cubicBezTo>
                    <a:pt x="8932" y="11292"/>
                    <a:pt x="8936" y="11291"/>
                    <a:pt x="8939" y="11289"/>
                  </a:cubicBezTo>
                  <a:cubicBezTo>
                    <a:pt x="9015" y="11227"/>
                    <a:pt x="9069" y="11203"/>
                    <a:pt x="9110" y="11203"/>
                  </a:cubicBezTo>
                  <a:cubicBezTo>
                    <a:pt x="9214" y="11203"/>
                    <a:pt x="9229" y="11363"/>
                    <a:pt x="9284" y="11467"/>
                  </a:cubicBezTo>
                  <a:cubicBezTo>
                    <a:pt x="9380" y="11630"/>
                    <a:pt x="9490" y="11778"/>
                    <a:pt x="9615" y="11917"/>
                  </a:cubicBezTo>
                  <a:cubicBezTo>
                    <a:pt x="9653" y="11969"/>
                    <a:pt x="9712" y="11996"/>
                    <a:pt x="9772" y="11996"/>
                  </a:cubicBezTo>
                  <a:cubicBezTo>
                    <a:pt x="9816" y="11996"/>
                    <a:pt x="9861" y="11981"/>
                    <a:pt x="9898" y="11951"/>
                  </a:cubicBezTo>
                  <a:cubicBezTo>
                    <a:pt x="9970" y="11903"/>
                    <a:pt x="9984" y="11807"/>
                    <a:pt x="9931" y="11740"/>
                  </a:cubicBezTo>
                  <a:cubicBezTo>
                    <a:pt x="9701" y="11462"/>
                    <a:pt x="9787" y="11213"/>
                    <a:pt x="10022" y="10920"/>
                  </a:cubicBezTo>
                  <a:cubicBezTo>
                    <a:pt x="10252" y="11198"/>
                    <a:pt x="10660" y="11246"/>
                    <a:pt x="10780" y="11673"/>
                  </a:cubicBezTo>
                  <a:cubicBezTo>
                    <a:pt x="10800" y="11750"/>
                    <a:pt x="10867" y="11794"/>
                    <a:pt x="10936" y="11794"/>
                  </a:cubicBezTo>
                  <a:cubicBezTo>
                    <a:pt x="11011" y="11794"/>
                    <a:pt x="11088" y="11741"/>
                    <a:pt x="11105" y="11620"/>
                  </a:cubicBezTo>
                  <a:cubicBezTo>
                    <a:pt x="11154" y="11330"/>
                    <a:pt x="11261" y="11236"/>
                    <a:pt x="11396" y="11236"/>
                  </a:cubicBezTo>
                  <a:cubicBezTo>
                    <a:pt x="11514" y="11236"/>
                    <a:pt x="11653" y="11307"/>
                    <a:pt x="11796" y="11380"/>
                  </a:cubicBezTo>
                  <a:cubicBezTo>
                    <a:pt x="11963" y="11452"/>
                    <a:pt x="12126" y="11543"/>
                    <a:pt x="12280" y="11649"/>
                  </a:cubicBezTo>
                  <a:cubicBezTo>
                    <a:pt x="12435" y="11779"/>
                    <a:pt x="12583" y="11844"/>
                    <a:pt x="12730" y="11844"/>
                  </a:cubicBezTo>
                  <a:cubicBezTo>
                    <a:pt x="12885" y="11844"/>
                    <a:pt x="13039" y="11770"/>
                    <a:pt x="13200" y="11625"/>
                  </a:cubicBezTo>
                  <a:cubicBezTo>
                    <a:pt x="13468" y="11385"/>
                    <a:pt x="13761" y="11169"/>
                    <a:pt x="14024" y="10959"/>
                  </a:cubicBezTo>
                  <a:cubicBezTo>
                    <a:pt x="14211" y="11059"/>
                    <a:pt x="14163" y="11294"/>
                    <a:pt x="14345" y="11337"/>
                  </a:cubicBezTo>
                  <a:cubicBezTo>
                    <a:pt x="14377" y="11344"/>
                    <a:pt x="14409" y="11347"/>
                    <a:pt x="14440" y="11347"/>
                  </a:cubicBezTo>
                  <a:cubicBezTo>
                    <a:pt x="14626" y="11347"/>
                    <a:pt x="14797" y="11230"/>
                    <a:pt x="14858" y="11045"/>
                  </a:cubicBezTo>
                  <a:cubicBezTo>
                    <a:pt x="14987" y="10729"/>
                    <a:pt x="15481" y="10556"/>
                    <a:pt x="15328" y="10211"/>
                  </a:cubicBezTo>
                  <a:cubicBezTo>
                    <a:pt x="15237" y="10024"/>
                    <a:pt x="15126" y="9847"/>
                    <a:pt x="14987" y="9689"/>
                  </a:cubicBezTo>
                  <a:cubicBezTo>
                    <a:pt x="14934" y="9626"/>
                    <a:pt x="14861" y="9606"/>
                    <a:pt x="14780" y="9606"/>
                  </a:cubicBezTo>
                  <a:cubicBezTo>
                    <a:pt x="14675" y="9606"/>
                    <a:pt x="14557" y="9641"/>
                    <a:pt x="14451" y="9660"/>
                  </a:cubicBezTo>
                  <a:cubicBezTo>
                    <a:pt x="14342" y="9678"/>
                    <a:pt x="14251" y="9689"/>
                    <a:pt x="14174" y="9689"/>
                  </a:cubicBezTo>
                  <a:cubicBezTo>
                    <a:pt x="13857" y="9689"/>
                    <a:pt x="13794" y="9516"/>
                    <a:pt x="13852" y="9061"/>
                  </a:cubicBezTo>
                  <a:cubicBezTo>
                    <a:pt x="13876" y="8874"/>
                    <a:pt x="14096" y="8773"/>
                    <a:pt x="14029" y="8572"/>
                  </a:cubicBezTo>
                  <a:cubicBezTo>
                    <a:pt x="13981" y="8535"/>
                    <a:pt x="13935" y="8522"/>
                    <a:pt x="13891" y="8522"/>
                  </a:cubicBezTo>
                  <a:cubicBezTo>
                    <a:pt x="13771" y="8522"/>
                    <a:pt x="13662" y="8620"/>
                    <a:pt x="13544" y="8620"/>
                  </a:cubicBezTo>
                  <a:cubicBezTo>
                    <a:pt x="13528" y="8620"/>
                    <a:pt x="13513" y="8619"/>
                    <a:pt x="13497" y="8615"/>
                  </a:cubicBezTo>
                  <a:cubicBezTo>
                    <a:pt x="13281" y="8557"/>
                    <a:pt x="13248" y="8356"/>
                    <a:pt x="13176" y="8193"/>
                  </a:cubicBezTo>
                  <a:cubicBezTo>
                    <a:pt x="13141" y="8117"/>
                    <a:pt x="13092" y="8089"/>
                    <a:pt x="13038" y="8089"/>
                  </a:cubicBezTo>
                  <a:cubicBezTo>
                    <a:pt x="12978" y="8089"/>
                    <a:pt x="12912" y="8122"/>
                    <a:pt x="12850" y="8165"/>
                  </a:cubicBezTo>
                  <a:cubicBezTo>
                    <a:pt x="12754" y="8228"/>
                    <a:pt x="12688" y="8376"/>
                    <a:pt x="12555" y="8376"/>
                  </a:cubicBezTo>
                  <a:cubicBezTo>
                    <a:pt x="12528" y="8376"/>
                    <a:pt x="12499" y="8370"/>
                    <a:pt x="12467" y="8356"/>
                  </a:cubicBezTo>
                  <a:cubicBezTo>
                    <a:pt x="12502" y="7658"/>
                    <a:pt x="12633" y="7475"/>
                    <a:pt x="13252" y="7475"/>
                  </a:cubicBezTo>
                  <a:cubicBezTo>
                    <a:pt x="13309" y="7475"/>
                    <a:pt x="13370" y="7476"/>
                    <a:pt x="13435" y="7479"/>
                  </a:cubicBezTo>
                  <a:cubicBezTo>
                    <a:pt x="13446" y="7480"/>
                    <a:pt x="13457" y="7480"/>
                    <a:pt x="13468" y="7480"/>
                  </a:cubicBezTo>
                  <a:cubicBezTo>
                    <a:pt x="13640" y="7480"/>
                    <a:pt x="13750" y="7408"/>
                    <a:pt x="13804" y="7259"/>
                  </a:cubicBezTo>
                  <a:cubicBezTo>
                    <a:pt x="13856" y="7125"/>
                    <a:pt x="13828" y="6981"/>
                    <a:pt x="13674" y="6933"/>
                  </a:cubicBezTo>
                  <a:cubicBezTo>
                    <a:pt x="13478" y="6875"/>
                    <a:pt x="13392" y="6712"/>
                    <a:pt x="13262" y="6578"/>
                  </a:cubicBezTo>
                  <a:cubicBezTo>
                    <a:pt x="13071" y="6378"/>
                    <a:pt x="12940" y="6274"/>
                    <a:pt x="12830" y="6274"/>
                  </a:cubicBezTo>
                  <a:cubicBezTo>
                    <a:pt x="12704" y="6274"/>
                    <a:pt x="12604" y="6408"/>
                    <a:pt x="12471" y="6688"/>
                  </a:cubicBezTo>
                  <a:cubicBezTo>
                    <a:pt x="12359" y="6923"/>
                    <a:pt x="12254" y="7064"/>
                    <a:pt x="12003" y="7064"/>
                  </a:cubicBezTo>
                  <a:cubicBezTo>
                    <a:pt x="11987" y="7064"/>
                    <a:pt x="11971" y="7063"/>
                    <a:pt x="11954" y="7062"/>
                  </a:cubicBezTo>
                  <a:cubicBezTo>
                    <a:pt x="11936" y="7061"/>
                    <a:pt x="11918" y="7060"/>
                    <a:pt x="11899" y="7060"/>
                  </a:cubicBezTo>
                  <a:cubicBezTo>
                    <a:pt x="11718" y="7060"/>
                    <a:pt x="11533" y="7118"/>
                    <a:pt x="11351" y="7118"/>
                  </a:cubicBezTo>
                  <a:cubicBezTo>
                    <a:pt x="11204" y="7118"/>
                    <a:pt x="11057" y="7081"/>
                    <a:pt x="10914" y="6947"/>
                  </a:cubicBezTo>
                  <a:cubicBezTo>
                    <a:pt x="10876" y="6909"/>
                    <a:pt x="10825" y="6892"/>
                    <a:pt x="10769" y="6892"/>
                  </a:cubicBezTo>
                  <a:cubicBezTo>
                    <a:pt x="10647" y="6892"/>
                    <a:pt x="10505" y="6974"/>
                    <a:pt x="10439" y="7105"/>
                  </a:cubicBezTo>
                  <a:cubicBezTo>
                    <a:pt x="10324" y="7335"/>
                    <a:pt x="10545" y="7345"/>
                    <a:pt x="10679" y="7402"/>
                  </a:cubicBezTo>
                  <a:cubicBezTo>
                    <a:pt x="10861" y="7484"/>
                    <a:pt x="11067" y="7656"/>
                    <a:pt x="10890" y="7819"/>
                  </a:cubicBezTo>
                  <a:cubicBezTo>
                    <a:pt x="10463" y="8203"/>
                    <a:pt x="10564" y="8778"/>
                    <a:pt x="10224" y="9233"/>
                  </a:cubicBezTo>
                  <a:cubicBezTo>
                    <a:pt x="10382" y="9264"/>
                    <a:pt x="10517" y="9291"/>
                    <a:pt x="10639" y="9291"/>
                  </a:cubicBezTo>
                  <a:cubicBezTo>
                    <a:pt x="10764" y="9291"/>
                    <a:pt x="10877" y="9263"/>
                    <a:pt x="10990" y="9181"/>
                  </a:cubicBezTo>
                  <a:cubicBezTo>
                    <a:pt x="11135" y="9076"/>
                    <a:pt x="11277" y="8983"/>
                    <a:pt x="11433" y="8983"/>
                  </a:cubicBezTo>
                  <a:cubicBezTo>
                    <a:pt x="11520" y="8983"/>
                    <a:pt x="11611" y="9012"/>
                    <a:pt x="11709" y="9085"/>
                  </a:cubicBezTo>
                  <a:cubicBezTo>
                    <a:pt x="11738" y="9310"/>
                    <a:pt x="11652" y="9511"/>
                    <a:pt x="11570" y="9698"/>
                  </a:cubicBezTo>
                  <a:cubicBezTo>
                    <a:pt x="11367" y="10190"/>
                    <a:pt x="10991" y="10451"/>
                    <a:pt x="10570" y="10451"/>
                  </a:cubicBezTo>
                  <a:cubicBezTo>
                    <a:pt x="10355" y="10451"/>
                    <a:pt x="10129" y="10384"/>
                    <a:pt x="9907" y="10244"/>
                  </a:cubicBezTo>
                  <a:cubicBezTo>
                    <a:pt x="9639" y="10077"/>
                    <a:pt x="9615" y="9756"/>
                    <a:pt x="9438" y="9530"/>
                  </a:cubicBezTo>
                  <a:cubicBezTo>
                    <a:pt x="9232" y="9276"/>
                    <a:pt x="9131" y="8994"/>
                    <a:pt x="9476" y="8701"/>
                  </a:cubicBezTo>
                  <a:cubicBezTo>
                    <a:pt x="9649" y="8557"/>
                    <a:pt x="9720" y="8299"/>
                    <a:pt x="9816" y="8078"/>
                  </a:cubicBezTo>
                  <a:cubicBezTo>
                    <a:pt x="9874" y="7954"/>
                    <a:pt x="9855" y="7810"/>
                    <a:pt x="9701" y="7752"/>
                  </a:cubicBezTo>
                  <a:cubicBezTo>
                    <a:pt x="9669" y="7740"/>
                    <a:pt x="9640" y="7735"/>
                    <a:pt x="9613" y="7735"/>
                  </a:cubicBezTo>
                  <a:cubicBezTo>
                    <a:pt x="9513" y="7735"/>
                    <a:pt x="9448" y="7814"/>
                    <a:pt x="9394" y="7920"/>
                  </a:cubicBezTo>
                  <a:cubicBezTo>
                    <a:pt x="9308" y="8090"/>
                    <a:pt x="9299" y="8432"/>
                    <a:pt x="9095" y="8432"/>
                  </a:cubicBezTo>
                  <a:cubicBezTo>
                    <a:pt x="9051" y="8432"/>
                    <a:pt x="8999" y="8416"/>
                    <a:pt x="8934" y="8380"/>
                  </a:cubicBezTo>
                  <a:cubicBezTo>
                    <a:pt x="8517" y="8150"/>
                    <a:pt x="8886" y="7939"/>
                    <a:pt x="9078" y="7719"/>
                  </a:cubicBezTo>
                  <a:cubicBezTo>
                    <a:pt x="9356" y="7388"/>
                    <a:pt x="9232" y="7115"/>
                    <a:pt x="8810" y="7072"/>
                  </a:cubicBezTo>
                  <a:cubicBezTo>
                    <a:pt x="8757" y="7065"/>
                    <a:pt x="8704" y="7064"/>
                    <a:pt x="8650" y="7064"/>
                  </a:cubicBezTo>
                  <a:cubicBezTo>
                    <a:pt x="8597" y="7064"/>
                    <a:pt x="8543" y="7065"/>
                    <a:pt x="8490" y="7065"/>
                  </a:cubicBezTo>
                  <a:cubicBezTo>
                    <a:pt x="8437" y="7065"/>
                    <a:pt x="8383" y="7064"/>
                    <a:pt x="8331" y="7057"/>
                  </a:cubicBezTo>
                  <a:cubicBezTo>
                    <a:pt x="7933" y="7009"/>
                    <a:pt x="7775" y="6741"/>
                    <a:pt x="7578" y="6262"/>
                  </a:cubicBezTo>
                  <a:cubicBezTo>
                    <a:pt x="7401" y="5811"/>
                    <a:pt x="7751" y="5787"/>
                    <a:pt x="7942" y="5620"/>
                  </a:cubicBezTo>
                  <a:cubicBezTo>
                    <a:pt x="8009" y="5576"/>
                    <a:pt x="8081" y="5538"/>
                    <a:pt x="8158" y="5509"/>
                  </a:cubicBezTo>
                  <a:cubicBezTo>
                    <a:pt x="8201" y="5596"/>
                    <a:pt x="8239" y="5663"/>
                    <a:pt x="8278" y="5730"/>
                  </a:cubicBezTo>
                  <a:cubicBezTo>
                    <a:pt x="8292" y="5783"/>
                    <a:pt x="8316" y="5831"/>
                    <a:pt x="8340" y="5874"/>
                  </a:cubicBezTo>
                  <a:cubicBezTo>
                    <a:pt x="8406" y="5972"/>
                    <a:pt x="8483" y="6044"/>
                    <a:pt x="8576" y="6044"/>
                  </a:cubicBezTo>
                  <a:cubicBezTo>
                    <a:pt x="8624" y="6044"/>
                    <a:pt x="8676" y="6025"/>
                    <a:pt x="8733" y="5979"/>
                  </a:cubicBezTo>
                  <a:cubicBezTo>
                    <a:pt x="8901" y="5845"/>
                    <a:pt x="8834" y="5715"/>
                    <a:pt x="8700" y="5586"/>
                  </a:cubicBezTo>
                  <a:cubicBezTo>
                    <a:pt x="8570" y="5457"/>
                    <a:pt x="8407" y="5279"/>
                    <a:pt x="8508" y="5102"/>
                  </a:cubicBezTo>
                  <a:cubicBezTo>
                    <a:pt x="8555" y="5017"/>
                    <a:pt x="8614" y="4989"/>
                    <a:pt x="8678" y="4989"/>
                  </a:cubicBezTo>
                  <a:cubicBezTo>
                    <a:pt x="8779" y="4989"/>
                    <a:pt x="8894" y="5057"/>
                    <a:pt x="9001" y="5092"/>
                  </a:cubicBezTo>
                  <a:cubicBezTo>
                    <a:pt x="9037" y="5104"/>
                    <a:pt x="9070" y="5109"/>
                    <a:pt x="9101" y="5109"/>
                  </a:cubicBezTo>
                  <a:cubicBezTo>
                    <a:pt x="9222" y="5109"/>
                    <a:pt x="9311" y="5028"/>
                    <a:pt x="9418" y="4944"/>
                  </a:cubicBezTo>
                  <a:cubicBezTo>
                    <a:pt x="9625" y="4786"/>
                    <a:pt x="9859" y="4647"/>
                    <a:pt x="10027" y="4455"/>
                  </a:cubicBezTo>
                  <a:cubicBezTo>
                    <a:pt x="10093" y="4377"/>
                    <a:pt x="10168" y="4345"/>
                    <a:pt x="10246" y="4345"/>
                  </a:cubicBezTo>
                  <a:cubicBezTo>
                    <a:pt x="10359" y="4345"/>
                    <a:pt x="10478" y="4414"/>
                    <a:pt x="10583" y="4508"/>
                  </a:cubicBezTo>
                  <a:cubicBezTo>
                    <a:pt x="10832" y="4733"/>
                    <a:pt x="10631" y="4767"/>
                    <a:pt x="10468" y="4886"/>
                  </a:cubicBezTo>
                  <a:cubicBezTo>
                    <a:pt x="10233" y="5064"/>
                    <a:pt x="10415" y="5270"/>
                    <a:pt x="10516" y="5447"/>
                  </a:cubicBezTo>
                  <a:cubicBezTo>
                    <a:pt x="10551" y="5504"/>
                    <a:pt x="10609" y="5541"/>
                    <a:pt x="10662" y="5541"/>
                  </a:cubicBezTo>
                  <a:cubicBezTo>
                    <a:pt x="10704" y="5541"/>
                    <a:pt x="10742" y="5519"/>
                    <a:pt x="10765" y="5466"/>
                  </a:cubicBezTo>
                  <a:cubicBezTo>
                    <a:pt x="10839" y="5306"/>
                    <a:pt x="10904" y="5243"/>
                    <a:pt x="10959" y="5243"/>
                  </a:cubicBezTo>
                  <a:cubicBezTo>
                    <a:pt x="11033" y="5243"/>
                    <a:pt x="11090" y="5355"/>
                    <a:pt x="11134" y="5500"/>
                  </a:cubicBezTo>
                  <a:cubicBezTo>
                    <a:pt x="11195" y="5698"/>
                    <a:pt x="11310" y="5767"/>
                    <a:pt x="11447" y="5767"/>
                  </a:cubicBezTo>
                  <a:cubicBezTo>
                    <a:pt x="11506" y="5767"/>
                    <a:pt x="11568" y="5755"/>
                    <a:pt x="11633" y="5735"/>
                  </a:cubicBezTo>
                  <a:cubicBezTo>
                    <a:pt x="11834" y="5672"/>
                    <a:pt x="11920" y="5533"/>
                    <a:pt x="11858" y="5299"/>
                  </a:cubicBezTo>
                  <a:cubicBezTo>
                    <a:pt x="11752" y="4925"/>
                    <a:pt x="11987" y="4680"/>
                    <a:pt x="12227" y="4374"/>
                  </a:cubicBezTo>
                  <a:cubicBezTo>
                    <a:pt x="12550" y="4842"/>
                    <a:pt x="12759" y="5352"/>
                    <a:pt x="13382" y="5352"/>
                  </a:cubicBezTo>
                  <a:cubicBezTo>
                    <a:pt x="13396" y="5352"/>
                    <a:pt x="13411" y="5352"/>
                    <a:pt x="13425" y="5351"/>
                  </a:cubicBezTo>
                  <a:cubicBezTo>
                    <a:pt x="13427" y="5351"/>
                    <a:pt x="13429" y="5351"/>
                    <a:pt x="13431" y="5351"/>
                  </a:cubicBezTo>
                  <a:cubicBezTo>
                    <a:pt x="13580" y="5351"/>
                    <a:pt x="13656" y="5545"/>
                    <a:pt x="13689" y="5711"/>
                  </a:cubicBezTo>
                  <a:cubicBezTo>
                    <a:pt x="13727" y="5922"/>
                    <a:pt x="13785" y="6123"/>
                    <a:pt x="13861" y="6319"/>
                  </a:cubicBezTo>
                  <a:cubicBezTo>
                    <a:pt x="13960" y="6542"/>
                    <a:pt x="14159" y="6674"/>
                    <a:pt x="14349" y="6674"/>
                  </a:cubicBezTo>
                  <a:cubicBezTo>
                    <a:pt x="14425" y="6674"/>
                    <a:pt x="14500" y="6652"/>
                    <a:pt x="14566" y="6607"/>
                  </a:cubicBezTo>
                  <a:cubicBezTo>
                    <a:pt x="14877" y="6401"/>
                    <a:pt x="15280" y="6367"/>
                    <a:pt x="15534" y="6075"/>
                  </a:cubicBezTo>
                  <a:cubicBezTo>
                    <a:pt x="15668" y="5919"/>
                    <a:pt x="15778" y="5855"/>
                    <a:pt x="15884" y="5855"/>
                  </a:cubicBezTo>
                  <a:cubicBezTo>
                    <a:pt x="16032" y="5855"/>
                    <a:pt x="16170" y="5980"/>
                    <a:pt x="16349" y="6156"/>
                  </a:cubicBezTo>
                  <a:cubicBezTo>
                    <a:pt x="16641" y="6445"/>
                    <a:pt x="16806" y="6974"/>
                    <a:pt x="17349" y="6974"/>
                  </a:cubicBezTo>
                  <a:cubicBezTo>
                    <a:pt x="17437" y="6974"/>
                    <a:pt x="17536" y="6960"/>
                    <a:pt x="17647" y="6928"/>
                  </a:cubicBezTo>
                  <a:cubicBezTo>
                    <a:pt x="17705" y="6885"/>
                    <a:pt x="17691" y="6708"/>
                    <a:pt x="17762" y="6569"/>
                  </a:cubicBezTo>
                  <a:cubicBezTo>
                    <a:pt x="17932" y="6246"/>
                    <a:pt x="18152" y="6076"/>
                    <a:pt x="18366" y="6076"/>
                  </a:cubicBezTo>
                  <a:cubicBezTo>
                    <a:pt x="18556" y="6076"/>
                    <a:pt x="18742" y="6210"/>
                    <a:pt x="18884" y="6492"/>
                  </a:cubicBezTo>
                  <a:cubicBezTo>
                    <a:pt x="19047" y="6818"/>
                    <a:pt x="19310" y="6957"/>
                    <a:pt x="19550" y="7120"/>
                  </a:cubicBezTo>
                  <a:cubicBezTo>
                    <a:pt x="19914" y="7359"/>
                    <a:pt x="20350" y="7489"/>
                    <a:pt x="20734" y="7661"/>
                  </a:cubicBezTo>
                  <a:cubicBezTo>
                    <a:pt x="20930" y="7470"/>
                    <a:pt x="20782" y="7283"/>
                    <a:pt x="20849" y="7101"/>
                  </a:cubicBezTo>
                  <a:cubicBezTo>
                    <a:pt x="21060" y="6497"/>
                    <a:pt x="20916" y="6228"/>
                    <a:pt x="20307" y="5950"/>
                  </a:cubicBezTo>
                  <a:cubicBezTo>
                    <a:pt x="20326" y="5869"/>
                    <a:pt x="20379" y="5807"/>
                    <a:pt x="20456" y="5778"/>
                  </a:cubicBezTo>
                  <a:cubicBezTo>
                    <a:pt x="20528" y="5749"/>
                    <a:pt x="20595" y="5711"/>
                    <a:pt x="20657" y="5658"/>
                  </a:cubicBezTo>
                  <a:cubicBezTo>
                    <a:pt x="20870" y="5437"/>
                    <a:pt x="20971" y="5332"/>
                    <a:pt x="21085" y="5332"/>
                  </a:cubicBezTo>
                  <a:cubicBezTo>
                    <a:pt x="21184" y="5332"/>
                    <a:pt x="21293" y="5411"/>
                    <a:pt x="21496" y="5562"/>
                  </a:cubicBezTo>
                  <a:cubicBezTo>
                    <a:pt x="21572" y="5619"/>
                    <a:pt x="21646" y="5691"/>
                    <a:pt x="21716" y="5691"/>
                  </a:cubicBezTo>
                  <a:cubicBezTo>
                    <a:pt x="21751" y="5691"/>
                    <a:pt x="21785" y="5673"/>
                    <a:pt x="21817" y="5624"/>
                  </a:cubicBezTo>
                  <a:cubicBezTo>
                    <a:pt x="22009" y="5346"/>
                    <a:pt x="22402" y="5581"/>
                    <a:pt x="22579" y="5313"/>
                  </a:cubicBezTo>
                  <a:cubicBezTo>
                    <a:pt x="22301" y="4570"/>
                    <a:pt x="22291" y="4589"/>
                    <a:pt x="21640" y="4263"/>
                  </a:cubicBezTo>
                  <a:cubicBezTo>
                    <a:pt x="21438" y="4163"/>
                    <a:pt x="21309" y="3923"/>
                    <a:pt x="21136" y="3765"/>
                  </a:cubicBezTo>
                  <a:cubicBezTo>
                    <a:pt x="21007" y="3645"/>
                    <a:pt x="20782" y="3616"/>
                    <a:pt x="20787" y="3377"/>
                  </a:cubicBezTo>
                  <a:cubicBezTo>
                    <a:pt x="20791" y="3166"/>
                    <a:pt x="21170" y="3286"/>
                    <a:pt x="21112" y="3017"/>
                  </a:cubicBezTo>
                  <a:cubicBezTo>
                    <a:pt x="20969" y="2854"/>
                    <a:pt x="20763" y="2897"/>
                    <a:pt x="20590" y="2850"/>
                  </a:cubicBezTo>
                  <a:cubicBezTo>
                    <a:pt x="20400" y="2798"/>
                    <a:pt x="20254" y="2769"/>
                    <a:pt x="20145" y="2769"/>
                  </a:cubicBezTo>
                  <a:cubicBezTo>
                    <a:pt x="19847" y="2769"/>
                    <a:pt x="19820" y="2983"/>
                    <a:pt x="19929" y="3540"/>
                  </a:cubicBezTo>
                  <a:lnTo>
                    <a:pt x="19996" y="3607"/>
                  </a:lnTo>
                  <a:cubicBezTo>
                    <a:pt x="19981" y="3607"/>
                    <a:pt x="19962" y="3607"/>
                    <a:pt x="19953" y="3597"/>
                  </a:cubicBezTo>
                  <a:cubicBezTo>
                    <a:pt x="19943" y="3583"/>
                    <a:pt x="19933" y="3564"/>
                    <a:pt x="19924" y="3544"/>
                  </a:cubicBezTo>
                  <a:cubicBezTo>
                    <a:pt x="19320" y="3444"/>
                    <a:pt x="19320" y="3444"/>
                    <a:pt x="19286" y="2744"/>
                  </a:cubicBezTo>
                  <a:cubicBezTo>
                    <a:pt x="19194" y="2799"/>
                    <a:pt x="19106" y="2820"/>
                    <a:pt x="19020" y="2820"/>
                  </a:cubicBezTo>
                  <a:cubicBezTo>
                    <a:pt x="18759" y="2820"/>
                    <a:pt x="18516" y="2632"/>
                    <a:pt x="18242" y="2632"/>
                  </a:cubicBezTo>
                  <a:cubicBezTo>
                    <a:pt x="18228" y="2632"/>
                    <a:pt x="18213" y="2633"/>
                    <a:pt x="18199" y="2634"/>
                  </a:cubicBezTo>
                  <a:cubicBezTo>
                    <a:pt x="18195" y="2634"/>
                    <a:pt x="18191" y="2634"/>
                    <a:pt x="18187" y="2634"/>
                  </a:cubicBezTo>
                  <a:cubicBezTo>
                    <a:pt x="18008" y="2634"/>
                    <a:pt x="18011" y="2312"/>
                    <a:pt x="18007" y="2110"/>
                  </a:cubicBezTo>
                  <a:lnTo>
                    <a:pt x="18007" y="2110"/>
                  </a:lnTo>
                  <a:cubicBezTo>
                    <a:pt x="18020" y="2106"/>
                    <a:pt x="18033" y="2105"/>
                    <a:pt x="18047" y="2105"/>
                  </a:cubicBezTo>
                  <a:cubicBezTo>
                    <a:pt x="18134" y="2105"/>
                    <a:pt x="18235" y="2168"/>
                    <a:pt x="18324" y="2168"/>
                  </a:cubicBezTo>
                  <a:cubicBezTo>
                    <a:pt x="18397" y="2168"/>
                    <a:pt x="18462" y="2126"/>
                    <a:pt x="18505" y="1972"/>
                  </a:cubicBezTo>
                  <a:cubicBezTo>
                    <a:pt x="18587" y="1699"/>
                    <a:pt x="18467" y="1603"/>
                    <a:pt x="18251" y="1512"/>
                  </a:cubicBezTo>
                  <a:cubicBezTo>
                    <a:pt x="17686" y="1282"/>
                    <a:pt x="17686" y="1273"/>
                    <a:pt x="17753" y="635"/>
                  </a:cubicBezTo>
                  <a:cubicBezTo>
                    <a:pt x="17781" y="625"/>
                    <a:pt x="17807" y="621"/>
                    <a:pt x="17833" y="621"/>
                  </a:cubicBezTo>
                  <a:cubicBezTo>
                    <a:pt x="18004" y="621"/>
                    <a:pt x="18134" y="814"/>
                    <a:pt x="18331" y="814"/>
                  </a:cubicBezTo>
                  <a:cubicBezTo>
                    <a:pt x="18389" y="814"/>
                    <a:pt x="18452" y="798"/>
                    <a:pt x="18524" y="755"/>
                  </a:cubicBezTo>
                  <a:cubicBezTo>
                    <a:pt x="18582" y="568"/>
                    <a:pt x="18256" y="420"/>
                    <a:pt x="18328" y="190"/>
                  </a:cubicBezTo>
                  <a:cubicBezTo>
                    <a:pt x="17875" y="58"/>
                    <a:pt x="17421" y="0"/>
                    <a:pt x="16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0"/>
            <p:cNvSpPr/>
            <p:nvPr/>
          </p:nvSpPr>
          <p:spPr>
            <a:xfrm>
              <a:off x="3542025" y="1368925"/>
              <a:ext cx="239400" cy="207950"/>
            </a:xfrm>
            <a:custGeom>
              <a:rect b="b" l="l" r="r" t="t"/>
              <a:pathLst>
                <a:path extrusionOk="0" h="8318" w="9576">
                  <a:moveTo>
                    <a:pt x="998" y="3227"/>
                  </a:moveTo>
                  <a:cubicBezTo>
                    <a:pt x="1005" y="3227"/>
                    <a:pt x="1013" y="3228"/>
                    <a:pt x="1021" y="3229"/>
                  </a:cubicBezTo>
                  <a:cubicBezTo>
                    <a:pt x="1036" y="3229"/>
                    <a:pt x="1050" y="3258"/>
                    <a:pt x="1064" y="3273"/>
                  </a:cubicBezTo>
                  <a:lnTo>
                    <a:pt x="1012" y="3311"/>
                  </a:lnTo>
                  <a:cubicBezTo>
                    <a:pt x="992" y="3301"/>
                    <a:pt x="964" y="3301"/>
                    <a:pt x="959" y="3287"/>
                  </a:cubicBezTo>
                  <a:cubicBezTo>
                    <a:pt x="943" y="3250"/>
                    <a:pt x="958" y="3227"/>
                    <a:pt x="998" y="3227"/>
                  </a:cubicBezTo>
                  <a:close/>
                  <a:moveTo>
                    <a:pt x="4416" y="3209"/>
                  </a:moveTo>
                  <a:cubicBezTo>
                    <a:pt x="4421" y="3209"/>
                    <a:pt x="4427" y="3210"/>
                    <a:pt x="4433" y="3210"/>
                  </a:cubicBezTo>
                  <a:cubicBezTo>
                    <a:pt x="4544" y="3215"/>
                    <a:pt x="4640" y="3273"/>
                    <a:pt x="4601" y="3392"/>
                  </a:cubicBezTo>
                  <a:cubicBezTo>
                    <a:pt x="4582" y="3440"/>
                    <a:pt x="4481" y="3459"/>
                    <a:pt x="4438" y="3483"/>
                  </a:cubicBezTo>
                  <a:cubicBezTo>
                    <a:pt x="4323" y="3464"/>
                    <a:pt x="4261" y="3426"/>
                    <a:pt x="4275" y="3335"/>
                  </a:cubicBezTo>
                  <a:cubicBezTo>
                    <a:pt x="4284" y="3260"/>
                    <a:pt x="4346" y="3209"/>
                    <a:pt x="4416" y="3209"/>
                  </a:cubicBezTo>
                  <a:close/>
                  <a:moveTo>
                    <a:pt x="1198" y="2793"/>
                  </a:moveTo>
                  <a:lnTo>
                    <a:pt x="1198" y="2793"/>
                  </a:lnTo>
                  <a:cubicBezTo>
                    <a:pt x="1965" y="2827"/>
                    <a:pt x="1999" y="2875"/>
                    <a:pt x="1639" y="3531"/>
                  </a:cubicBezTo>
                  <a:lnTo>
                    <a:pt x="1198" y="2793"/>
                  </a:lnTo>
                  <a:close/>
                  <a:moveTo>
                    <a:pt x="3111" y="3023"/>
                  </a:moveTo>
                  <a:cubicBezTo>
                    <a:pt x="3283" y="3028"/>
                    <a:pt x="3509" y="2995"/>
                    <a:pt x="3523" y="3263"/>
                  </a:cubicBezTo>
                  <a:cubicBezTo>
                    <a:pt x="3542" y="3459"/>
                    <a:pt x="3365" y="3522"/>
                    <a:pt x="3221" y="3579"/>
                  </a:cubicBezTo>
                  <a:cubicBezTo>
                    <a:pt x="3175" y="3600"/>
                    <a:pt x="3137" y="3608"/>
                    <a:pt x="3105" y="3608"/>
                  </a:cubicBezTo>
                  <a:cubicBezTo>
                    <a:pt x="2984" y="3608"/>
                    <a:pt x="2944" y="3485"/>
                    <a:pt x="2895" y="3364"/>
                  </a:cubicBezTo>
                  <a:cubicBezTo>
                    <a:pt x="2834" y="3246"/>
                    <a:pt x="2768" y="3132"/>
                    <a:pt x="2688" y="3028"/>
                  </a:cubicBezTo>
                  <a:lnTo>
                    <a:pt x="2688" y="3028"/>
                  </a:lnTo>
                  <a:cubicBezTo>
                    <a:pt x="2901" y="3028"/>
                    <a:pt x="3006" y="3023"/>
                    <a:pt x="3111" y="3023"/>
                  </a:cubicBezTo>
                  <a:close/>
                  <a:moveTo>
                    <a:pt x="1222" y="3598"/>
                  </a:moveTo>
                  <a:lnTo>
                    <a:pt x="1222" y="3598"/>
                  </a:lnTo>
                  <a:cubicBezTo>
                    <a:pt x="1218" y="3613"/>
                    <a:pt x="1222" y="3627"/>
                    <a:pt x="1213" y="3637"/>
                  </a:cubicBezTo>
                  <a:cubicBezTo>
                    <a:pt x="1194" y="3651"/>
                    <a:pt x="1179" y="3656"/>
                    <a:pt x="1160" y="3666"/>
                  </a:cubicBezTo>
                  <a:cubicBezTo>
                    <a:pt x="1133" y="3725"/>
                    <a:pt x="1053" y="3790"/>
                    <a:pt x="1015" y="3790"/>
                  </a:cubicBezTo>
                  <a:cubicBezTo>
                    <a:pt x="1007" y="3790"/>
                    <a:pt x="1001" y="3787"/>
                    <a:pt x="997" y="3781"/>
                  </a:cubicBezTo>
                  <a:cubicBezTo>
                    <a:pt x="957" y="3682"/>
                    <a:pt x="988" y="3665"/>
                    <a:pt x="1035" y="3665"/>
                  </a:cubicBezTo>
                  <a:cubicBezTo>
                    <a:pt x="1061" y="3665"/>
                    <a:pt x="1092" y="3670"/>
                    <a:pt x="1118" y="3670"/>
                  </a:cubicBezTo>
                  <a:cubicBezTo>
                    <a:pt x="1135" y="3670"/>
                    <a:pt x="1149" y="3668"/>
                    <a:pt x="1160" y="3661"/>
                  </a:cubicBezTo>
                  <a:lnTo>
                    <a:pt x="1222" y="3598"/>
                  </a:lnTo>
                  <a:close/>
                  <a:moveTo>
                    <a:pt x="3326" y="7186"/>
                  </a:moveTo>
                  <a:cubicBezTo>
                    <a:pt x="3400" y="7186"/>
                    <a:pt x="3474" y="7236"/>
                    <a:pt x="3504" y="7356"/>
                  </a:cubicBezTo>
                  <a:lnTo>
                    <a:pt x="3504" y="7361"/>
                  </a:lnTo>
                  <a:cubicBezTo>
                    <a:pt x="3456" y="7581"/>
                    <a:pt x="3322" y="7768"/>
                    <a:pt x="3130" y="7883"/>
                  </a:cubicBezTo>
                  <a:cubicBezTo>
                    <a:pt x="3102" y="7899"/>
                    <a:pt x="3075" y="7906"/>
                    <a:pt x="3051" y="7906"/>
                  </a:cubicBezTo>
                  <a:cubicBezTo>
                    <a:pt x="2929" y="7906"/>
                    <a:pt x="2861" y="7727"/>
                    <a:pt x="2833" y="7615"/>
                  </a:cubicBezTo>
                  <a:cubicBezTo>
                    <a:pt x="2751" y="7270"/>
                    <a:pt x="3068" y="7279"/>
                    <a:pt x="3264" y="7198"/>
                  </a:cubicBezTo>
                  <a:cubicBezTo>
                    <a:pt x="3284" y="7190"/>
                    <a:pt x="3305" y="7186"/>
                    <a:pt x="3326" y="7186"/>
                  </a:cubicBezTo>
                  <a:close/>
                  <a:moveTo>
                    <a:pt x="3034" y="1"/>
                  </a:moveTo>
                  <a:cubicBezTo>
                    <a:pt x="2965" y="1"/>
                    <a:pt x="2897" y="32"/>
                    <a:pt x="2852" y="95"/>
                  </a:cubicBezTo>
                  <a:cubicBezTo>
                    <a:pt x="2780" y="191"/>
                    <a:pt x="2842" y="292"/>
                    <a:pt x="2885" y="387"/>
                  </a:cubicBezTo>
                  <a:cubicBezTo>
                    <a:pt x="2943" y="507"/>
                    <a:pt x="3048" y="598"/>
                    <a:pt x="3178" y="637"/>
                  </a:cubicBezTo>
                  <a:cubicBezTo>
                    <a:pt x="3801" y="862"/>
                    <a:pt x="3854" y="1413"/>
                    <a:pt x="3858" y="1940"/>
                  </a:cubicBezTo>
                  <a:cubicBezTo>
                    <a:pt x="3858" y="2204"/>
                    <a:pt x="3820" y="2582"/>
                    <a:pt x="3499" y="2674"/>
                  </a:cubicBezTo>
                  <a:cubicBezTo>
                    <a:pt x="3432" y="2693"/>
                    <a:pt x="3368" y="2703"/>
                    <a:pt x="3307" y="2703"/>
                  </a:cubicBezTo>
                  <a:cubicBezTo>
                    <a:pt x="3029" y="2703"/>
                    <a:pt x="2821" y="2506"/>
                    <a:pt x="2703" y="2204"/>
                  </a:cubicBezTo>
                  <a:cubicBezTo>
                    <a:pt x="2689" y="2165"/>
                    <a:pt x="2622" y="2156"/>
                    <a:pt x="2540" y="2118"/>
                  </a:cubicBezTo>
                  <a:cubicBezTo>
                    <a:pt x="2430" y="2204"/>
                    <a:pt x="2310" y="2300"/>
                    <a:pt x="2191" y="2400"/>
                  </a:cubicBezTo>
                  <a:cubicBezTo>
                    <a:pt x="2109" y="2471"/>
                    <a:pt x="2019" y="2508"/>
                    <a:pt x="1938" y="2508"/>
                  </a:cubicBezTo>
                  <a:cubicBezTo>
                    <a:pt x="1843" y="2508"/>
                    <a:pt x="1762" y="2456"/>
                    <a:pt x="1726" y="2348"/>
                  </a:cubicBezTo>
                  <a:cubicBezTo>
                    <a:pt x="1539" y="1763"/>
                    <a:pt x="1055" y="1897"/>
                    <a:pt x="561" y="1753"/>
                  </a:cubicBezTo>
                  <a:lnTo>
                    <a:pt x="561" y="1753"/>
                  </a:lnTo>
                  <a:cubicBezTo>
                    <a:pt x="690" y="2213"/>
                    <a:pt x="705" y="2549"/>
                    <a:pt x="245" y="2721"/>
                  </a:cubicBezTo>
                  <a:cubicBezTo>
                    <a:pt x="53" y="2793"/>
                    <a:pt x="0" y="3929"/>
                    <a:pt x="139" y="4116"/>
                  </a:cubicBezTo>
                  <a:cubicBezTo>
                    <a:pt x="197" y="4203"/>
                    <a:pt x="291" y="4252"/>
                    <a:pt x="389" y="4252"/>
                  </a:cubicBezTo>
                  <a:cubicBezTo>
                    <a:pt x="420" y="4252"/>
                    <a:pt x="453" y="4246"/>
                    <a:pt x="484" y="4236"/>
                  </a:cubicBezTo>
                  <a:cubicBezTo>
                    <a:pt x="564" y="4218"/>
                    <a:pt x="639" y="4210"/>
                    <a:pt x="710" y="4210"/>
                  </a:cubicBezTo>
                  <a:cubicBezTo>
                    <a:pt x="972" y="4210"/>
                    <a:pt x="1178" y="4330"/>
                    <a:pt x="1366" y="4586"/>
                  </a:cubicBezTo>
                  <a:cubicBezTo>
                    <a:pt x="1477" y="4738"/>
                    <a:pt x="1672" y="4813"/>
                    <a:pt x="1849" y="4813"/>
                  </a:cubicBezTo>
                  <a:cubicBezTo>
                    <a:pt x="2023" y="4813"/>
                    <a:pt x="2179" y="4740"/>
                    <a:pt x="2219" y="4595"/>
                  </a:cubicBezTo>
                  <a:cubicBezTo>
                    <a:pt x="2318" y="4245"/>
                    <a:pt x="2480" y="4145"/>
                    <a:pt x="2680" y="4145"/>
                  </a:cubicBezTo>
                  <a:cubicBezTo>
                    <a:pt x="2819" y="4145"/>
                    <a:pt x="2977" y="4193"/>
                    <a:pt x="3144" y="4241"/>
                  </a:cubicBezTo>
                  <a:cubicBezTo>
                    <a:pt x="3284" y="4282"/>
                    <a:pt x="3429" y="4303"/>
                    <a:pt x="3573" y="4303"/>
                  </a:cubicBezTo>
                  <a:cubicBezTo>
                    <a:pt x="3612" y="4303"/>
                    <a:pt x="3652" y="4301"/>
                    <a:pt x="3691" y="4298"/>
                  </a:cubicBezTo>
                  <a:cubicBezTo>
                    <a:pt x="3724" y="4295"/>
                    <a:pt x="3754" y="4294"/>
                    <a:pt x="3780" y="4294"/>
                  </a:cubicBezTo>
                  <a:cubicBezTo>
                    <a:pt x="4016" y="4294"/>
                    <a:pt x="4012" y="4409"/>
                    <a:pt x="4012" y="4672"/>
                  </a:cubicBezTo>
                  <a:cubicBezTo>
                    <a:pt x="4012" y="4704"/>
                    <a:pt x="4030" y="4715"/>
                    <a:pt x="4060" y="4715"/>
                  </a:cubicBezTo>
                  <a:cubicBezTo>
                    <a:pt x="4135" y="4715"/>
                    <a:pt x="4286" y="4644"/>
                    <a:pt x="4427" y="4644"/>
                  </a:cubicBezTo>
                  <a:cubicBezTo>
                    <a:pt x="4526" y="4644"/>
                    <a:pt x="4619" y="4679"/>
                    <a:pt x="4678" y="4797"/>
                  </a:cubicBezTo>
                  <a:cubicBezTo>
                    <a:pt x="4740" y="4931"/>
                    <a:pt x="4894" y="5060"/>
                    <a:pt x="4702" y="5209"/>
                  </a:cubicBezTo>
                  <a:cubicBezTo>
                    <a:pt x="4649" y="5209"/>
                    <a:pt x="4596" y="5204"/>
                    <a:pt x="4544" y="5194"/>
                  </a:cubicBezTo>
                  <a:cubicBezTo>
                    <a:pt x="4383" y="5162"/>
                    <a:pt x="4216" y="4992"/>
                    <a:pt x="4058" y="4992"/>
                  </a:cubicBezTo>
                  <a:cubicBezTo>
                    <a:pt x="3984" y="4992"/>
                    <a:pt x="3912" y="5029"/>
                    <a:pt x="3844" y="5132"/>
                  </a:cubicBezTo>
                  <a:cubicBezTo>
                    <a:pt x="3657" y="5415"/>
                    <a:pt x="4036" y="5511"/>
                    <a:pt x="4156" y="5693"/>
                  </a:cubicBezTo>
                  <a:cubicBezTo>
                    <a:pt x="4352" y="5980"/>
                    <a:pt x="4342" y="6278"/>
                    <a:pt x="4103" y="6527"/>
                  </a:cubicBezTo>
                  <a:cubicBezTo>
                    <a:pt x="4027" y="6608"/>
                    <a:pt x="3963" y="6639"/>
                    <a:pt x="3906" y="6639"/>
                  </a:cubicBezTo>
                  <a:cubicBezTo>
                    <a:pt x="3784" y="6639"/>
                    <a:pt x="3693" y="6503"/>
                    <a:pt x="3585" y="6421"/>
                  </a:cubicBezTo>
                  <a:cubicBezTo>
                    <a:pt x="3518" y="6373"/>
                    <a:pt x="3446" y="6335"/>
                    <a:pt x="3374" y="6302"/>
                  </a:cubicBezTo>
                  <a:cubicBezTo>
                    <a:pt x="2593" y="5889"/>
                    <a:pt x="2598" y="5889"/>
                    <a:pt x="3111" y="5199"/>
                  </a:cubicBezTo>
                  <a:cubicBezTo>
                    <a:pt x="3130" y="5166"/>
                    <a:pt x="3111" y="5099"/>
                    <a:pt x="3111" y="5012"/>
                  </a:cubicBezTo>
                  <a:cubicBezTo>
                    <a:pt x="2988" y="4962"/>
                    <a:pt x="2819" y="4917"/>
                    <a:pt x="2681" y="4917"/>
                  </a:cubicBezTo>
                  <a:cubicBezTo>
                    <a:pt x="2582" y="4917"/>
                    <a:pt x="2500" y="4940"/>
                    <a:pt x="2464" y="5003"/>
                  </a:cubicBezTo>
                  <a:cubicBezTo>
                    <a:pt x="2205" y="5420"/>
                    <a:pt x="1750" y="5482"/>
                    <a:pt x="1337" y="5722"/>
                  </a:cubicBezTo>
                  <a:cubicBezTo>
                    <a:pt x="1496" y="5923"/>
                    <a:pt x="1730" y="6047"/>
                    <a:pt x="1984" y="6067"/>
                  </a:cubicBezTo>
                  <a:cubicBezTo>
                    <a:pt x="2310" y="6095"/>
                    <a:pt x="2593" y="6268"/>
                    <a:pt x="2852" y="6440"/>
                  </a:cubicBezTo>
                  <a:cubicBezTo>
                    <a:pt x="3149" y="6637"/>
                    <a:pt x="3130" y="6877"/>
                    <a:pt x="2833" y="7059"/>
                  </a:cubicBezTo>
                  <a:cubicBezTo>
                    <a:pt x="2746" y="7111"/>
                    <a:pt x="2636" y="7131"/>
                    <a:pt x="2540" y="7183"/>
                  </a:cubicBezTo>
                  <a:cubicBezTo>
                    <a:pt x="2133" y="7404"/>
                    <a:pt x="2080" y="7826"/>
                    <a:pt x="2440" y="8123"/>
                  </a:cubicBezTo>
                  <a:cubicBezTo>
                    <a:pt x="2599" y="8252"/>
                    <a:pt x="2822" y="8317"/>
                    <a:pt x="3045" y="8317"/>
                  </a:cubicBezTo>
                  <a:cubicBezTo>
                    <a:pt x="3332" y="8317"/>
                    <a:pt x="3619" y="8209"/>
                    <a:pt x="3767" y="7993"/>
                  </a:cubicBezTo>
                  <a:cubicBezTo>
                    <a:pt x="3897" y="7806"/>
                    <a:pt x="4012" y="7686"/>
                    <a:pt x="4178" y="7686"/>
                  </a:cubicBezTo>
                  <a:cubicBezTo>
                    <a:pt x="4245" y="7686"/>
                    <a:pt x="4321" y="7706"/>
                    <a:pt x="4410" y="7749"/>
                  </a:cubicBezTo>
                  <a:cubicBezTo>
                    <a:pt x="4439" y="7760"/>
                    <a:pt x="4469" y="7765"/>
                    <a:pt x="4499" y="7765"/>
                  </a:cubicBezTo>
                  <a:cubicBezTo>
                    <a:pt x="4547" y="7765"/>
                    <a:pt x="4593" y="7751"/>
                    <a:pt x="4635" y="7725"/>
                  </a:cubicBezTo>
                  <a:cubicBezTo>
                    <a:pt x="4751" y="7609"/>
                    <a:pt x="4860" y="7563"/>
                    <a:pt x="4968" y="7563"/>
                  </a:cubicBezTo>
                  <a:cubicBezTo>
                    <a:pt x="5112" y="7563"/>
                    <a:pt x="5253" y="7646"/>
                    <a:pt x="5402" y="7754"/>
                  </a:cubicBezTo>
                  <a:cubicBezTo>
                    <a:pt x="5497" y="7821"/>
                    <a:pt x="5656" y="7797"/>
                    <a:pt x="5790" y="7816"/>
                  </a:cubicBezTo>
                  <a:cubicBezTo>
                    <a:pt x="5808" y="7700"/>
                    <a:pt x="5809" y="7571"/>
                    <a:pt x="5969" y="7571"/>
                  </a:cubicBezTo>
                  <a:cubicBezTo>
                    <a:pt x="5974" y="7571"/>
                    <a:pt x="5980" y="7571"/>
                    <a:pt x="5986" y="7572"/>
                  </a:cubicBezTo>
                  <a:cubicBezTo>
                    <a:pt x="6010" y="7581"/>
                    <a:pt x="6029" y="7600"/>
                    <a:pt x="6034" y="7624"/>
                  </a:cubicBezTo>
                  <a:cubicBezTo>
                    <a:pt x="6053" y="7802"/>
                    <a:pt x="5914" y="7802"/>
                    <a:pt x="5795" y="7821"/>
                  </a:cubicBezTo>
                  <a:cubicBezTo>
                    <a:pt x="6007" y="8125"/>
                    <a:pt x="6100" y="8254"/>
                    <a:pt x="6233" y="8254"/>
                  </a:cubicBezTo>
                  <a:cubicBezTo>
                    <a:pt x="6334" y="8254"/>
                    <a:pt x="6459" y="8179"/>
                    <a:pt x="6676" y="8051"/>
                  </a:cubicBezTo>
                  <a:cubicBezTo>
                    <a:pt x="7092" y="7802"/>
                    <a:pt x="7489" y="7481"/>
                    <a:pt x="8000" y="7481"/>
                  </a:cubicBezTo>
                  <a:cubicBezTo>
                    <a:pt x="8060" y="7481"/>
                    <a:pt x="8122" y="7485"/>
                    <a:pt x="8186" y="7495"/>
                  </a:cubicBezTo>
                  <a:cubicBezTo>
                    <a:pt x="8186" y="7423"/>
                    <a:pt x="8181" y="7341"/>
                    <a:pt x="8186" y="7260"/>
                  </a:cubicBezTo>
                  <a:cubicBezTo>
                    <a:pt x="8199" y="7091"/>
                    <a:pt x="8196" y="6892"/>
                    <a:pt x="8415" y="6892"/>
                  </a:cubicBezTo>
                  <a:cubicBezTo>
                    <a:pt x="8432" y="6892"/>
                    <a:pt x="8450" y="6893"/>
                    <a:pt x="8469" y="6896"/>
                  </a:cubicBezTo>
                  <a:cubicBezTo>
                    <a:pt x="8675" y="6920"/>
                    <a:pt x="8661" y="7107"/>
                    <a:pt x="8670" y="7260"/>
                  </a:cubicBezTo>
                  <a:cubicBezTo>
                    <a:pt x="8675" y="7337"/>
                    <a:pt x="8670" y="7418"/>
                    <a:pt x="8670" y="7495"/>
                  </a:cubicBezTo>
                  <a:cubicBezTo>
                    <a:pt x="8705" y="7495"/>
                    <a:pt x="8740" y="7497"/>
                    <a:pt x="8776" y="7497"/>
                  </a:cubicBezTo>
                  <a:cubicBezTo>
                    <a:pt x="8793" y="7497"/>
                    <a:pt x="8811" y="7496"/>
                    <a:pt x="8828" y="7495"/>
                  </a:cubicBezTo>
                  <a:cubicBezTo>
                    <a:pt x="8853" y="7493"/>
                    <a:pt x="8879" y="7492"/>
                    <a:pt x="8906" y="7492"/>
                  </a:cubicBezTo>
                  <a:cubicBezTo>
                    <a:pt x="8979" y="7492"/>
                    <a:pt x="9058" y="7497"/>
                    <a:pt x="9134" y="7497"/>
                  </a:cubicBezTo>
                  <a:cubicBezTo>
                    <a:pt x="9317" y="7497"/>
                    <a:pt x="9485" y="7468"/>
                    <a:pt x="9518" y="7270"/>
                  </a:cubicBezTo>
                  <a:cubicBezTo>
                    <a:pt x="9576" y="6958"/>
                    <a:pt x="9135" y="6929"/>
                    <a:pt x="8953" y="6733"/>
                  </a:cubicBezTo>
                  <a:cubicBezTo>
                    <a:pt x="8924" y="6699"/>
                    <a:pt x="8847" y="6718"/>
                    <a:pt x="8800" y="6699"/>
                  </a:cubicBezTo>
                  <a:cubicBezTo>
                    <a:pt x="8349" y="6532"/>
                    <a:pt x="7788" y="6623"/>
                    <a:pt x="7458" y="6134"/>
                  </a:cubicBezTo>
                  <a:cubicBezTo>
                    <a:pt x="7422" y="6080"/>
                    <a:pt x="7299" y="6069"/>
                    <a:pt x="7188" y="6069"/>
                  </a:cubicBezTo>
                  <a:cubicBezTo>
                    <a:pt x="7151" y="6069"/>
                    <a:pt x="7115" y="6070"/>
                    <a:pt x="7084" y="6071"/>
                  </a:cubicBezTo>
                  <a:cubicBezTo>
                    <a:pt x="6830" y="6081"/>
                    <a:pt x="6720" y="6206"/>
                    <a:pt x="6911" y="6421"/>
                  </a:cubicBezTo>
                  <a:cubicBezTo>
                    <a:pt x="7041" y="6560"/>
                    <a:pt x="7256" y="6704"/>
                    <a:pt x="7041" y="6857"/>
                  </a:cubicBezTo>
                  <a:cubicBezTo>
                    <a:pt x="6803" y="7027"/>
                    <a:pt x="6575" y="7274"/>
                    <a:pt x="6260" y="7274"/>
                  </a:cubicBezTo>
                  <a:cubicBezTo>
                    <a:pt x="6201" y="7274"/>
                    <a:pt x="6139" y="7265"/>
                    <a:pt x="6073" y="7246"/>
                  </a:cubicBezTo>
                  <a:cubicBezTo>
                    <a:pt x="5828" y="7176"/>
                    <a:pt x="5596" y="7109"/>
                    <a:pt x="5339" y="7109"/>
                  </a:cubicBezTo>
                  <a:cubicBezTo>
                    <a:pt x="5278" y="7109"/>
                    <a:pt x="5216" y="7113"/>
                    <a:pt x="5152" y="7121"/>
                  </a:cubicBezTo>
                  <a:cubicBezTo>
                    <a:pt x="5127" y="7124"/>
                    <a:pt x="5103" y="7126"/>
                    <a:pt x="5079" y="7126"/>
                  </a:cubicBezTo>
                  <a:cubicBezTo>
                    <a:pt x="4736" y="7126"/>
                    <a:pt x="4510" y="6814"/>
                    <a:pt x="4510" y="6464"/>
                  </a:cubicBezTo>
                  <a:cubicBezTo>
                    <a:pt x="4510" y="5928"/>
                    <a:pt x="4745" y="5592"/>
                    <a:pt x="5176" y="5592"/>
                  </a:cubicBezTo>
                  <a:cubicBezTo>
                    <a:pt x="5646" y="5587"/>
                    <a:pt x="6106" y="5492"/>
                    <a:pt x="6537" y="5319"/>
                  </a:cubicBezTo>
                  <a:cubicBezTo>
                    <a:pt x="6501" y="5196"/>
                    <a:pt x="6432" y="5173"/>
                    <a:pt x="6356" y="5173"/>
                  </a:cubicBezTo>
                  <a:cubicBezTo>
                    <a:pt x="6308" y="5173"/>
                    <a:pt x="6258" y="5182"/>
                    <a:pt x="6212" y="5182"/>
                  </a:cubicBezTo>
                  <a:cubicBezTo>
                    <a:pt x="6148" y="5182"/>
                    <a:pt x="6093" y="5164"/>
                    <a:pt x="6063" y="5079"/>
                  </a:cubicBezTo>
                  <a:cubicBezTo>
                    <a:pt x="6058" y="5060"/>
                    <a:pt x="6053" y="5036"/>
                    <a:pt x="6053" y="5017"/>
                  </a:cubicBezTo>
                  <a:cubicBezTo>
                    <a:pt x="6058" y="4801"/>
                    <a:pt x="6600" y="4984"/>
                    <a:pt x="6360" y="4557"/>
                  </a:cubicBezTo>
                  <a:cubicBezTo>
                    <a:pt x="6260" y="4378"/>
                    <a:pt x="6198" y="4295"/>
                    <a:pt x="6081" y="4295"/>
                  </a:cubicBezTo>
                  <a:cubicBezTo>
                    <a:pt x="6013" y="4295"/>
                    <a:pt x="5927" y="4322"/>
                    <a:pt x="5804" y="4375"/>
                  </a:cubicBezTo>
                  <a:cubicBezTo>
                    <a:pt x="5750" y="4399"/>
                    <a:pt x="5695" y="4410"/>
                    <a:pt x="5639" y="4410"/>
                  </a:cubicBezTo>
                  <a:cubicBezTo>
                    <a:pt x="5379" y="4410"/>
                    <a:pt x="5120" y="4166"/>
                    <a:pt x="4946" y="3924"/>
                  </a:cubicBezTo>
                  <a:cubicBezTo>
                    <a:pt x="4841" y="3766"/>
                    <a:pt x="4957" y="3560"/>
                    <a:pt x="5136" y="3560"/>
                  </a:cubicBezTo>
                  <a:cubicBezTo>
                    <a:pt x="5152" y="3560"/>
                    <a:pt x="5169" y="3561"/>
                    <a:pt x="5186" y="3565"/>
                  </a:cubicBezTo>
                  <a:cubicBezTo>
                    <a:pt x="5450" y="3589"/>
                    <a:pt x="5708" y="3651"/>
                    <a:pt x="5953" y="3757"/>
                  </a:cubicBezTo>
                  <a:cubicBezTo>
                    <a:pt x="6488" y="4004"/>
                    <a:pt x="6986" y="4231"/>
                    <a:pt x="7624" y="4231"/>
                  </a:cubicBezTo>
                  <a:cubicBezTo>
                    <a:pt x="7678" y="4231"/>
                    <a:pt x="7732" y="4230"/>
                    <a:pt x="7788" y="4226"/>
                  </a:cubicBezTo>
                  <a:cubicBezTo>
                    <a:pt x="8718" y="4169"/>
                    <a:pt x="9164" y="3709"/>
                    <a:pt x="8838" y="2789"/>
                  </a:cubicBezTo>
                  <a:lnTo>
                    <a:pt x="8838" y="2789"/>
                  </a:lnTo>
                  <a:cubicBezTo>
                    <a:pt x="8650" y="2867"/>
                    <a:pt x="8542" y="2898"/>
                    <a:pt x="8451" y="2898"/>
                  </a:cubicBezTo>
                  <a:cubicBezTo>
                    <a:pt x="8314" y="2898"/>
                    <a:pt x="8217" y="2829"/>
                    <a:pt x="7946" y="2745"/>
                  </a:cubicBezTo>
                  <a:cubicBezTo>
                    <a:pt x="7256" y="2539"/>
                    <a:pt x="6676" y="2185"/>
                    <a:pt x="6120" y="1763"/>
                  </a:cubicBezTo>
                  <a:cubicBezTo>
                    <a:pt x="6103" y="1752"/>
                    <a:pt x="6079" y="1749"/>
                    <a:pt x="6052" y="1749"/>
                  </a:cubicBezTo>
                  <a:cubicBezTo>
                    <a:pt x="6021" y="1749"/>
                    <a:pt x="5986" y="1753"/>
                    <a:pt x="5958" y="1753"/>
                  </a:cubicBezTo>
                  <a:lnTo>
                    <a:pt x="5890" y="1820"/>
                  </a:lnTo>
                  <a:cubicBezTo>
                    <a:pt x="5895" y="1806"/>
                    <a:pt x="5895" y="1787"/>
                    <a:pt x="5905" y="1777"/>
                  </a:cubicBezTo>
                  <a:cubicBezTo>
                    <a:pt x="5919" y="1768"/>
                    <a:pt x="5938" y="1758"/>
                    <a:pt x="5958" y="1749"/>
                  </a:cubicBezTo>
                  <a:cubicBezTo>
                    <a:pt x="5929" y="1466"/>
                    <a:pt x="5991" y="1183"/>
                    <a:pt x="6087" y="838"/>
                  </a:cubicBezTo>
                  <a:lnTo>
                    <a:pt x="6087" y="838"/>
                  </a:lnTo>
                  <a:cubicBezTo>
                    <a:pt x="5675" y="987"/>
                    <a:pt x="5502" y="1241"/>
                    <a:pt x="5358" y="1518"/>
                  </a:cubicBezTo>
                  <a:cubicBezTo>
                    <a:pt x="5061" y="2098"/>
                    <a:pt x="5100" y="2161"/>
                    <a:pt x="5756" y="2228"/>
                  </a:cubicBezTo>
                  <a:cubicBezTo>
                    <a:pt x="5929" y="2242"/>
                    <a:pt x="6255" y="2189"/>
                    <a:pt x="6197" y="2410"/>
                  </a:cubicBezTo>
                  <a:cubicBezTo>
                    <a:pt x="6101" y="2789"/>
                    <a:pt x="6418" y="2918"/>
                    <a:pt x="6499" y="3177"/>
                  </a:cubicBezTo>
                  <a:cubicBezTo>
                    <a:pt x="6537" y="3277"/>
                    <a:pt x="6571" y="3383"/>
                    <a:pt x="6456" y="3455"/>
                  </a:cubicBezTo>
                  <a:cubicBezTo>
                    <a:pt x="6402" y="3486"/>
                    <a:pt x="6342" y="3502"/>
                    <a:pt x="6280" y="3502"/>
                  </a:cubicBezTo>
                  <a:cubicBezTo>
                    <a:pt x="6238" y="3502"/>
                    <a:pt x="6195" y="3494"/>
                    <a:pt x="6154" y="3479"/>
                  </a:cubicBezTo>
                  <a:cubicBezTo>
                    <a:pt x="5996" y="3436"/>
                    <a:pt x="5967" y="3301"/>
                    <a:pt x="5948" y="3172"/>
                  </a:cubicBezTo>
                  <a:cubicBezTo>
                    <a:pt x="5910" y="2963"/>
                    <a:pt x="5784" y="2871"/>
                    <a:pt x="5644" y="2871"/>
                  </a:cubicBezTo>
                  <a:cubicBezTo>
                    <a:pt x="5588" y="2871"/>
                    <a:pt x="5529" y="2886"/>
                    <a:pt x="5473" y="2913"/>
                  </a:cubicBezTo>
                  <a:cubicBezTo>
                    <a:pt x="5345" y="2977"/>
                    <a:pt x="5228" y="3004"/>
                    <a:pt x="5118" y="3004"/>
                  </a:cubicBezTo>
                  <a:cubicBezTo>
                    <a:pt x="4883" y="3004"/>
                    <a:pt x="4678" y="2882"/>
                    <a:pt x="4453" y="2745"/>
                  </a:cubicBezTo>
                  <a:cubicBezTo>
                    <a:pt x="4021" y="2482"/>
                    <a:pt x="3978" y="2463"/>
                    <a:pt x="4381" y="2257"/>
                  </a:cubicBezTo>
                  <a:cubicBezTo>
                    <a:pt x="4668" y="2108"/>
                    <a:pt x="4572" y="1979"/>
                    <a:pt x="4544" y="1763"/>
                  </a:cubicBezTo>
                  <a:cubicBezTo>
                    <a:pt x="4496" y="1427"/>
                    <a:pt x="4088" y="1384"/>
                    <a:pt x="4055" y="1068"/>
                  </a:cubicBezTo>
                  <a:cubicBezTo>
                    <a:pt x="3993" y="546"/>
                    <a:pt x="3494" y="397"/>
                    <a:pt x="3202" y="76"/>
                  </a:cubicBezTo>
                  <a:cubicBezTo>
                    <a:pt x="3156" y="26"/>
                    <a:pt x="3095" y="1"/>
                    <a:pt x="3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0"/>
            <p:cNvSpPr/>
            <p:nvPr/>
          </p:nvSpPr>
          <p:spPr>
            <a:xfrm>
              <a:off x="3814725" y="1196725"/>
              <a:ext cx="195675" cy="143400"/>
            </a:xfrm>
            <a:custGeom>
              <a:rect b="b" l="l" r="r" t="t"/>
              <a:pathLst>
                <a:path extrusionOk="0" h="5736" w="7827">
                  <a:moveTo>
                    <a:pt x="4808" y="1819"/>
                  </a:moveTo>
                  <a:cubicBezTo>
                    <a:pt x="4826" y="1819"/>
                    <a:pt x="4844" y="1821"/>
                    <a:pt x="4865" y="1826"/>
                  </a:cubicBezTo>
                  <a:cubicBezTo>
                    <a:pt x="4970" y="1860"/>
                    <a:pt x="5047" y="1951"/>
                    <a:pt x="5052" y="2061"/>
                  </a:cubicBezTo>
                  <a:cubicBezTo>
                    <a:pt x="5023" y="2234"/>
                    <a:pt x="4879" y="2229"/>
                    <a:pt x="4755" y="2234"/>
                  </a:cubicBezTo>
                  <a:cubicBezTo>
                    <a:pt x="4635" y="2234"/>
                    <a:pt x="4558" y="2171"/>
                    <a:pt x="4596" y="2042"/>
                  </a:cubicBezTo>
                  <a:cubicBezTo>
                    <a:pt x="4630" y="1929"/>
                    <a:pt x="4686" y="1819"/>
                    <a:pt x="4808" y="1819"/>
                  </a:cubicBezTo>
                  <a:close/>
                  <a:moveTo>
                    <a:pt x="312" y="0"/>
                  </a:moveTo>
                  <a:lnTo>
                    <a:pt x="307" y="10"/>
                  </a:lnTo>
                  <a:cubicBezTo>
                    <a:pt x="307" y="87"/>
                    <a:pt x="283" y="182"/>
                    <a:pt x="317" y="235"/>
                  </a:cubicBezTo>
                  <a:cubicBezTo>
                    <a:pt x="671" y="734"/>
                    <a:pt x="259" y="633"/>
                    <a:pt x="0" y="657"/>
                  </a:cubicBezTo>
                  <a:lnTo>
                    <a:pt x="0" y="810"/>
                  </a:lnTo>
                  <a:cubicBezTo>
                    <a:pt x="96" y="815"/>
                    <a:pt x="192" y="820"/>
                    <a:pt x="293" y="820"/>
                  </a:cubicBezTo>
                  <a:cubicBezTo>
                    <a:pt x="306" y="819"/>
                    <a:pt x="318" y="819"/>
                    <a:pt x="330" y="819"/>
                  </a:cubicBezTo>
                  <a:cubicBezTo>
                    <a:pt x="586" y="819"/>
                    <a:pt x="538" y="967"/>
                    <a:pt x="446" y="1136"/>
                  </a:cubicBezTo>
                  <a:lnTo>
                    <a:pt x="470" y="1457"/>
                  </a:lnTo>
                  <a:cubicBezTo>
                    <a:pt x="1117" y="1543"/>
                    <a:pt x="1726" y="1615"/>
                    <a:pt x="2191" y="2229"/>
                  </a:cubicBezTo>
                  <a:cubicBezTo>
                    <a:pt x="2406" y="2526"/>
                    <a:pt x="2919" y="2588"/>
                    <a:pt x="3274" y="2794"/>
                  </a:cubicBezTo>
                  <a:cubicBezTo>
                    <a:pt x="3686" y="3034"/>
                    <a:pt x="4045" y="3336"/>
                    <a:pt x="4151" y="3844"/>
                  </a:cubicBezTo>
                  <a:cubicBezTo>
                    <a:pt x="4318" y="3854"/>
                    <a:pt x="4491" y="3892"/>
                    <a:pt x="4568" y="4036"/>
                  </a:cubicBezTo>
                  <a:cubicBezTo>
                    <a:pt x="4715" y="4323"/>
                    <a:pt x="4928" y="4451"/>
                    <a:pt x="5198" y="4451"/>
                  </a:cubicBezTo>
                  <a:cubicBezTo>
                    <a:pt x="5298" y="4451"/>
                    <a:pt x="5406" y="4434"/>
                    <a:pt x="5521" y="4400"/>
                  </a:cubicBezTo>
                  <a:lnTo>
                    <a:pt x="5521" y="4400"/>
                  </a:lnTo>
                  <a:cubicBezTo>
                    <a:pt x="5435" y="4726"/>
                    <a:pt x="5157" y="4572"/>
                    <a:pt x="5047" y="4711"/>
                  </a:cubicBezTo>
                  <a:cubicBezTo>
                    <a:pt x="4970" y="4812"/>
                    <a:pt x="5023" y="4903"/>
                    <a:pt x="5114" y="4975"/>
                  </a:cubicBezTo>
                  <a:cubicBezTo>
                    <a:pt x="5180" y="4970"/>
                    <a:pt x="5243" y="4966"/>
                    <a:pt x="5303" y="4966"/>
                  </a:cubicBezTo>
                  <a:cubicBezTo>
                    <a:pt x="5542" y="4966"/>
                    <a:pt x="5731" y="5033"/>
                    <a:pt x="5804" y="5397"/>
                  </a:cubicBezTo>
                  <a:cubicBezTo>
                    <a:pt x="5843" y="5599"/>
                    <a:pt x="6178" y="5735"/>
                    <a:pt x="6437" y="5735"/>
                  </a:cubicBezTo>
                  <a:cubicBezTo>
                    <a:pt x="6534" y="5735"/>
                    <a:pt x="6620" y="5716"/>
                    <a:pt x="6676" y="5675"/>
                  </a:cubicBezTo>
                  <a:cubicBezTo>
                    <a:pt x="6935" y="5478"/>
                    <a:pt x="7189" y="5263"/>
                    <a:pt x="6820" y="4917"/>
                  </a:cubicBezTo>
                  <a:cubicBezTo>
                    <a:pt x="6648" y="4759"/>
                    <a:pt x="6744" y="4606"/>
                    <a:pt x="6897" y="4453"/>
                  </a:cubicBezTo>
                  <a:cubicBezTo>
                    <a:pt x="7049" y="4297"/>
                    <a:pt x="7201" y="4175"/>
                    <a:pt x="7400" y="4175"/>
                  </a:cubicBezTo>
                  <a:cubicBezTo>
                    <a:pt x="7458" y="4175"/>
                    <a:pt x="7520" y="4185"/>
                    <a:pt x="7587" y="4208"/>
                  </a:cubicBezTo>
                  <a:cubicBezTo>
                    <a:pt x="7620" y="4219"/>
                    <a:pt x="7648" y="4223"/>
                    <a:pt x="7672" y="4223"/>
                  </a:cubicBezTo>
                  <a:cubicBezTo>
                    <a:pt x="7782" y="4223"/>
                    <a:pt x="7811" y="4125"/>
                    <a:pt x="7827" y="4007"/>
                  </a:cubicBezTo>
                  <a:cubicBezTo>
                    <a:pt x="7510" y="4002"/>
                    <a:pt x="7467" y="3724"/>
                    <a:pt x="7347" y="3528"/>
                  </a:cubicBezTo>
                  <a:lnTo>
                    <a:pt x="7184" y="3528"/>
                  </a:lnTo>
                  <a:lnTo>
                    <a:pt x="7036" y="3369"/>
                  </a:lnTo>
                  <a:cubicBezTo>
                    <a:pt x="7045" y="3192"/>
                    <a:pt x="6998" y="3000"/>
                    <a:pt x="7194" y="2890"/>
                  </a:cubicBezTo>
                  <a:cubicBezTo>
                    <a:pt x="7079" y="2358"/>
                    <a:pt x="6629" y="2272"/>
                    <a:pt x="6207" y="2162"/>
                  </a:cubicBezTo>
                  <a:cubicBezTo>
                    <a:pt x="6189" y="2159"/>
                    <a:pt x="6171" y="2158"/>
                    <a:pt x="6152" y="2158"/>
                  </a:cubicBezTo>
                  <a:cubicBezTo>
                    <a:pt x="6097" y="2158"/>
                    <a:pt x="6040" y="2169"/>
                    <a:pt x="5986" y="2190"/>
                  </a:cubicBezTo>
                  <a:cubicBezTo>
                    <a:pt x="5900" y="2220"/>
                    <a:pt x="5913" y="2446"/>
                    <a:pt x="5817" y="2446"/>
                  </a:cubicBezTo>
                  <a:cubicBezTo>
                    <a:pt x="5789" y="2446"/>
                    <a:pt x="5753" y="2428"/>
                    <a:pt x="5704" y="2382"/>
                  </a:cubicBezTo>
                  <a:cubicBezTo>
                    <a:pt x="5493" y="2195"/>
                    <a:pt x="5699" y="2042"/>
                    <a:pt x="5814" y="1865"/>
                  </a:cubicBezTo>
                  <a:cubicBezTo>
                    <a:pt x="5967" y="1620"/>
                    <a:pt x="6394" y="1673"/>
                    <a:pt x="6389" y="1294"/>
                  </a:cubicBezTo>
                  <a:lnTo>
                    <a:pt x="6389" y="1294"/>
                  </a:lnTo>
                  <a:cubicBezTo>
                    <a:pt x="6383" y="1294"/>
                    <a:pt x="6378" y="1295"/>
                    <a:pt x="6372" y="1295"/>
                  </a:cubicBezTo>
                  <a:cubicBezTo>
                    <a:pt x="6171" y="1295"/>
                    <a:pt x="5997" y="1160"/>
                    <a:pt x="5789" y="1160"/>
                  </a:cubicBezTo>
                  <a:cubicBezTo>
                    <a:pt x="5737" y="1160"/>
                    <a:pt x="5684" y="1168"/>
                    <a:pt x="5627" y="1189"/>
                  </a:cubicBezTo>
                  <a:cubicBezTo>
                    <a:pt x="5534" y="1223"/>
                    <a:pt x="5461" y="1238"/>
                    <a:pt x="5406" y="1238"/>
                  </a:cubicBezTo>
                  <a:cubicBezTo>
                    <a:pt x="5209" y="1238"/>
                    <a:pt x="5236" y="1049"/>
                    <a:pt x="5397" y="844"/>
                  </a:cubicBezTo>
                  <a:cubicBezTo>
                    <a:pt x="5751" y="384"/>
                    <a:pt x="5167" y="513"/>
                    <a:pt x="5076" y="336"/>
                  </a:cubicBezTo>
                  <a:cubicBezTo>
                    <a:pt x="5035" y="255"/>
                    <a:pt x="4987" y="224"/>
                    <a:pt x="4938" y="224"/>
                  </a:cubicBezTo>
                  <a:cubicBezTo>
                    <a:pt x="4844" y="224"/>
                    <a:pt x="4742" y="339"/>
                    <a:pt x="4664" y="446"/>
                  </a:cubicBezTo>
                  <a:cubicBezTo>
                    <a:pt x="4522" y="644"/>
                    <a:pt x="4445" y="748"/>
                    <a:pt x="4366" y="748"/>
                  </a:cubicBezTo>
                  <a:cubicBezTo>
                    <a:pt x="4277" y="748"/>
                    <a:pt x="4184" y="615"/>
                    <a:pt x="3988" y="336"/>
                  </a:cubicBezTo>
                  <a:cubicBezTo>
                    <a:pt x="3954" y="333"/>
                    <a:pt x="3921" y="331"/>
                    <a:pt x="3889" y="331"/>
                  </a:cubicBezTo>
                  <a:cubicBezTo>
                    <a:pt x="3658" y="331"/>
                    <a:pt x="3490" y="414"/>
                    <a:pt x="3355" y="671"/>
                  </a:cubicBezTo>
                  <a:cubicBezTo>
                    <a:pt x="3138" y="1093"/>
                    <a:pt x="2941" y="1300"/>
                    <a:pt x="2727" y="1300"/>
                  </a:cubicBezTo>
                  <a:cubicBezTo>
                    <a:pt x="2520" y="1300"/>
                    <a:pt x="2298" y="1108"/>
                    <a:pt x="2028" y="729"/>
                  </a:cubicBezTo>
                  <a:cubicBezTo>
                    <a:pt x="1937" y="599"/>
                    <a:pt x="1841" y="475"/>
                    <a:pt x="1750" y="345"/>
                  </a:cubicBezTo>
                  <a:cubicBezTo>
                    <a:pt x="1400" y="321"/>
                    <a:pt x="1146" y="24"/>
                    <a:pt x="791" y="15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0"/>
            <p:cNvSpPr/>
            <p:nvPr/>
          </p:nvSpPr>
          <p:spPr>
            <a:xfrm>
              <a:off x="3809575" y="1093450"/>
              <a:ext cx="133025" cy="135800"/>
            </a:xfrm>
            <a:custGeom>
              <a:rect b="b" l="l" r="r" t="t"/>
              <a:pathLst>
                <a:path extrusionOk="0" h="5432" w="5321">
                  <a:moveTo>
                    <a:pt x="2049" y="0"/>
                  </a:moveTo>
                  <a:cubicBezTo>
                    <a:pt x="1733" y="0"/>
                    <a:pt x="1466" y="98"/>
                    <a:pt x="1218" y="297"/>
                  </a:cubicBezTo>
                  <a:cubicBezTo>
                    <a:pt x="1333" y="570"/>
                    <a:pt x="1682" y="537"/>
                    <a:pt x="1735" y="839"/>
                  </a:cubicBezTo>
                  <a:cubicBezTo>
                    <a:pt x="1669" y="864"/>
                    <a:pt x="1592" y="920"/>
                    <a:pt x="1548" y="920"/>
                  </a:cubicBezTo>
                  <a:cubicBezTo>
                    <a:pt x="1541" y="920"/>
                    <a:pt x="1534" y="919"/>
                    <a:pt x="1529" y="915"/>
                  </a:cubicBezTo>
                  <a:cubicBezTo>
                    <a:pt x="1426" y="852"/>
                    <a:pt x="1340" y="826"/>
                    <a:pt x="1267" y="826"/>
                  </a:cubicBezTo>
                  <a:cubicBezTo>
                    <a:pt x="976" y="826"/>
                    <a:pt x="874" y="1230"/>
                    <a:pt x="671" y="1356"/>
                  </a:cubicBezTo>
                  <a:cubicBezTo>
                    <a:pt x="441" y="1510"/>
                    <a:pt x="906" y="1615"/>
                    <a:pt x="930" y="1802"/>
                  </a:cubicBezTo>
                  <a:cubicBezTo>
                    <a:pt x="959" y="2104"/>
                    <a:pt x="1299" y="2181"/>
                    <a:pt x="1457" y="2516"/>
                  </a:cubicBezTo>
                  <a:cubicBezTo>
                    <a:pt x="1172" y="2474"/>
                    <a:pt x="967" y="2381"/>
                    <a:pt x="763" y="2381"/>
                  </a:cubicBezTo>
                  <a:cubicBezTo>
                    <a:pt x="734" y="2381"/>
                    <a:pt x="705" y="2383"/>
                    <a:pt x="676" y="2387"/>
                  </a:cubicBezTo>
                  <a:cubicBezTo>
                    <a:pt x="302" y="2444"/>
                    <a:pt x="0" y="2564"/>
                    <a:pt x="48" y="3034"/>
                  </a:cubicBezTo>
                  <a:cubicBezTo>
                    <a:pt x="95" y="3029"/>
                    <a:pt x="141" y="3026"/>
                    <a:pt x="186" y="3026"/>
                  </a:cubicBezTo>
                  <a:cubicBezTo>
                    <a:pt x="368" y="3026"/>
                    <a:pt x="516" y="3083"/>
                    <a:pt x="527" y="3345"/>
                  </a:cubicBezTo>
                  <a:cubicBezTo>
                    <a:pt x="868" y="3609"/>
                    <a:pt x="494" y="3868"/>
                    <a:pt x="523" y="4131"/>
                  </a:cubicBezTo>
                  <a:lnTo>
                    <a:pt x="1002" y="4146"/>
                  </a:lnTo>
                  <a:cubicBezTo>
                    <a:pt x="1165" y="3944"/>
                    <a:pt x="1587" y="3872"/>
                    <a:pt x="1136" y="3460"/>
                  </a:cubicBezTo>
                  <a:cubicBezTo>
                    <a:pt x="882" y="3235"/>
                    <a:pt x="1304" y="3221"/>
                    <a:pt x="1481" y="3187"/>
                  </a:cubicBezTo>
                  <a:cubicBezTo>
                    <a:pt x="1542" y="3101"/>
                    <a:pt x="1599" y="3055"/>
                    <a:pt x="1653" y="3055"/>
                  </a:cubicBezTo>
                  <a:cubicBezTo>
                    <a:pt x="1709" y="3055"/>
                    <a:pt x="1760" y="3105"/>
                    <a:pt x="1807" y="3211"/>
                  </a:cubicBezTo>
                  <a:cubicBezTo>
                    <a:pt x="1989" y="3384"/>
                    <a:pt x="2277" y="3537"/>
                    <a:pt x="2018" y="3825"/>
                  </a:cubicBezTo>
                  <a:cubicBezTo>
                    <a:pt x="1817" y="4050"/>
                    <a:pt x="1975" y="4261"/>
                    <a:pt x="1965" y="4476"/>
                  </a:cubicBezTo>
                  <a:cubicBezTo>
                    <a:pt x="2056" y="4606"/>
                    <a:pt x="2152" y="4730"/>
                    <a:pt x="2243" y="4860"/>
                  </a:cubicBezTo>
                  <a:cubicBezTo>
                    <a:pt x="2514" y="5239"/>
                    <a:pt x="2736" y="5431"/>
                    <a:pt x="2942" y="5431"/>
                  </a:cubicBezTo>
                  <a:cubicBezTo>
                    <a:pt x="3156" y="5431"/>
                    <a:pt x="3354" y="5224"/>
                    <a:pt x="3571" y="4802"/>
                  </a:cubicBezTo>
                  <a:cubicBezTo>
                    <a:pt x="3706" y="4545"/>
                    <a:pt x="3874" y="4462"/>
                    <a:pt x="4105" y="4462"/>
                  </a:cubicBezTo>
                  <a:cubicBezTo>
                    <a:pt x="4136" y="4462"/>
                    <a:pt x="4169" y="4464"/>
                    <a:pt x="4203" y="4467"/>
                  </a:cubicBezTo>
                  <a:cubicBezTo>
                    <a:pt x="4453" y="4069"/>
                    <a:pt x="4352" y="3460"/>
                    <a:pt x="4922" y="3240"/>
                  </a:cubicBezTo>
                  <a:cubicBezTo>
                    <a:pt x="4965" y="3221"/>
                    <a:pt x="5009" y="3086"/>
                    <a:pt x="4989" y="3024"/>
                  </a:cubicBezTo>
                  <a:cubicBezTo>
                    <a:pt x="4850" y="2578"/>
                    <a:pt x="5320" y="2142"/>
                    <a:pt x="4980" y="1668"/>
                  </a:cubicBezTo>
                  <a:cubicBezTo>
                    <a:pt x="4855" y="1500"/>
                    <a:pt x="5061" y="1289"/>
                    <a:pt x="5320" y="1270"/>
                  </a:cubicBezTo>
                  <a:cubicBezTo>
                    <a:pt x="5248" y="1117"/>
                    <a:pt x="5148" y="973"/>
                    <a:pt x="5162" y="791"/>
                  </a:cubicBezTo>
                  <a:cubicBezTo>
                    <a:pt x="5056" y="683"/>
                    <a:pt x="4961" y="637"/>
                    <a:pt x="4877" y="637"/>
                  </a:cubicBezTo>
                  <a:cubicBezTo>
                    <a:pt x="4739" y="637"/>
                    <a:pt x="4633" y="763"/>
                    <a:pt x="4558" y="939"/>
                  </a:cubicBezTo>
                  <a:cubicBezTo>
                    <a:pt x="4500" y="1093"/>
                    <a:pt x="4496" y="1256"/>
                    <a:pt x="4548" y="1409"/>
                  </a:cubicBezTo>
                  <a:cubicBezTo>
                    <a:pt x="4673" y="1745"/>
                    <a:pt x="4477" y="1927"/>
                    <a:pt x="4256" y="2066"/>
                  </a:cubicBezTo>
                  <a:cubicBezTo>
                    <a:pt x="3959" y="2257"/>
                    <a:pt x="3590" y="2305"/>
                    <a:pt x="3379" y="2655"/>
                  </a:cubicBezTo>
                  <a:cubicBezTo>
                    <a:pt x="3348" y="2709"/>
                    <a:pt x="3263" y="2739"/>
                    <a:pt x="3169" y="2739"/>
                  </a:cubicBezTo>
                  <a:cubicBezTo>
                    <a:pt x="3062" y="2739"/>
                    <a:pt x="2942" y="2701"/>
                    <a:pt x="2871" y="2617"/>
                  </a:cubicBezTo>
                  <a:cubicBezTo>
                    <a:pt x="2737" y="2459"/>
                    <a:pt x="2905" y="2324"/>
                    <a:pt x="3015" y="2219"/>
                  </a:cubicBezTo>
                  <a:cubicBezTo>
                    <a:pt x="3168" y="2070"/>
                    <a:pt x="3317" y="1907"/>
                    <a:pt x="3494" y="1807"/>
                  </a:cubicBezTo>
                  <a:cubicBezTo>
                    <a:pt x="4007" y="1515"/>
                    <a:pt x="4127" y="1318"/>
                    <a:pt x="4036" y="805"/>
                  </a:cubicBezTo>
                  <a:cubicBezTo>
                    <a:pt x="3975" y="475"/>
                    <a:pt x="3621" y="8"/>
                    <a:pt x="3411" y="8"/>
                  </a:cubicBezTo>
                  <a:cubicBezTo>
                    <a:pt x="3405" y="8"/>
                    <a:pt x="3399" y="9"/>
                    <a:pt x="3393" y="10"/>
                  </a:cubicBezTo>
                  <a:cubicBezTo>
                    <a:pt x="2976" y="67"/>
                    <a:pt x="2962" y="412"/>
                    <a:pt x="2914" y="729"/>
                  </a:cubicBezTo>
                  <a:cubicBezTo>
                    <a:pt x="2828" y="1232"/>
                    <a:pt x="2574" y="1663"/>
                    <a:pt x="2272" y="2061"/>
                  </a:cubicBezTo>
                  <a:cubicBezTo>
                    <a:pt x="2206" y="2149"/>
                    <a:pt x="2140" y="2180"/>
                    <a:pt x="2076" y="2180"/>
                  </a:cubicBezTo>
                  <a:cubicBezTo>
                    <a:pt x="1975" y="2180"/>
                    <a:pt x="1877" y="2103"/>
                    <a:pt x="1793" y="2042"/>
                  </a:cubicBezTo>
                  <a:cubicBezTo>
                    <a:pt x="1611" y="1898"/>
                    <a:pt x="1726" y="1749"/>
                    <a:pt x="1855" y="1658"/>
                  </a:cubicBezTo>
                  <a:cubicBezTo>
                    <a:pt x="1984" y="1567"/>
                    <a:pt x="2133" y="1505"/>
                    <a:pt x="2267" y="1419"/>
                  </a:cubicBezTo>
                  <a:cubicBezTo>
                    <a:pt x="2430" y="1313"/>
                    <a:pt x="2478" y="1145"/>
                    <a:pt x="2339" y="1021"/>
                  </a:cubicBezTo>
                  <a:cubicBezTo>
                    <a:pt x="1893" y="613"/>
                    <a:pt x="2248" y="364"/>
                    <a:pt x="2612" y="86"/>
                  </a:cubicBezTo>
                  <a:cubicBezTo>
                    <a:pt x="2407" y="29"/>
                    <a:pt x="2221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0"/>
            <p:cNvSpPr/>
            <p:nvPr/>
          </p:nvSpPr>
          <p:spPr>
            <a:xfrm>
              <a:off x="3803675" y="1484700"/>
              <a:ext cx="230325" cy="98100"/>
            </a:xfrm>
            <a:custGeom>
              <a:rect b="b" l="l" r="r" t="t"/>
              <a:pathLst>
                <a:path extrusionOk="0" h="3924" w="9213">
                  <a:moveTo>
                    <a:pt x="7144" y="1958"/>
                  </a:moveTo>
                  <a:cubicBezTo>
                    <a:pt x="7334" y="1958"/>
                    <a:pt x="7532" y="2067"/>
                    <a:pt x="7727" y="2164"/>
                  </a:cubicBezTo>
                  <a:cubicBezTo>
                    <a:pt x="7751" y="2591"/>
                    <a:pt x="7329" y="2749"/>
                    <a:pt x="7229" y="3099"/>
                  </a:cubicBezTo>
                  <a:cubicBezTo>
                    <a:pt x="7027" y="2988"/>
                    <a:pt x="6807" y="2936"/>
                    <a:pt x="6769" y="2696"/>
                  </a:cubicBezTo>
                  <a:cubicBezTo>
                    <a:pt x="6745" y="2519"/>
                    <a:pt x="6668" y="2279"/>
                    <a:pt x="6745" y="2174"/>
                  </a:cubicBezTo>
                  <a:cubicBezTo>
                    <a:pt x="6871" y="2015"/>
                    <a:pt x="7006" y="1958"/>
                    <a:pt x="7144" y="1958"/>
                  </a:cubicBezTo>
                  <a:close/>
                  <a:moveTo>
                    <a:pt x="1252" y="1"/>
                  </a:moveTo>
                  <a:cubicBezTo>
                    <a:pt x="1151" y="1"/>
                    <a:pt x="1035" y="38"/>
                    <a:pt x="926" y="118"/>
                  </a:cubicBezTo>
                  <a:cubicBezTo>
                    <a:pt x="567" y="381"/>
                    <a:pt x="160" y="626"/>
                    <a:pt x="284" y="1191"/>
                  </a:cubicBezTo>
                  <a:cubicBezTo>
                    <a:pt x="323" y="1349"/>
                    <a:pt x="236" y="1493"/>
                    <a:pt x="164" y="1642"/>
                  </a:cubicBezTo>
                  <a:cubicBezTo>
                    <a:pt x="1" y="1983"/>
                    <a:pt x="83" y="2073"/>
                    <a:pt x="433" y="2073"/>
                  </a:cubicBezTo>
                  <a:cubicBezTo>
                    <a:pt x="442" y="2073"/>
                    <a:pt x="452" y="2073"/>
                    <a:pt x="461" y="2073"/>
                  </a:cubicBezTo>
                  <a:cubicBezTo>
                    <a:pt x="812" y="2064"/>
                    <a:pt x="933" y="1651"/>
                    <a:pt x="1269" y="1651"/>
                  </a:cubicBezTo>
                  <a:cubicBezTo>
                    <a:pt x="1273" y="1651"/>
                    <a:pt x="1277" y="1651"/>
                    <a:pt x="1281" y="1651"/>
                  </a:cubicBezTo>
                  <a:cubicBezTo>
                    <a:pt x="1521" y="1881"/>
                    <a:pt x="1458" y="2260"/>
                    <a:pt x="1698" y="2485"/>
                  </a:cubicBezTo>
                  <a:cubicBezTo>
                    <a:pt x="1907" y="2264"/>
                    <a:pt x="2018" y="2157"/>
                    <a:pt x="2134" y="2157"/>
                  </a:cubicBezTo>
                  <a:cubicBezTo>
                    <a:pt x="2240" y="2157"/>
                    <a:pt x="2350" y="2245"/>
                    <a:pt x="2541" y="2413"/>
                  </a:cubicBezTo>
                  <a:cubicBezTo>
                    <a:pt x="2776" y="2615"/>
                    <a:pt x="2882" y="3012"/>
                    <a:pt x="3241" y="3012"/>
                  </a:cubicBezTo>
                  <a:cubicBezTo>
                    <a:pt x="3903" y="3012"/>
                    <a:pt x="4310" y="3300"/>
                    <a:pt x="4521" y="3909"/>
                  </a:cubicBezTo>
                  <a:cubicBezTo>
                    <a:pt x="4521" y="3923"/>
                    <a:pt x="4574" y="3923"/>
                    <a:pt x="4602" y="3923"/>
                  </a:cubicBezTo>
                  <a:cubicBezTo>
                    <a:pt x="4818" y="3803"/>
                    <a:pt x="4607" y="3640"/>
                    <a:pt x="4636" y="3506"/>
                  </a:cubicBezTo>
                  <a:cubicBezTo>
                    <a:pt x="4656" y="3408"/>
                    <a:pt x="4732" y="3293"/>
                    <a:pt x="4795" y="3293"/>
                  </a:cubicBezTo>
                  <a:cubicBezTo>
                    <a:pt x="4807" y="3293"/>
                    <a:pt x="4817" y="3297"/>
                    <a:pt x="4828" y="3305"/>
                  </a:cubicBezTo>
                  <a:cubicBezTo>
                    <a:pt x="4940" y="3389"/>
                    <a:pt x="5019" y="3422"/>
                    <a:pt x="5076" y="3422"/>
                  </a:cubicBezTo>
                  <a:cubicBezTo>
                    <a:pt x="5278" y="3422"/>
                    <a:pt x="5201" y="3006"/>
                    <a:pt x="5369" y="2998"/>
                  </a:cubicBezTo>
                  <a:cubicBezTo>
                    <a:pt x="5919" y="3005"/>
                    <a:pt x="6450" y="3498"/>
                    <a:pt x="7001" y="3498"/>
                  </a:cubicBezTo>
                  <a:cubicBezTo>
                    <a:pt x="7261" y="3498"/>
                    <a:pt x="7525" y="3388"/>
                    <a:pt x="7799" y="3065"/>
                  </a:cubicBezTo>
                  <a:cubicBezTo>
                    <a:pt x="7819" y="3053"/>
                    <a:pt x="7838" y="3045"/>
                    <a:pt x="7861" y="3045"/>
                  </a:cubicBezTo>
                  <a:cubicBezTo>
                    <a:pt x="7866" y="3045"/>
                    <a:pt x="7871" y="3045"/>
                    <a:pt x="7876" y="3046"/>
                  </a:cubicBezTo>
                  <a:cubicBezTo>
                    <a:pt x="7948" y="3065"/>
                    <a:pt x="8014" y="3073"/>
                    <a:pt x="8074" y="3073"/>
                  </a:cubicBezTo>
                  <a:cubicBezTo>
                    <a:pt x="8534" y="3073"/>
                    <a:pt x="8679" y="2574"/>
                    <a:pt x="8992" y="2341"/>
                  </a:cubicBezTo>
                  <a:cubicBezTo>
                    <a:pt x="9213" y="2179"/>
                    <a:pt x="9203" y="2011"/>
                    <a:pt x="9074" y="1795"/>
                  </a:cubicBezTo>
                  <a:cubicBezTo>
                    <a:pt x="9011" y="1691"/>
                    <a:pt x="8945" y="1657"/>
                    <a:pt x="8877" y="1657"/>
                  </a:cubicBezTo>
                  <a:cubicBezTo>
                    <a:pt x="8786" y="1657"/>
                    <a:pt x="8691" y="1719"/>
                    <a:pt x="8595" y="1752"/>
                  </a:cubicBezTo>
                  <a:cubicBezTo>
                    <a:pt x="8378" y="1828"/>
                    <a:pt x="8242" y="1875"/>
                    <a:pt x="8144" y="1875"/>
                  </a:cubicBezTo>
                  <a:cubicBezTo>
                    <a:pt x="7974" y="1875"/>
                    <a:pt x="7921" y="1734"/>
                    <a:pt x="7775" y="1354"/>
                  </a:cubicBezTo>
                  <a:cubicBezTo>
                    <a:pt x="7765" y="1325"/>
                    <a:pt x="7770" y="1297"/>
                    <a:pt x="7761" y="1273"/>
                  </a:cubicBezTo>
                  <a:cubicBezTo>
                    <a:pt x="7674" y="1076"/>
                    <a:pt x="7547" y="968"/>
                    <a:pt x="7421" y="968"/>
                  </a:cubicBezTo>
                  <a:cubicBezTo>
                    <a:pt x="7317" y="968"/>
                    <a:pt x="7213" y="1042"/>
                    <a:pt x="7133" y="1201"/>
                  </a:cubicBezTo>
                  <a:cubicBezTo>
                    <a:pt x="6826" y="1805"/>
                    <a:pt x="6251" y="1862"/>
                    <a:pt x="5743" y="2116"/>
                  </a:cubicBezTo>
                  <a:cubicBezTo>
                    <a:pt x="5594" y="2190"/>
                    <a:pt x="5465" y="2221"/>
                    <a:pt x="5351" y="2221"/>
                  </a:cubicBezTo>
                  <a:cubicBezTo>
                    <a:pt x="5114" y="2221"/>
                    <a:pt x="4944" y="2086"/>
                    <a:pt x="4808" y="1905"/>
                  </a:cubicBezTo>
                  <a:cubicBezTo>
                    <a:pt x="4674" y="1728"/>
                    <a:pt x="4516" y="1632"/>
                    <a:pt x="4363" y="1503"/>
                  </a:cubicBezTo>
                  <a:cubicBezTo>
                    <a:pt x="4173" y="1337"/>
                    <a:pt x="4029" y="1252"/>
                    <a:pt x="3900" y="1252"/>
                  </a:cubicBezTo>
                  <a:cubicBezTo>
                    <a:pt x="3775" y="1252"/>
                    <a:pt x="3664" y="1333"/>
                    <a:pt x="3538" y="1498"/>
                  </a:cubicBezTo>
                  <a:cubicBezTo>
                    <a:pt x="3265" y="1853"/>
                    <a:pt x="3327" y="2097"/>
                    <a:pt x="3773" y="2169"/>
                  </a:cubicBezTo>
                  <a:cubicBezTo>
                    <a:pt x="4032" y="2207"/>
                    <a:pt x="4224" y="2231"/>
                    <a:pt x="4291" y="2514"/>
                  </a:cubicBezTo>
                  <a:cubicBezTo>
                    <a:pt x="4215" y="2543"/>
                    <a:pt x="4143" y="2554"/>
                    <a:pt x="4072" y="2554"/>
                  </a:cubicBezTo>
                  <a:cubicBezTo>
                    <a:pt x="3823" y="2554"/>
                    <a:pt x="3598" y="2410"/>
                    <a:pt x="3371" y="2346"/>
                  </a:cubicBezTo>
                  <a:cubicBezTo>
                    <a:pt x="2944" y="2236"/>
                    <a:pt x="2863" y="1948"/>
                    <a:pt x="3035" y="1503"/>
                  </a:cubicBezTo>
                  <a:cubicBezTo>
                    <a:pt x="3093" y="1354"/>
                    <a:pt x="3198" y="1215"/>
                    <a:pt x="3035" y="1033"/>
                  </a:cubicBezTo>
                  <a:cubicBezTo>
                    <a:pt x="2833" y="1178"/>
                    <a:pt x="2650" y="1234"/>
                    <a:pt x="2478" y="1234"/>
                  </a:cubicBezTo>
                  <a:cubicBezTo>
                    <a:pt x="1967" y="1234"/>
                    <a:pt x="1555" y="732"/>
                    <a:pt x="1027" y="563"/>
                  </a:cubicBezTo>
                  <a:cubicBezTo>
                    <a:pt x="1209" y="400"/>
                    <a:pt x="1559" y="539"/>
                    <a:pt x="1521" y="194"/>
                  </a:cubicBezTo>
                  <a:cubicBezTo>
                    <a:pt x="1504" y="72"/>
                    <a:pt x="1393" y="1"/>
                    <a:pt x="1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0"/>
            <p:cNvSpPr/>
            <p:nvPr/>
          </p:nvSpPr>
          <p:spPr>
            <a:xfrm>
              <a:off x="3781650" y="1238850"/>
              <a:ext cx="138300" cy="129700"/>
            </a:xfrm>
            <a:custGeom>
              <a:rect b="b" l="l" r="r" t="t"/>
              <a:pathLst>
                <a:path extrusionOk="0" h="5188" w="5532">
                  <a:moveTo>
                    <a:pt x="360" y="2001"/>
                  </a:moveTo>
                  <a:lnTo>
                    <a:pt x="566" y="2058"/>
                  </a:lnTo>
                  <a:cubicBezTo>
                    <a:pt x="529" y="2106"/>
                    <a:pt x="501" y="2123"/>
                    <a:pt x="477" y="2123"/>
                  </a:cubicBezTo>
                  <a:cubicBezTo>
                    <a:pt x="427" y="2123"/>
                    <a:pt x="399" y="2043"/>
                    <a:pt x="360" y="2001"/>
                  </a:cubicBezTo>
                  <a:close/>
                  <a:moveTo>
                    <a:pt x="1004" y="2682"/>
                  </a:moveTo>
                  <a:cubicBezTo>
                    <a:pt x="1017" y="2682"/>
                    <a:pt x="1031" y="2687"/>
                    <a:pt x="1045" y="2696"/>
                  </a:cubicBezTo>
                  <a:cubicBezTo>
                    <a:pt x="1079" y="2715"/>
                    <a:pt x="1088" y="2777"/>
                    <a:pt x="1108" y="2820"/>
                  </a:cubicBezTo>
                  <a:cubicBezTo>
                    <a:pt x="1090" y="2845"/>
                    <a:pt x="1070" y="2859"/>
                    <a:pt x="1048" y="2859"/>
                  </a:cubicBezTo>
                  <a:cubicBezTo>
                    <a:pt x="1027" y="2859"/>
                    <a:pt x="1006" y="2848"/>
                    <a:pt x="983" y="2825"/>
                  </a:cubicBezTo>
                  <a:cubicBezTo>
                    <a:pt x="964" y="2806"/>
                    <a:pt x="949" y="2782"/>
                    <a:pt x="945" y="2758"/>
                  </a:cubicBezTo>
                  <a:cubicBezTo>
                    <a:pt x="945" y="2713"/>
                    <a:pt x="970" y="2682"/>
                    <a:pt x="1004" y="2682"/>
                  </a:cubicBezTo>
                  <a:close/>
                  <a:moveTo>
                    <a:pt x="2410" y="3740"/>
                  </a:moveTo>
                  <a:cubicBezTo>
                    <a:pt x="2636" y="3740"/>
                    <a:pt x="2806" y="3879"/>
                    <a:pt x="2929" y="4157"/>
                  </a:cubicBezTo>
                  <a:cubicBezTo>
                    <a:pt x="2977" y="4268"/>
                    <a:pt x="3034" y="4373"/>
                    <a:pt x="3173" y="4637"/>
                  </a:cubicBezTo>
                  <a:cubicBezTo>
                    <a:pt x="2773" y="4456"/>
                    <a:pt x="2567" y="4204"/>
                    <a:pt x="2269" y="4204"/>
                  </a:cubicBezTo>
                  <a:cubicBezTo>
                    <a:pt x="2242" y="4204"/>
                    <a:pt x="2215" y="4206"/>
                    <a:pt x="2186" y="4210"/>
                  </a:cubicBezTo>
                  <a:cubicBezTo>
                    <a:pt x="2179" y="4211"/>
                    <a:pt x="2173" y="4211"/>
                    <a:pt x="2166" y="4211"/>
                  </a:cubicBezTo>
                  <a:cubicBezTo>
                    <a:pt x="2067" y="4211"/>
                    <a:pt x="1999" y="4112"/>
                    <a:pt x="1999" y="4004"/>
                  </a:cubicBezTo>
                  <a:cubicBezTo>
                    <a:pt x="1994" y="3899"/>
                    <a:pt x="2071" y="3808"/>
                    <a:pt x="2172" y="3784"/>
                  </a:cubicBezTo>
                  <a:cubicBezTo>
                    <a:pt x="2257" y="3754"/>
                    <a:pt x="2337" y="3740"/>
                    <a:pt x="2410" y="3740"/>
                  </a:cubicBezTo>
                  <a:close/>
                  <a:moveTo>
                    <a:pt x="959" y="0"/>
                  </a:moveTo>
                  <a:cubicBezTo>
                    <a:pt x="775" y="0"/>
                    <a:pt x="640" y="172"/>
                    <a:pt x="513" y="405"/>
                  </a:cubicBezTo>
                  <a:cubicBezTo>
                    <a:pt x="667" y="664"/>
                    <a:pt x="1050" y="453"/>
                    <a:pt x="1208" y="769"/>
                  </a:cubicBezTo>
                  <a:lnTo>
                    <a:pt x="365" y="1215"/>
                  </a:lnTo>
                  <a:lnTo>
                    <a:pt x="216" y="1363"/>
                  </a:lnTo>
                  <a:cubicBezTo>
                    <a:pt x="264" y="1574"/>
                    <a:pt x="312" y="1790"/>
                    <a:pt x="360" y="2001"/>
                  </a:cubicBezTo>
                  <a:cubicBezTo>
                    <a:pt x="125" y="2034"/>
                    <a:pt x="1" y="2121"/>
                    <a:pt x="178" y="2360"/>
                  </a:cubicBezTo>
                  <a:cubicBezTo>
                    <a:pt x="590" y="2911"/>
                    <a:pt x="1175" y="3338"/>
                    <a:pt x="1376" y="4047"/>
                  </a:cubicBezTo>
                  <a:cubicBezTo>
                    <a:pt x="1429" y="4253"/>
                    <a:pt x="1625" y="4354"/>
                    <a:pt x="1841" y="4431"/>
                  </a:cubicBezTo>
                  <a:cubicBezTo>
                    <a:pt x="2258" y="4574"/>
                    <a:pt x="2708" y="4651"/>
                    <a:pt x="2986" y="5082"/>
                  </a:cubicBezTo>
                  <a:cubicBezTo>
                    <a:pt x="3036" y="5157"/>
                    <a:pt x="3112" y="5188"/>
                    <a:pt x="3188" y="5188"/>
                  </a:cubicBezTo>
                  <a:cubicBezTo>
                    <a:pt x="3303" y="5188"/>
                    <a:pt x="3419" y="5116"/>
                    <a:pt x="3442" y="5015"/>
                  </a:cubicBezTo>
                  <a:cubicBezTo>
                    <a:pt x="3538" y="4613"/>
                    <a:pt x="3930" y="4498"/>
                    <a:pt x="4170" y="4229"/>
                  </a:cubicBezTo>
                  <a:cubicBezTo>
                    <a:pt x="3921" y="4076"/>
                    <a:pt x="3724" y="3956"/>
                    <a:pt x="3528" y="3836"/>
                  </a:cubicBezTo>
                  <a:cubicBezTo>
                    <a:pt x="3145" y="3602"/>
                    <a:pt x="3585" y="3405"/>
                    <a:pt x="3581" y="3175"/>
                  </a:cubicBezTo>
                  <a:cubicBezTo>
                    <a:pt x="3568" y="2854"/>
                    <a:pt x="3595" y="2752"/>
                    <a:pt x="3794" y="2752"/>
                  </a:cubicBezTo>
                  <a:cubicBezTo>
                    <a:pt x="3886" y="2752"/>
                    <a:pt x="4015" y="2774"/>
                    <a:pt x="4194" y="2806"/>
                  </a:cubicBezTo>
                  <a:cubicBezTo>
                    <a:pt x="4249" y="2794"/>
                    <a:pt x="4303" y="2789"/>
                    <a:pt x="4357" y="2789"/>
                  </a:cubicBezTo>
                  <a:cubicBezTo>
                    <a:pt x="4617" y="2789"/>
                    <a:pt x="4871" y="2905"/>
                    <a:pt x="5133" y="2905"/>
                  </a:cubicBezTo>
                  <a:cubicBezTo>
                    <a:pt x="5223" y="2905"/>
                    <a:pt x="5314" y="2891"/>
                    <a:pt x="5407" y="2854"/>
                  </a:cubicBezTo>
                  <a:cubicBezTo>
                    <a:pt x="5531" y="2633"/>
                    <a:pt x="5459" y="2389"/>
                    <a:pt x="5474" y="2154"/>
                  </a:cubicBezTo>
                  <a:cubicBezTo>
                    <a:pt x="5401" y="2135"/>
                    <a:pt x="5330" y="2126"/>
                    <a:pt x="5260" y="2126"/>
                  </a:cubicBezTo>
                  <a:cubicBezTo>
                    <a:pt x="4901" y="2126"/>
                    <a:pt x="4569" y="2342"/>
                    <a:pt x="4196" y="2342"/>
                  </a:cubicBezTo>
                  <a:cubicBezTo>
                    <a:pt x="4142" y="2342"/>
                    <a:pt x="4087" y="2337"/>
                    <a:pt x="4031" y="2327"/>
                  </a:cubicBezTo>
                  <a:cubicBezTo>
                    <a:pt x="3437" y="2216"/>
                    <a:pt x="3427" y="2264"/>
                    <a:pt x="3499" y="1550"/>
                  </a:cubicBezTo>
                  <a:lnTo>
                    <a:pt x="3499" y="1550"/>
                  </a:lnTo>
                  <a:cubicBezTo>
                    <a:pt x="3402" y="1591"/>
                    <a:pt x="3305" y="1604"/>
                    <a:pt x="3208" y="1604"/>
                  </a:cubicBezTo>
                  <a:cubicBezTo>
                    <a:pt x="3025" y="1604"/>
                    <a:pt x="2843" y="1557"/>
                    <a:pt x="2663" y="1557"/>
                  </a:cubicBezTo>
                  <a:cubicBezTo>
                    <a:pt x="2527" y="1557"/>
                    <a:pt x="2392" y="1583"/>
                    <a:pt x="2258" y="1675"/>
                  </a:cubicBezTo>
                  <a:cubicBezTo>
                    <a:pt x="2216" y="1703"/>
                    <a:pt x="2178" y="1714"/>
                    <a:pt x="2141" y="1714"/>
                  </a:cubicBezTo>
                  <a:cubicBezTo>
                    <a:pt x="2022" y="1714"/>
                    <a:pt x="1931" y="1590"/>
                    <a:pt x="1865" y="1517"/>
                  </a:cubicBezTo>
                  <a:cubicBezTo>
                    <a:pt x="1678" y="1306"/>
                    <a:pt x="1966" y="1368"/>
                    <a:pt x="2023" y="1296"/>
                  </a:cubicBezTo>
                  <a:cubicBezTo>
                    <a:pt x="2128" y="1172"/>
                    <a:pt x="2152" y="1004"/>
                    <a:pt x="2090" y="855"/>
                  </a:cubicBezTo>
                  <a:cubicBezTo>
                    <a:pt x="2023" y="654"/>
                    <a:pt x="1946" y="458"/>
                    <a:pt x="1961" y="242"/>
                  </a:cubicBezTo>
                  <a:lnTo>
                    <a:pt x="1798" y="242"/>
                  </a:lnTo>
                  <a:cubicBezTo>
                    <a:pt x="1781" y="241"/>
                    <a:pt x="1763" y="240"/>
                    <a:pt x="1745" y="240"/>
                  </a:cubicBezTo>
                  <a:cubicBezTo>
                    <a:pt x="1681" y="240"/>
                    <a:pt x="1612" y="245"/>
                    <a:pt x="1547" y="245"/>
                  </a:cubicBezTo>
                  <a:cubicBezTo>
                    <a:pt x="1463" y="245"/>
                    <a:pt x="1388" y="237"/>
                    <a:pt x="1342" y="199"/>
                  </a:cubicBezTo>
                  <a:cubicBezTo>
                    <a:pt x="1192" y="59"/>
                    <a:pt x="1067" y="0"/>
                    <a:pt x="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0"/>
            <p:cNvSpPr/>
            <p:nvPr/>
          </p:nvSpPr>
          <p:spPr>
            <a:xfrm>
              <a:off x="3938000" y="1107900"/>
              <a:ext cx="148475" cy="130475"/>
            </a:xfrm>
            <a:custGeom>
              <a:rect b="b" l="l" r="r" t="t"/>
              <a:pathLst>
                <a:path extrusionOk="0" h="5219" w="5939">
                  <a:moveTo>
                    <a:pt x="3140" y="1665"/>
                  </a:moveTo>
                  <a:cubicBezTo>
                    <a:pt x="3178" y="1665"/>
                    <a:pt x="3217" y="1708"/>
                    <a:pt x="3260" y="1737"/>
                  </a:cubicBezTo>
                  <a:cubicBezTo>
                    <a:pt x="3212" y="1751"/>
                    <a:pt x="3169" y="1794"/>
                    <a:pt x="3130" y="1794"/>
                  </a:cubicBezTo>
                  <a:cubicBezTo>
                    <a:pt x="3092" y="1790"/>
                    <a:pt x="3049" y="1746"/>
                    <a:pt x="3011" y="1722"/>
                  </a:cubicBezTo>
                  <a:cubicBezTo>
                    <a:pt x="3054" y="1703"/>
                    <a:pt x="3102" y="1665"/>
                    <a:pt x="3140" y="1665"/>
                  </a:cubicBezTo>
                  <a:close/>
                  <a:moveTo>
                    <a:pt x="697" y="1"/>
                  </a:moveTo>
                  <a:cubicBezTo>
                    <a:pt x="542" y="1"/>
                    <a:pt x="342" y="81"/>
                    <a:pt x="20" y="208"/>
                  </a:cubicBezTo>
                  <a:cubicBezTo>
                    <a:pt x="1" y="390"/>
                    <a:pt x="97" y="534"/>
                    <a:pt x="178" y="687"/>
                  </a:cubicBezTo>
                  <a:cubicBezTo>
                    <a:pt x="262" y="668"/>
                    <a:pt x="345" y="659"/>
                    <a:pt x="426" y="659"/>
                  </a:cubicBezTo>
                  <a:cubicBezTo>
                    <a:pt x="983" y="659"/>
                    <a:pt x="1451" y="1080"/>
                    <a:pt x="1400" y="1603"/>
                  </a:cubicBezTo>
                  <a:cubicBezTo>
                    <a:pt x="1396" y="1684"/>
                    <a:pt x="1343" y="1751"/>
                    <a:pt x="1266" y="1775"/>
                  </a:cubicBezTo>
                  <a:cubicBezTo>
                    <a:pt x="758" y="2024"/>
                    <a:pt x="1180" y="2106"/>
                    <a:pt x="1352" y="2207"/>
                  </a:cubicBezTo>
                  <a:cubicBezTo>
                    <a:pt x="1597" y="2350"/>
                    <a:pt x="1928" y="2187"/>
                    <a:pt x="2186" y="2374"/>
                  </a:cubicBezTo>
                  <a:cubicBezTo>
                    <a:pt x="2114" y="2667"/>
                    <a:pt x="1832" y="2719"/>
                    <a:pt x="1717" y="2925"/>
                  </a:cubicBezTo>
                  <a:cubicBezTo>
                    <a:pt x="1520" y="3271"/>
                    <a:pt x="2090" y="3179"/>
                    <a:pt x="2019" y="3419"/>
                  </a:cubicBezTo>
                  <a:cubicBezTo>
                    <a:pt x="1918" y="3640"/>
                    <a:pt x="1544" y="3448"/>
                    <a:pt x="1559" y="3812"/>
                  </a:cubicBezTo>
                  <a:cubicBezTo>
                    <a:pt x="1659" y="3831"/>
                    <a:pt x="1760" y="3855"/>
                    <a:pt x="1856" y="3884"/>
                  </a:cubicBezTo>
                  <a:cubicBezTo>
                    <a:pt x="1975" y="3932"/>
                    <a:pt x="2090" y="4004"/>
                    <a:pt x="2210" y="4056"/>
                  </a:cubicBezTo>
                  <a:cubicBezTo>
                    <a:pt x="2299" y="4093"/>
                    <a:pt x="2376" y="4112"/>
                    <a:pt x="2442" y="4112"/>
                  </a:cubicBezTo>
                  <a:cubicBezTo>
                    <a:pt x="2616" y="4112"/>
                    <a:pt x="2710" y="3984"/>
                    <a:pt x="2714" y="3731"/>
                  </a:cubicBezTo>
                  <a:cubicBezTo>
                    <a:pt x="2714" y="3601"/>
                    <a:pt x="2656" y="3472"/>
                    <a:pt x="2637" y="3342"/>
                  </a:cubicBezTo>
                  <a:cubicBezTo>
                    <a:pt x="2584" y="3045"/>
                    <a:pt x="2776" y="2868"/>
                    <a:pt x="3011" y="2820"/>
                  </a:cubicBezTo>
                  <a:cubicBezTo>
                    <a:pt x="3037" y="2814"/>
                    <a:pt x="3060" y="2812"/>
                    <a:pt x="3082" y="2812"/>
                  </a:cubicBezTo>
                  <a:cubicBezTo>
                    <a:pt x="3288" y="2812"/>
                    <a:pt x="3333" y="3042"/>
                    <a:pt x="3389" y="3232"/>
                  </a:cubicBezTo>
                  <a:cubicBezTo>
                    <a:pt x="3490" y="3572"/>
                    <a:pt x="3394" y="3831"/>
                    <a:pt x="3164" y="4095"/>
                  </a:cubicBezTo>
                  <a:cubicBezTo>
                    <a:pt x="2968" y="4325"/>
                    <a:pt x="2680" y="4416"/>
                    <a:pt x="2479" y="4636"/>
                  </a:cubicBezTo>
                  <a:cubicBezTo>
                    <a:pt x="2507" y="4809"/>
                    <a:pt x="2680" y="4804"/>
                    <a:pt x="2766" y="4881"/>
                  </a:cubicBezTo>
                  <a:cubicBezTo>
                    <a:pt x="3005" y="5108"/>
                    <a:pt x="3184" y="5219"/>
                    <a:pt x="3365" y="5219"/>
                  </a:cubicBezTo>
                  <a:cubicBezTo>
                    <a:pt x="3494" y="5219"/>
                    <a:pt x="3624" y="5163"/>
                    <a:pt x="3777" y="5053"/>
                  </a:cubicBezTo>
                  <a:cubicBezTo>
                    <a:pt x="3864" y="4991"/>
                    <a:pt x="3940" y="4914"/>
                    <a:pt x="4008" y="4833"/>
                  </a:cubicBezTo>
                  <a:cubicBezTo>
                    <a:pt x="4127" y="4701"/>
                    <a:pt x="4245" y="4591"/>
                    <a:pt x="4384" y="4591"/>
                  </a:cubicBezTo>
                  <a:cubicBezTo>
                    <a:pt x="4468" y="4591"/>
                    <a:pt x="4559" y="4631"/>
                    <a:pt x="4664" y="4732"/>
                  </a:cubicBezTo>
                  <a:cubicBezTo>
                    <a:pt x="4720" y="4791"/>
                    <a:pt x="4794" y="4820"/>
                    <a:pt x="4868" y="4820"/>
                  </a:cubicBezTo>
                  <a:cubicBezTo>
                    <a:pt x="4951" y="4820"/>
                    <a:pt x="5035" y="4782"/>
                    <a:pt x="5091" y="4708"/>
                  </a:cubicBezTo>
                  <a:cubicBezTo>
                    <a:pt x="5321" y="4449"/>
                    <a:pt x="5546" y="4191"/>
                    <a:pt x="5771" y="3932"/>
                  </a:cubicBezTo>
                  <a:cubicBezTo>
                    <a:pt x="5891" y="3793"/>
                    <a:pt x="5939" y="3625"/>
                    <a:pt x="5766" y="3525"/>
                  </a:cubicBezTo>
                  <a:cubicBezTo>
                    <a:pt x="5585" y="3414"/>
                    <a:pt x="5396" y="3293"/>
                    <a:pt x="5184" y="3293"/>
                  </a:cubicBezTo>
                  <a:cubicBezTo>
                    <a:pt x="5111" y="3293"/>
                    <a:pt x="5035" y="3308"/>
                    <a:pt x="4956" y="3342"/>
                  </a:cubicBezTo>
                  <a:cubicBezTo>
                    <a:pt x="4851" y="3386"/>
                    <a:pt x="4659" y="3462"/>
                    <a:pt x="4928" y="3572"/>
                  </a:cubicBezTo>
                  <a:cubicBezTo>
                    <a:pt x="5163" y="3668"/>
                    <a:pt x="5158" y="3850"/>
                    <a:pt x="5076" y="4033"/>
                  </a:cubicBezTo>
                  <a:cubicBezTo>
                    <a:pt x="5016" y="4164"/>
                    <a:pt x="4916" y="4196"/>
                    <a:pt x="4808" y="4196"/>
                  </a:cubicBezTo>
                  <a:cubicBezTo>
                    <a:pt x="4734" y="4196"/>
                    <a:pt x="4657" y="4181"/>
                    <a:pt x="4587" y="4172"/>
                  </a:cubicBezTo>
                  <a:cubicBezTo>
                    <a:pt x="4343" y="4138"/>
                    <a:pt x="4348" y="3937"/>
                    <a:pt x="4329" y="3745"/>
                  </a:cubicBezTo>
                  <a:cubicBezTo>
                    <a:pt x="4295" y="3453"/>
                    <a:pt x="4386" y="3175"/>
                    <a:pt x="4429" y="2882"/>
                  </a:cubicBezTo>
                  <a:cubicBezTo>
                    <a:pt x="4348" y="2839"/>
                    <a:pt x="4286" y="2791"/>
                    <a:pt x="4218" y="2758"/>
                  </a:cubicBezTo>
                  <a:cubicBezTo>
                    <a:pt x="3567" y="2456"/>
                    <a:pt x="3557" y="2456"/>
                    <a:pt x="3643" y="1708"/>
                  </a:cubicBezTo>
                  <a:cubicBezTo>
                    <a:pt x="3667" y="1536"/>
                    <a:pt x="3639" y="1406"/>
                    <a:pt x="3476" y="1310"/>
                  </a:cubicBezTo>
                  <a:cubicBezTo>
                    <a:pt x="3382" y="1252"/>
                    <a:pt x="3292" y="1220"/>
                    <a:pt x="3202" y="1220"/>
                  </a:cubicBezTo>
                  <a:cubicBezTo>
                    <a:pt x="3121" y="1220"/>
                    <a:pt x="3040" y="1246"/>
                    <a:pt x="2958" y="1306"/>
                  </a:cubicBezTo>
                  <a:cubicBezTo>
                    <a:pt x="2790" y="1425"/>
                    <a:pt x="2632" y="1569"/>
                    <a:pt x="2460" y="1689"/>
                  </a:cubicBezTo>
                  <a:cubicBezTo>
                    <a:pt x="2405" y="1726"/>
                    <a:pt x="2335" y="1749"/>
                    <a:pt x="2274" y="1749"/>
                  </a:cubicBezTo>
                  <a:cubicBezTo>
                    <a:pt x="2201" y="1749"/>
                    <a:pt x="2141" y="1717"/>
                    <a:pt x="2134" y="1636"/>
                  </a:cubicBezTo>
                  <a:cubicBezTo>
                    <a:pt x="2100" y="1128"/>
                    <a:pt x="1587" y="1042"/>
                    <a:pt x="1367" y="687"/>
                  </a:cubicBezTo>
                  <a:cubicBezTo>
                    <a:pt x="1065" y="189"/>
                    <a:pt x="934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0"/>
            <p:cNvSpPr/>
            <p:nvPr/>
          </p:nvSpPr>
          <p:spPr>
            <a:xfrm>
              <a:off x="3766200" y="1216850"/>
              <a:ext cx="152300" cy="80675"/>
            </a:xfrm>
            <a:custGeom>
              <a:rect b="b" l="l" r="r" t="t"/>
              <a:pathLst>
                <a:path extrusionOk="0" h="3227" w="6092">
                  <a:moveTo>
                    <a:pt x="1937" y="5"/>
                  </a:moveTo>
                  <a:cubicBezTo>
                    <a:pt x="1726" y="10"/>
                    <a:pt x="1491" y="0"/>
                    <a:pt x="1462" y="298"/>
                  </a:cubicBezTo>
                  <a:cubicBezTo>
                    <a:pt x="1443" y="518"/>
                    <a:pt x="1294" y="576"/>
                    <a:pt x="1127" y="676"/>
                  </a:cubicBezTo>
                  <a:cubicBezTo>
                    <a:pt x="1021" y="738"/>
                    <a:pt x="935" y="763"/>
                    <a:pt x="864" y="763"/>
                  </a:cubicBezTo>
                  <a:cubicBezTo>
                    <a:pt x="580" y="763"/>
                    <a:pt x="526" y="358"/>
                    <a:pt x="350" y="216"/>
                  </a:cubicBezTo>
                  <a:cubicBezTo>
                    <a:pt x="168" y="345"/>
                    <a:pt x="149" y="494"/>
                    <a:pt x="206" y="604"/>
                  </a:cubicBezTo>
                  <a:cubicBezTo>
                    <a:pt x="350" y="911"/>
                    <a:pt x="451" y="1141"/>
                    <a:pt x="226" y="1515"/>
                  </a:cubicBezTo>
                  <a:cubicBezTo>
                    <a:pt x="0" y="1889"/>
                    <a:pt x="250" y="2128"/>
                    <a:pt x="829" y="2243"/>
                  </a:cubicBezTo>
                  <a:lnTo>
                    <a:pt x="983" y="2095"/>
                  </a:lnTo>
                  <a:cubicBezTo>
                    <a:pt x="978" y="1817"/>
                    <a:pt x="652" y="1481"/>
                    <a:pt x="1131" y="1290"/>
                  </a:cubicBezTo>
                  <a:cubicBezTo>
                    <a:pt x="1259" y="1056"/>
                    <a:pt x="1394" y="884"/>
                    <a:pt x="1579" y="884"/>
                  </a:cubicBezTo>
                  <a:cubicBezTo>
                    <a:pt x="1687" y="884"/>
                    <a:pt x="1811" y="942"/>
                    <a:pt x="1960" y="1079"/>
                  </a:cubicBezTo>
                  <a:cubicBezTo>
                    <a:pt x="2002" y="1121"/>
                    <a:pt x="2074" y="1130"/>
                    <a:pt x="2155" y="1130"/>
                  </a:cubicBezTo>
                  <a:cubicBezTo>
                    <a:pt x="2218" y="1130"/>
                    <a:pt x="2287" y="1124"/>
                    <a:pt x="2351" y="1124"/>
                  </a:cubicBezTo>
                  <a:cubicBezTo>
                    <a:pt x="2373" y="1124"/>
                    <a:pt x="2395" y="1125"/>
                    <a:pt x="2416" y="1127"/>
                  </a:cubicBezTo>
                  <a:cubicBezTo>
                    <a:pt x="2442" y="1072"/>
                    <a:pt x="2469" y="1044"/>
                    <a:pt x="2495" y="1044"/>
                  </a:cubicBezTo>
                  <a:cubicBezTo>
                    <a:pt x="2521" y="1044"/>
                    <a:pt x="2548" y="1072"/>
                    <a:pt x="2574" y="1127"/>
                  </a:cubicBezTo>
                  <a:cubicBezTo>
                    <a:pt x="2564" y="1342"/>
                    <a:pt x="2641" y="1539"/>
                    <a:pt x="2703" y="1735"/>
                  </a:cubicBezTo>
                  <a:cubicBezTo>
                    <a:pt x="2770" y="1884"/>
                    <a:pt x="2742" y="2056"/>
                    <a:pt x="2641" y="2181"/>
                  </a:cubicBezTo>
                  <a:cubicBezTo>
                    <a:pt x="2584" y="2253"/>
                    <a:pt x="2296" y="2191"/>
                    <a:pt x="2478" y="2397"/>
                  </a:cubicBezTo>
                  <a:cubicBezTo>
                    <a:pt x="2544" y="2474"/>
                    <a:pt x="2636" y="2599"/>
                    <a:pt x="2755" y="2599"/>
                  </a:cubicBezTo>
                  <a:cubicBezTo>
                    <a:pt x="2791" y="2599"/>
                    <a:pt x="2830" y="2588"/>
                    <a:pt x="2871" y="2560"/>
                  </a:cubicBezTo>
                  <a:cubicBezTo>
                    <a:pt x="3008" y="2467"/>
                    <a:pt x="3145" y="2441"/>
                    <a:pt x="3283" y="2441"/>
                  </a:cubicBezTo>
                  <a:cubicBezTo>
                    <a:pt x="3465" y="2441"/>
                    <a:pt x="3646" y="2486"/>
                    <a:pt x="3828" y="2486"/>
                  </a:cubicBezTo>
                  <a:cubicBezTo>
                    <a:pt x="3925" y="2486"/>
                    <a:pt x="4021" y="2474"/>
                    <a:pt x="4117" y="2435"/>
                  </a:cubicBezTo>
                  <a:lnTo>
                    <a:pt x="4117" y="2435"/>
                  </a:lnTo>
                  <a:cubicBezTo>
                    <a:pt x="4045" y="3149"/>
                    <a:pt x="4055" y="3101"/>
                    <a:pt x="4644" y="3211"/>
                  </a:cubicBezTo>
                  <a:cubicBezTo>
                    <a:pt x="4700" y="3222"/>
                    <a:pt x="4755" y="3226"/>
                    <a:pt x="4810" y="3226"/>
                  </a:cubicBezTo>
                  <a:cubicBezTo>
                    <a:pt x="5183" y="3226"/>
                    <a:pt x="5515" y="3011"/>
                    <a:pt x="5877" y="3011"/>
                  </a:cubicBezTo>
                  <a:cubicBezTo>
                    <a:pt x="5947" y="3011"/>
                    <a:pt x="6019" y="3019"/>
                    <a:pt x="6092" y="3039"/>
                  </a:cubicBezTo>
                  <a:cubicBezTo>
                    <a:pt x="5981" y="2531"/>
                    <a:pt x="5627" y="2224"/>
                    <a:pt x="5205" y="1989"/>
                  </a:cubicBezTo>
                  <a:cubicBezTo>
                    <a:pt x="4850" y="1783"/>
                    <a:pt x="4342" y="1721"/>
                    <a:pt x="4122" y="1424"/>
                  </a:cubicBezTo>
                  <a:cubicBezTo>
                    <a:pt x="3667" y="815"/>
                    <a:pt x="3053" y="738"/>
                    <a:pt x="2411" y="652"/>
                  </a:cubicBezTo>
                  <a:cubicBezTo>
                    <a:pt x="2331" y="740"/>
                    <a:pt x="2238" y="796"/>
                    <a:pt x="2158" y="796"/>
                  </a:cubicBezTo>
                  <a:cubicBezTo>
                    <a:pt x="2084" y="796"/>
                    <a:pt x="2021" y="748"/>
                    <a:pt x="1989" y="633"/>
                  </a:cubicBezTo>
                  <a:cubicBezTo>
                    <a:pt x="1893" y="312"/>
                    <a:pt x="2181" y="345"/>
                    <a:pt x="2387" y="331"/>
                  </a:cubicBezTo>
                  <a:cubicBezTo>
                    <a:pt x="2479" y="162"/>
                    <a:pt x="2522" y="14"/>
                    <a:pt x="2270" y="14"/>
                  </a:cubicBezTo>
                  <a:cubicBezTo>
                    <a:pt x="2259" y="14"/>
                    <a:pt x="2246" y="14"/>
                    <a:pt x="2234" y="15"/>
                  </a:cubicBezTo>
                  <a:cubicBezTo>
                    <a:pt x="2133" y="15"/>
                    <a:pt x="2037" y="5"/>
                    <a:pt x="1937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0"/>
            <p:cNvSpPr/>
            <p:nvPr/>
          </p:nvSpPr>
          <p:spPr>
            <a:xfrm>
              <a:off x="3997550" y="1377750"/>
              <a:ext cx="89450" cy="129925"/>
            </a:xfrm>
            <a:custGeom>
              <a:rect b="b" l="l" r="r" t="t"/>
              <a:pathLst>
                <a:path extrusionOk="0" h="5197" w="3578">
                  <a:moveTo>
                    <a:pt x="2455" y="1"/>
                  </a:moveTo>
                  <a:cubicBezTo>
                    <a:pt x="1769" y="356"/>
                    <a:pt x="1755" y="389"/>
                    <a:pt x="2110" y="859"/>
                  </a:cubicBezTo>
                  <a:cubicBezTo>
                    <a:pt x="2210" y="993"/>
                    <a:pt x="2311" y="1132"/>
                    <a:pt x="2191" y="1281"/>
                  </a:cubicBezTo>
                  <a:cubicBezTo>
                    <a:pt x="2139" y="1344"/>
                    <a:pt x="2086" y="1369"/>
                    <a:pt x="2033" y="1369"/>
                  </a:cubicBezTo>
                  <a:cubicBezTo>
                    <a:pt x="1950" y="1369"/>
                    <a:pt x="1867" y="1308"/>
                    <a:pt x="1788" y="1237"/>
                  </a:cubicBezTo>
                  <a:cubicBezTo>
                    <a:pt x="1694" y="1158"/>
                    <a:pt x="1600" y="1126"/>
                    <a:pt x="1512" y="1126"/>
                  </a:cubicBezTo>
                  <a:cubicBezTo>
                    <a:pt x="1344" y="1126"/>
                    <a:pt x="1194" y="1239"/>
                    <a:pt x="1094" y="1352"/>
                  </a:cubicBezTo>
                  <a:cubicBezTo>
                    <a:pt x="959" y="1506"/>
                    <a:pt x="1137" y="1745"/>
                    <a:pt x="1223" y="1932"/>
                  </a:cubicBezTo>
                  <a:cubicBezTo>
                    <a:pt x="1290" y="2071"/>
                    <a:pt x="1549" y="1999"/>
                    <a:pt x="1549" y="2268"/>
                  </a:cubicBezTo>
                  <a:cubicBezTo>
                    <a:pt x="1530" y="2269"/>
                    <a:pt x="1510" y="2270"/>
                    <a:pt x="1489" y="2270"/>
                  </a:cubicBezTo>
                  <a:cubicBezTo>
                    <a:pt x="1426" y="2270"/>
                    <a:pt x="1358" y="2264"/>
                    <a:pt x="1293" y="2264"/>
                  </a:cubicBezTo>
                  <a:cubicBezTo>
                    <a:pt x="1117" y="2264"/>
                    <a:pt x="956" y="2305"/>
                    <a:pt x="931" y="2603"/>
                  </a:cubicBezTo>
                  <a:cubicBezTo>
                    <a:pt x="887" y="3078"/>
                    <a:pt x="691" y="3557"/>
                    <a:pt x="739" y="4012"/>
                  </a:cubicBezTo>
                  <a:cubicBezTo>
                    <a:pt x="782" y="4391"/>
                    <a:pt x="648" y="4554"/>
                    <a:pt x="399" y="4722"/>
                  </a:cubicBezTo>
                  <a:cubicBezTo>
                    <a:pt x="264" y="4813"/>
                    <a:pt x="68" y="4837"/>
                    <a:pt x="1" y="5019"/>
                  </a:cubicBezTo>
                  <a:cubicBezTo>
                    <a:pt x="149" y="5129"/>
                    <a:pt x="277" y="5197"/>
                    <a:pt x="397" y="5197"/>
                  </a:cubicBezTo>
                  <a:cubicBezTo>
                    <a:pt x="522" y="5197"/>
                    <a:pt x="638" y="5123"/>
                    <a:pt x="758" y="4947"/>
                  </a:cubicBezTo>
                  <a:cubicBezTo>
                    <a:pt x="911" y="4717"/>
                    <a:pt x="993" y="4405"/>
                    <a:pt x="1309" y="4295"/>
                  </a:cubicBezTo>
                  <a:cubicBezTo>
                    <a:pt x="1803" y="4127"/>
                    <a:pt x="1803" y="4113"/>
                    <a:pt x="1491" y="3773"/>
                  </a:cubicBezTo>
                  <a:cubicBezTo>
                    <a:pt x="1415" y="3686"/>
                    <a:pt x="1362" y="3638"/>
                    <a:pt x="1439" y="3514"/>
                  </a:cubicBezTo>
                  <a:cubicBezTo>
                    <a:pt x="1750" y="2996"/>
                    <a:pt x="2354" y="2747"/>
                    <a:pt x="2627" y="2201"/>
                  </a:cubicBezTo>
                  <a:cubicBezTo>
                    <a:pt x="2656" y="2168"/>
                    <a:pt x="2695" y="2146"/>
                    <a:pt x="2738" y="2146"/>
                  </a:cubicBezTo>
                  <a:cubicBezTo>
                    <a:pt x="2746" y="2146"/>
                    <a:pt x="2754" y="2147"/>
                    <a:pt x="2761" y="2148"/>
                  </a:cubicBezTo>
                  <a:cubicBezTo>
                    <a:pt x="2866" y="2180"/>
                    <a:pt x="2952" y="2195"/>
                    <a:pt x="3023" y="2195"/>
                  </a:cubicBezTo>
                  <a:cubicBezTo>
                    <a:pt x="3388" y="2195"/>
                    <a:pt x="3369" y="1816"/>
                    <a:pt x="3437" y="1491"/>
                  </a:cubicBezTo>
                  <a:cubicBezTo>
                    <a:pt x="3574" y="831"/>
                    <a:pt x="3577" y="616"/>
                    <a:pt x="3211" y="616"/>
                  </a:cubicBezTo>
                  <a:cubicBezTo>
                    <a:pt x="3078" y="616"/>
                    <a:pt x="2895" y="645"/>
                    <a:pt x="2651" y="691"/>
                  </a:cubicBezTo>
                  <a:cubicBezTo>
                    <a:pt x="2646" y="692"/>
                    <a:pt x="2642" y="693"/>
                    <a:pt x="2637" y="693"/>
                  </a:cubicBezTo>
                  <a:cubicBezTo>
                    <a:pt x="2597" y="693"/>
                    <a:pt x="2551" y="661"/>
                    <a:pt x="2512" y="648"/>
                  </a:cubicBezTo>
                  <a:cubicBezTo>
                    <a:pt x="2325" y="451"/>
                    <a:pt x="2632" y="24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0"/>
            <p:cNvSpPr/>
            <p:nvPr/>
          </p:nvSpPr>
          <p:spPr>
            <a:xfrm>
              <a:off x="4036750" y="1092600"/>
              <a:ext cx="74900" cy="61875"/>
            </a:xfrm>
            <a:custGeom>
              <a:rect b="b" l="l" r="r" t="t"/>
              <a:pathLst>
                <a:path extrusionOk="0" h="2475" w="2996">
                  <a:moveTo>
                    <a:pt x="1265" y="985"/>
                  </a:moveTo>
                  <a:cubicBezTo>
                    <a:pt x="1347" y="985"/>
                    <a:pt x="1417" y="1027"/>
                    <a:pt x="1457" y="1156"/>
                  </a:cubicBezTo>
                  <a:cubicBezTo>
                    <a:pt x="1534" y="1419"/>
                    <a:pt x="1318" y="1457"/>
                    <a:pt x="1126" y="1462"/>
                  </a:cubicBezTo>
                  <a:cubicBezTo>
                    <a:pt x="1049" y="1465"/>
                    <a:pt x="971" y="1512"/>
                    <a:pt x="885" y="1512"/>
                  </a:cubicBezTo>
                  <a:cubicBezTo>
                    <a:pt x="837" y="1512"/>
                    <a:pt x="787" y="1497"/>
                    <a:pt x="733" y="1453"/>
                  </a:cubicBezTo>
                  <a:cubicBezTo>
                    <a:pt x="705" y="1199"/>
                    <a:pt x="867" y="1136"/>
                    <a:pt x="1002" y="1069"/>
                  </a:cubicBezTo>
                  <a:cubicBezTo>
                    <a:pt x="1089" y="1028"/>
                    <a:pt x="1183" y="985"/>
                    <a:pt x="1265" y="985"/>
                  </a:cubicBezTo>
                  <a:close/>
                  <a:moveTo>
                    <a:pt x="1762" y="1"/>
                  </a:moveTo>
                  <a:cubicBezTo>
                    <a:pt x="1454" y="1"/>
                    <a:pt x="1157" y="159"/>
                    <a:pt x="987" y="437"/>
                  </a:cubicBezTo>
                  <a:cubicBezTo>
                    <a:pt x="834" y="705"/>
                    <a:pt x="652" y="897"/>
                    <a:pt x="350" y="973"/>
                  </a:cubicBezTo>
                  <a:cubicBezTo>
                    <a:pt x="0" y="1069"/>
                    <a:pt x="5" y="1309"/>
                    <a:pt x="216" y="1501"/>
                  </a:cubicBezTo>
                  <a:cubicBezTo>
                    <a:pt x="694" y="1941"/>
                    <a:pt x="1139" y="2474"/>
                    <a:pt x="1939" y="2474"/>
                  </a:cubicBezTo>
                  <a:cubicBezTo>
                    <a:pt x="2045" y="2474"/>
                    <a:pt x="2157" y="2465"/>
                    <a:pt x="2277" y="2445"/>
                  </a:cubicBezTo>
                  <a:cubicBezTo>
                    <a:pt x="2296" y="2429"/>
                    <a:pt x="2330" y="2425"/>
                    <a:pt x="2373" y="2425"/>
                  </a:cubicBezTo>
                  <a:cubicBezTo>
                    <a:pt x="2415" y="2425"/>
                    <a:pt x="2465" y="2429"/>
                    <a:pt x="2517" y="2429"/>
                  </a:cubicBezTo>
                  <a:cubicBezTo>
                    <a:pt x="2655" y="2429"/>
                    <a:pt x="2812" y="2403"/>
                    <a:pt x="2885" y="2219"/>
                  </a:cubicBezTo>
                  <a:cubicBezTo>
                    <a:pt x="2995" y="1956"/>
                    <a:pt x="2698" y="1822"/>
                    <a:pt x="2554" y="1644"/>
                  </a:cubicBezTo>
                  <a:cubicBezTo>
                    <a:pt x="2521" y="1606"/>
                    <a:pt x="2483" y="1568"/>
                    <a:pt x="2444" y="1529"/>
                  </a:cubicBezTo>
                  <a:cubicBezTo>
                    <a:pt x="2272" y="1376"/>
                    <a:pt x="2214" y="1261"/>
                    <a:pt x="2377" y="1012"/>
                  </a:cubicBezTo>
                  <a:cubicBezTo>
                    <a:pt x="2531" y="777"/>
                    <a:pt x="2253" y="120"/>
                    <a:pt x="2066" y="53"/>
                  </a:cubicBezTo>
                  <a:cubicBezTo>
                    <a:pt x="1966" y="18"/>
                    <a:pt x="1864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0"/>
            <p:cNvSpPr/>
            <p:nvPr/>
          </p:nvSpPr>
          <p:spPr>
            <a:xfrm>
              <a:off x="3706875" y="1114900"/>
              <a:ext cx="68325" cy="76400"/>
            </a:xfrm>
            <a:custGeom>
              <a:rect b="b" l="l" r="r" t="t"/>
              <a:pathLst>
                <a:path extrusionOk="0" h="3056" w="2733">
                  <a:moveTo>
                    <a:pt x="897" y="1543"/>
                  </a:moveTo>
                  <a:cubicBezTo>
                    <a:pt x="979" y="1558"/>
                    <a:pt x="1046" y="1591"/>
                    <a:pt x="1051" y="1677"/>
                  </a:cubicBezTo>
                  <a:cubicBezTo>
                    <a:pt x="1062" y="1745"/>
                    <a:pt x="1012" y="1799"/>
                    <a:pt x="950" y="1799"/>
                  </a:cubicBezTo>
                  <a:cubicBezTo>
                    <a:pt x="938" y="1799"/>
                    <a:pt x="925" y="1797"/>
                    <a:pt x="912" y="1792"/>
                  </a:cubicBezTo>
                  <a:cubicBezTo>
                    <a:pt x="840" y="1773"/>
                    <a:pt x="787" y="1720"/>
                    <a:pt x="758" y="1653"/>
                  </a:cubicBezTo>
                  <a:cubicBezTo>
                    <a:pt x="739" y="1564"/>
                    <a:pt x="822" y="1544"/>
                    <a:pt x="897" y="1543"/>
                  </a:cubicBezTo>
                  <a:close/>
                  <a:moveTo>
                    <a:pt x="2514" y="1"/>
                  </a:moveTo>
                  <a:cubicBezTo>
                    <a:pt x="2431" y="1"/>
                    <a:pt x="2366" y="69"/>
                    <a:pt x="2316" y="134"/>
                  </a:cubicBezTo>
                  <a:cubicBezTo>
                    <a:pt x="2258" y="225"/>
                    <a:pt x="2206" y="316"/>
                    <a:pt x="2162" y="412"/>
                  </a:cubicBezTo>
                  <a:cubicBezTo>
                    <a:pt x="1977" y="767"/>
                    <a:pt x="1862" y="911"/>
                    <a:pt x="1616" y="911"/>
                  </a:cubicBezTo>
                  <a:cubicBezTo>
                    <a:pt x="1519" y="911"/>
                    <a:pt x="1402" y="889"/>
                    <a:pt x="1252" y="848"/>
                  </a:cubicBezTo>
                  <a:cubicBezTo>
                    <a:pt x="888" y="743"/>
                    <a:pt x="523" y="738"/>
                    <a:pt x="159" y="728"/>
                  </a:cubicBezTo>
                  <a:lnTo>
                    <a:pt x="159" y="724"/>
                  </a:lnTo>
                  <a:lnTo>
                    <a:pt x="159" y="724"/>
                  </a:lnTo>
                  <a:cubicBezTo>
                    <a:pt x="78" y="1054"/>
                    <a:pt x="250" y="1375"/>
                    <a:pt x="140" y="1725"/>
                  </a:cubicBezTo>
                  <a:cubicBezTo>
                    <a:pt x="1" y="2157"/>
                    <a:pt x="571" y="2171"/>
                    <a:pt x="691" y="2473"/>
                  </a:cubicBezTo>
                  <a:cubicBezTo>
                    <a:pt x="744" y="2602"/>
                    <a:pt x="1578" y="2981"/>
                    <a:pt x="1702" y="3024"/>
                  </a:cubicBezTo>
                  <a:cubicBezTo>
                    <a:pt x="1763" y="3046"/>
                    <a:pt x="1812" y="3055"/>
                    <a:pt x="1854" y="3055"/>
                  </a:cubicBezTo>
                  <a:cubicBezTo>
                    <a:pt x="2033" y="3055"/>
                    <a:pt x="2057" y="2876"/>
                    <a:pt x="2119" y="2713"/>
                  </a:cubicBezTo>
                  <a:cubicBezTo>
                    <a:pt x="2210" y="2487"/>
                    <a:pt x="2138" y="2415"/>
                    <a:pt x="1918" y="2315"/>
                  </a:cubicBezTo>
                  <a:cubicBezTo>
                    <a:pt x="1496" y="2123"/>
                    <a:pt x="1444" y="1567"/>
                    <a:pt x="1856" y="1438"/>
                  </a:cubicBezTo>
                  <a:cubicBezTo>
                    <a:pt x="2474" y="1241"/>
                    <a:pt x="2421" y="666"/>
                    <a:pt x="2680" y="273"/>
                  </a:cubicBezTo>
                  <a:cubicBezTo>
                    <a:pt x="2733" y="177"/>
                    <a:pt x="2690" y="53"/>
                    <a:pt x="2579" y="14"/>
                  </a:cubicBezTo>
                  <a:cubicBezTo>
                    <a:pt x="2556" y="5"/>
                    <a:pt x="2535" y="1"/>
                    <a:pt x="2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0"/>
            <p:cNvSpPr/>
            <p:nvPr/>
          </p:nvSpPr>
          <p:spPr>
            <a:xfrm>
              <a:off x="3591025" y="1094500"/>
              <a:ext cx="52975" cy="68425"/>
            </a:xfrm>
            <a:custGeom>
              <a:rect b="b" l="l" r="r" t="t"/>
              <a:pathLst>
                <a:path extrusionOk="0" h="2737" w="2119">
                  <a:moveTo>
                    <a:pt x="934" y="1"/>
                  </a:moveTo>
                  <a:cubicBezTo>
                    <a:pt x="832" y="1"/>
                    <a:pt x="741" y="72"/>
                    <a:pt x="643" y="102"/>
                  </a:cubicBezTo>
                  <a:cubicBezTo>
                    <a:pt x="576" y="332"/>
                    <a:pt x="902" y="480"/>
                    <a:pt x="844" y="667"/>
                  </a:cubicBezTo>
                  <a:cubicBezTo>
                    <a:pt x="773" y="708"/>
                    <a:pt x="711" y="724"/>
                    <a:pt x="654" y="724"/>
                  </a:cubicBezTo>
                  <a:cubicBezTo>
                    <a:pt x="456" y="724"/>
                    <a:pt x="326" y="532"/>
                    <a:pt x="156" y="532"/>
                  </a:cubicBezTo>
                  <a:cubicBezTo>
                    <a:pt x="129" y="532"/>
                    <a:pt x="101" y="537"/>
                    <a:pt x="72" y="548"/>
                  </a:cubicBezTo>
                  <a:cubicBezTo>
                    <a:pt x="5" y="1185"/>
                    <a:pt x="1" y="1195"/>
                    <a:pt x="566" y="1425"/>
                  </a:cubicBezTo>
                  <a:cubicBezTo>
                    <a:pt x="786" y="1516"/>
                    <a:pt x="902" y="1607"/>
                    <a:pt x="825" y="1885"/>
                  </a:cubicBezTo>
                  <a:cubicBezTo>
                    <a:pt x="782" y="2036"/>
                    <a:pt x="716" y="2078"/>
                    <a:pt x="643" y="2078"/>
                  </a:cubicBezTo>
                  <a:cubicBezTo>
                    <a:pt x="552" y="2078"/>
                    <a:pt x="449" y="2013"/>
                    <a:pt x="362" y="2013"/>
                  </a:cubicBezTo>
                  <a:cubicBezTo>
                    <a:pt x="348" y="2013"/>
                    <a:pt x="335" y="2015"/>
                    <a:pt x="322" y="2019"/>
                  </a:cubicBezTo>
                  <a:cubicBezTo>
                    <a:pt x="326" y="2225"/>
                    <a:pt x="322" y="2547"/>
                    <a:pt x="501" y="2547"/>
                  </a:cubicBezTo>
                  <a:cubicBezTo>
                    <a:pt x="505" y="2547"/>
                    <a:pt x="509" y="2546"/>
                    <a:pt x="513" y="2546"/>
                  </a:cubicBezTo>
                  <a:cubicBezTo>
                    <a:pt x="525" y="2545"/>
                    <a:pt x="537" y="2545"/>
                    <a:pt x="549" y="2545"/>
                  </a:cubicBezTo>
                  <a:cubicBezTo>
                    <a:pt x="823" y="2545"/>
                    <a:pt x="1067" y="2737"/>
                    <a:pt x="1330" y="2737"/>
                  </a:cubicBezTo>
                  <a:cubicBezTo>
                    <a:pt x="1416" y="2737"/>
                    <a:pt x="1505" y="2716"/>
                    <a:pt x="1596" y="2661"/>
                  </a:cubicBezTo>
                  <a:cubicBezTo>
                    <a:pt x="1726" y="2498"/>
                    <a:pt x="1865" y="2335"/>
                    <a:pt x="1989" y="2158"/>
                  </a:cubicBezTo>
                  <a:cubicBezTo>
                    <a:pt x="2119" y="1966"/>
                    <a:pt x="2104" y="1760"/>
                    <a:pt x="1989" y="1559"/>
                  </a:cubicBezTo>
                  <a:cubicBezTo>
                    <a:pt x="1865" y="1338"/>
                    <a:pt x="1342" y="1195"/>
                    <a:pt x="1884" y="859"/>
                  </a:cubicBezTo>
                  <a:cubicBezTo>
                    <a:pt x="1951" y="821"/>
                    <a:pt x="1855" y="672"/>
                    <a:pt x="1769" y="600"/>
                  </a:cubicBezTo>
                  <a:cubicBezTo>
                    <a:pt x="1539" y="423"/>
                    <a:pt x="1304" y="246"/>
                    <a:pt x="1084" y="59"/>
                  </a:cubicBezTo>
                  <a:cubicBezTo>
                    <a:pt x="1030" y="16"/>
                    <a:pt x="981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0"/>
            <p:cNvSpPr/>
            <p:nvPr/>
          </p:nvSpPr>
          <p:spPr>
            <a:xfrm>
              <a:off x="3507625" y="1298400"/>
              <a:ext cx="87625" cy="96125"/>
            </a:xfrm>
            <a:custGeom>
              <a:rect b="b" l="l" r="r" t="t"/>
              <a:pathLst>
                <a:path extrusionOk="0" h="3845" w="3505">
                  <a:moveTo>
                    <a:pt x="323" y="1"/>
                  </a:moveTo>
                  <a:cubicBezTo>
                    <a:pt x="250" y="1"/>
                    <a:pt x="180" y="49"/>
                    <a:pt x="116" y="170"/>
                  </a:cubicBezTo>
                  <a:cubicBezTo>
                    <a:pt x="15" y="371"/>
                    <a:pt x="1" y="505"/>
                    <a:pt x="269" y="587"/>
                  </a:cubicBezTo>
                  <a:cubicBezTo>
                    <a:pt x="825" y="755"/>
                    <a:pt x="1213" y="1128"/>
                    <a:pt x="1467" y="1656"/>
                  </a:cubicBezTo>
                  <a:cubicBezTo>
                    <a:pt x="1587" y="1919"/>
                    <a:pt x="1798" y="2130"/>
                    <a:pt x="1985" y="2355"/>
                  </a:cubicBezTo>
                  <a:cubicBezTo>
                    <a:pt x="2220" y="2624"/>
                    <a:pt x="2527" y="2868"/>
                    <a:pt x="2412" y="3314"/>
                  </a:cubicBezTo>
                  <a:cubicBezTo>
                    <a:pt x="2380" y="3446"/>
                    <a:pt x="3018" y="3844"/>
                    <a:pt x="3227" y="3844"/>
                  </a:cubicBezTo>
                  <a:cubicBezTo>
                    <a:pt x="3238" y="3844"/>
                    <a:pt x="3247" y="3843"/>
                    <a:pt x="3255" y="3841"/>
                  </a:cubicBezTo>
                  <a:cubicBezTo>
                    <a:pt x="3360" y="3822"/>
                    <a:pt x="3432" y="3716"/>
                    <a:pt x="3413" y="3611"/>
                  </a:cubicBezTo>
                  <a:cubicBezTo>
                    <a:pt x="3092" y="3266"/>
                    <a:pt x="3504" y="2461"/>
                    <a:pt x="2680" y="2432"/>
                  </a:cubicBezTo>
                  <a:cubicBezTo>
                    <a:pt x="2637" y="2432"/>
                    <a:pt x="2555" y="2307"/>
                    <a:pt x="2565" y="2245"/>
                  </a:cubicBezTo>
                  <a:cubicBezTo>
                    <a:pt x="2603" y="1838"/>
                    <a:pt x="2335" y="1694"/>
                    <a:pt x="2019" y="1589"/>
                  </a:cubicBezTo>
                  <a:cubicBezTo>
                    <a:pt x="1841" y="1526"/>
                    <a:pt x="1640" y="1435"/>
                    <a:pt x="1602" y="1243"/>
                  </a:cubicBezTo>
                  <a:cubicBezTo>
                    <a:pt x="1496" y="635"/>
                    <a:pt x="940" y="467"/>
                    <a:pt x="562" y="127"/>
                  </a:cubicBezTo>
                  <a:cubicBezTo>
                    <a:pt x="479" y="52"/>
                    <a:pt x="399" y="1"/>
                    <a:pt x="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0"/>
            <p:cNvSpPr/>
            <p:nvPr/>
          </p:nvSpPr>
          <p:spPr>
            <a:xfrm>
              <a:off x="3886500" y="1292800"/>
              <a:ext cx="66150" cy="41125"/>
            </a:xfrm>
            <a:custGeom>
              <a:rect b="b" l="l" r="r" t="t"/>
              <a:pathLst>
                <a:path extrusionOk="0" h="1645" w="2646">
                  <a:moveTo>
                    <a:pt x="1280" y="1"/>
                  </a:moveTo>
                  <a:lnTo>
                    <a:pt x="1280" y="1"/>
                  </a:lnTo>
                  <a:cubicBezTo>
                    <a:pt x="1265" y="236"/>
                    <a:pt x="1337" y="480"/>
                    <a:pt x="1208" y="701"/>
                  </a:cubicBezTo>
                  <a:cubicBezTo>
                    <a:pt x="1118" y="736"/>
                    <a:pt x="1030" y="749"/>
                    <a:pt x="943" y="749"/>
                  </a:cubicBezTo>
                  <a:cubicBezTo>
                    <a:pt x="680" y="749"/>
                    <a:pt x="425" y="631"/>
                    <a:pt x="163" y="631"/>
                  </a:cubicBezTo>
                  <a:cubicBezTo>
                    <a:pt x="109" y="631"/>
                    <a:pt x="55" y="636"/>
                    <a:pt x="0" y="648"/>
                  </a:cubicBezTo>
                  <a:cubicBezTo>
                    <a:pt x="243" y="1180"/>
                    <a:pt x="370" y="1329"/>
                    <a:pt x="777" y="1329"/>
                  </a:cubicBezTo>
                  <a:cubicBezTo>
                    <a:pt x="869" y="1329"/>
                    <a:pt x="974" y="1322"/>
                    <a:pt x="1098" y="1309"/>
                  </a:cubicBezTo>
                  <a:cubicBezTo>
                    <a:pt x="1151" y="1303"/>
                    <a:pt x="1203" y="1297"/>
                    <a:pt x="1254" y="1297"/>
                  </a:cubicBezTo>
                  <a:cubicBezTo>
                    <a:pt x="1353" y="1297"/>
                    <a:pt x="1447" y="1318"/>
                    <a:pt x="1539" y="1391"/>
                  </a:cubicBezTo>
                  <a:cubicBezTo>
                    <a:pt x="1747" y="1554"/>
                    <a:pt x="1874" y="1644"/>
                    <a:pt x="1964" y="1644"/>
                  </a:cubicBezTo>
                  <a:cubicBezTo>
                    <a:pt x="2084" y="1644"/>
                    <a:pt x="2140" y="1487"/>
                    <a:pt x="2238" y="1132"/>
                  </a:cubicBezTo>
                  <a:cubicBezTo>
                    <a:pt x="2147" y="1060"/>
                    <a:pt x="2094" y="974"/>
                    <a:pt x="2176" y="873"/>
                  </a:cubicBezTo>
                  <a:cubicBezTo>
                    <a:pt x="2286" y="729"/>
                    <a:pt x="2559" y="883"/>
                    <a:pt x="2646" y="557"/>
                  </a:cubicBezTo>
                  <a:lnTo>
                    <a:pt x="2646" y="557"/>
                  </a:lnTo>
                  <a:cubicBezTo>
                    <a:pt x="2529" y="591"/>
                    <a:pt x="2420" y="609"/>
                    <a:pt x="2320" y="609"/>
                  </a:cubicBezTo>
                  <a:cubicBezTo>
                    <a:pt x="2052" y="609"/>
                    <a:pt x="1842" y="482"/>
                    <a:pt x="1692" y="193"/>
                  </a:cubicBezTo>
                  <a:cubicBezTo>
                    <a:pt x="1620" y="54"/>
                    <a:pt x="1443" y="11"/>
                    <a:pt x="1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0"/>
            <p:cNvSpPr/>
            <p:nvPr/>
          </p:nvSpPr>
          <p:spPr>
            <a:xfrm>
              <a:off x="3707125" y="1276625"/>
              <a:ext cx="54425" cy="46775"/>
            </a:xfrm>
            <a:custGeom>
              <a:rect b="b" l="l" r="r" t="t"/>
              <a:pathLst>
                <a:path extrusionOk="0" h="1871" w="2177">
                  <a:moveTo>
                    <a:pt x="935" y="1"/>
                  </a:moveTo>
                  <a:cubicBezTo>
                    <a:pt x="695" y="322"/>
                    <a:pt x="370" y="566"/>
                    <a:pt x="1" y="705"/>
                  </a:cubicBezTo>
                  <a:cubicBezTo>
                    <a:pt x="124" y="846"/>
                    <a:pt x="225" y="916"/>
                    <a:pt x="338" y="916"/>
                  </a:cubicBezTo>
                  <a:cubicBezTo>
                    <a:pt x="383" y="916"/>
                    <a:pt x="429" y="905"/>
                    <a:pt x="480" y="883"/>
                  </a:cubicBezTo>
                  <a:cubicBezTo>
                    <a:pt x="530" y="859"/>
                    <a:pt x="585" y="846"/>
                    <a:pt x="637" y="846"/>
                  </a:cubicBezTo>
                  <a:cubicBezTo>
                    <a:pt x="720" y="846"/>
                    <a:pt x="795" y="880"/>
                    <a:pt x="825" y="959"/>
                  </a:cubicBezTo>
                  <a:cubicBezTo>
                    <a:pt x="1050" y="1539"/>
                    <a:pt x="1707" y="1501"/>
                    <a:pt x="2090" y="1870"/>
                  </a:cubicBezTo>
                  <a:cubicBezTo>
                    <a:pt x="2176" y="1544"/>
                    <a:pt x="1956" y="1400"/>
                    <a:pt x="1788" y="1271"/>
                  </a:cubicBezTo>
                  <a:cubicBezTo>
                    <a:pt x="1453" y="1003"/>
                    <a:pt x="1975" y="801"/>
                    <a:pt x="1774" y="523"/>
                  </a:cubicBezTo>
                  <a:lnTo>
                    <a:pt x="1774" y="523"/>
                  </a:lnTo>
                  <a:cubicBezTo>
                    <a:pt x="1733" y="529"/>
                    <a:pt x="1694" y="531"/>
                    <a:pt x="1655" y="531"/>
                  </a:cubicBezTo>
                  <a:cubicBezTo>
                    <a:pt x="1350" y="531"/>
                    <a:pt x="1101" y="362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0"/>
            <p:cNvSpPr/>
            <p:nvPr/>
          </p:nvSpPr>
          <p:spPr>
            <a:xfrm>
              <a:off x="3951900" y="1226675"/>
              <a:ext cx="51800" cy="42325"/>
            </a:xfrm>
            <a:custGeom>
              <a:rect b="b" l="l" r="r" t="t"/>
              <a:pathLst>
                <a:path extrusionOk="0" h="1693" w="2072">
                  <a:moveTo>
                    <a:pt x="1012" y="0"/>
                  </a:moveTo>
                  <a:lnTo>
                    <a:pt x="897" y="91"/>
                  </a:lnTo>
                  <a:cubicBezTo>
                    <a:pt x="907" y="475"/>
                    <a:pt x="475" y="417"/>
                    <a:pt x="327" y="662"/>
                  </a:cubicBezTo>
                  <a:cubicBezTo>
                    <a:pt x="212" y="844"/>
                    <a:pt x="1" y="997"/>
                    <a:pt x="212" y="1184"/>
                  </a:cubicBezTo>
                  <a:cubicBezTo>
                    <a:pt x="262" y="1228"/>
                    <a:pt x="298" y="1246"/>
                    <a:pt x="326" y="1246"/>
                  </a:cubicBezTo>
                  <a:cubicBezTo>
                    <a:pt x="425" y="1246"/>
                    <a:pt x="409" y="1021"/>
                    <a:pt x="499" y="988"/>
                  </a:cubicBezTo>
                  <a:cubicBezTo>
                    <a:pt x="546" y="968"/>
                    <a:pt x="597" y="957"/>
                    <a:pt x="647" y="957"/>
                  </a:cubicBezTo>
                  <a:cubicBezTo>
                    <a:pt x="670" y="957"/>
                    <a:pt x="693" y="959"/>
                    <a:pt x="715" y="964"/>
                  </a:cubicBezTo>
                  <a:cubicBezTo>
                    <a:pt x="1142" y="1074"/>
                    <a:pt x="1587" y="1160"/>
                    <a:pt x="1707" y="1692"/>
                  </a:cubicBezTo>
                  <a:lnTo>
                    <a:pt x="2009" y="1687"/>
                  </a:lnTo>
                  <a:cubicBezTo>
                    <a:pt x="2014" y="1635"/>
                    <a:pt x="2019" y="1577"/>
                    <a:pt x="2019" y="1520"/>
                  </a:cubicBezTo>
                  <a:cubicBezTo>
                    <a:pt x="2071" y="758"/>
                    <a:pt x="1391" y="48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0"/>
            <p:cNvSpPr/>
            <p:nvPr/>
          </p:nvSpPr>
          <p:spPr>
            <a:xfrm>
              <a:off x="3961850" y="1453475"/>
              <a:ext cx="38000" cy="39625"/>
            </a:xfrm>
            <a:custGeom>
              <a:rect b="b" l="l" r="r" t="t"/>
              <a:pathLst>
                <a:path extrusionOk="0" h="1585" w="1520">
                  <a:moveTo>
                    <a:pt x="950" y="1"/>
                  </a:moveTo>
                  <a:cubicBezTo>
                    <a:pt x="835" y="202"/>
                    <a:pt x="744" y="389"/>
                    <a:pt x="628" y="562"/>
                  </a:cubicBezTo>
                  <a:cubicBezTo>
                    <a:pt x="499" y="763"/>
                    <a:pt x="379" y="964"/>
                    <a:pt x="178" y="1113"/>
                  </a:cubicBezTo>
                  <a:cubicBezTo>
                    <a:pt x="1" y="1247"/>
                    <a:pt x="92" y="1415"/>
                    <a:pt x="255" y="1487"/>
                  </a:cubicBezTo>
                  <a:cubicBezTo>
                    <a:pt x="403" y="1552"/>
                    <a:pt x="560" y="1584"/>
                    <a:pt x="717" y="1584"/>
                  </a:cubicBezTo>
                  <a:cubicBezTo>
                    <a:pt x="849" y="1584"/>
                    <a:pt x="981" y="1561"/>
                    <a:pt x="1108" y="1515"/>
                  </a:cubicBezTo>
                  <a:cubicBezTo>
                    <a:pt x="1371" y="1434"/>
                    <a:pt x="1266" y="1156"/>
                    <a:pt x="1319" y="964"/>
                  </a:cubicBezTo>
                  <a:cubicBezTo>
                    <a:pt x="1347" y="863"/>
                    <a:pt x="1391" y="763"/>
                    <a:pt x="1419" y="662"/>
                  </a:cubicBezTo>
                  <a:cubicBezTo>
                    <a:pt x="1520" y="308"/>
                    <a:pt x="1376" y="101"/>
                    <a:pt x="9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10"/>
            <p:cNvSpPr/>
            <p:nvPr/>
          </p:nvSpPr>
          <p:spPr>
            <a:xfrm>
              <a:off x="3479350" y="1398900"/>
              <a:ext cx="43525" cy="40000"/>
            </a:xfrm>
            <a:custGeom>
              <a:rect b="b" l="l" r="r" t="t"/>
              <a:pathLst>
                <a:path extrusionOk="0" h="1600" w="1741">
                  <a:moveTo>
                    <a:pt x="1263" y="1"/>
                  </a:moveTo>
                  <a:cubicBezTo>
                    <a:pt x="1073" y="1"/>
                    <a:pt x="942" y="215"/>
                    <a:pt x="763" y="358"/>
                  </a:cubicBezTo>
                  <a:cubicBezTo>
                    <a:pt x="15" y="933"/>
                    <a:pt x="1" y="919"/>
                    <a:pt x="662" y="1513"/>
                  </a:cubicBezTo>
                  <a:cubicBezTo>
                    <a:pt x="721" y="1562"/>
                    <a:pt x="777" y="1600"/>
                    <a:pt x="836" y="1600"/>
                  </a:cubicBezTo>
                  <a:cubicBezTo>
                    <a:pt x="868" y="1600"/>
                    <a:pt x="901" y="1588"/>
                    <a:pt x="935" y="1561"/>
                  </a:cubicBezTo>
                  <a:cubicBezTo>
                    <a:pt x="1328" y="1244"/>
                    <a:pt x="1137" y="564"/>
                    <a:pt x="1741" y="401"/>
                  </a:cubicBezTo>
                  <a:cubicBezTo>
                    <a:pt x="1688" y="315"/>
                    <a:pt x="1625" y="228"/>
                    <a:pt x="1558" y="152"/>
                  </a:cubicBezTo>
                  <a:cubicBezTo>
                    <a:pt x="1442" y="43"/>
                    <a:pt x="1347" y="1"/>
                    <a:pt x="1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10"/>
            <p:cNvSpPr/>
            <p:nvPr/>
          </p:nvSpPr>
          <p:spPr>
            <a:xfrm>
              <a:off x="4171175" y="1510700"/>
              <a:ext cx="37750" cy="29950"/>
            </a:xfrm>
            <a:custGeom>
              <a:rect b="b" l="l" r="r" t="t"/>
              <a:pathLst>
                <a:path extrusionOk="0" h="1198" w="1510">
                  <a:moveTo>
                    <a:pt x="980" y="1"/>
                  </a:moveTo>
                  <a:cubicBezTo>
                    <a:pt x="616" y="1"/>
                    <a:pt x="342" y="345"/>
                    <a:pt x="29" y="525"/>
                  </a:cubicBezTo>
                  <a:cubicBezTo>
                    <a:pt x="0" y="664"/>
                    <a:pt x="87" y="736"/>
                    <a:pt x="144" y="822"/>
                  </a:cubicBezTo>
                  <a:cubicBezTo>
                    <a:pt x="335" y="1071"/>
                    <a:pt x="480" y="1198"/>
                    <a:pt x="623" y="1198"/>
                  </a:cubicBezTo>
                  <a:cubicBezTo>
                    <a:pt x="764" y="1198"/>
                    <a:pt x="903" y="1074"/>
                    <a:pt x="1079" y="822"/>
                  </a:cubicBezTo>
                  <a:cubicBezTo>
                    <a:pt x="1222" y="621"/>
                    <a:pt x="1510" y="492"/>
                    <a:pt x="1481" y="209"/>
                  </a:cubicBezTo>
                  <a:cubicBezTo>
                    <a:pt x="1293" y="58"/>
                    <a:pt x="1129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10"/>
            <p:cNvSpPr/>
            <p:nvPr/>
          </p:nvSpPr>
          <p:spPr>
            <a:xfrm>
              <a:off x="3298925" y="1598150"/>
              <a:ext cx="38125" cy="30150"/>
            </a:xfrm>
            <a:custGeom>
              <a:rect b="b" l="l" r="r" t="t"/>
              <a:pathLst>
                <a:path extrusionOk="0" h="1206" w="1525">
                  <a:moveTo>
                    <a:pt x="242" y="0"/>
                  </a:moveTo>
                  <a:cubicBezTo>
                    <a:pt x="146" y="0"/>
                    <a:pt x="88" y="34"/>
                    <a:pt x="67" y="99"/>
                  </a:cubicBezTo>
                  <a:cubicBezTo>
                    <a:pt x="24" y="224"/>
                    <a:pt x="0" y="377"/>
                    <a:pt x="91" y="473"/>
                  </a:cubicBezTo>
                  <a:cubicBezTo>
                    <a:pt x="350" y="765"/>
                    <a:pt x="661" y="1000"/>
                    <a:pt x="1011" y="1173"/>
                  </a:cubicBezTo>
                  <a:cubicBezTo>
                    <a:pt x="1055" y="1195"/>
                    <a:pt x="1100" y="1205"/>
                    <a:pt x="1146" y="1205"/>
                  </a:cubicBezTo>
                  <a:cubicBezTo>
                    <a:pt x="1256" y="1205"/>
                    <a:pt x="1362" y="1143"/>
                    <a:pt x="1409" y="1034"/>
                  </a:cubicBezTo>
                  <a:cubicBezTo>
                    <a:pt x="1481" y="866"/>
                    <a:pt x="1524" y="583"/>
                    <a:pt x="1366" y="530"/>
                  </a:cubicBezTo>
                  <a:cubicBezTo>
                    <a:pt x="973" y="391"/>
                    <a:pt x="642" y="137"/>
                    <a:pt x="297" y="3"/>
                  </a:cubicBezTo>
                  <a:cubicBezTo>
                    <a:pt x="278" y="1"/>
                    <a:pt x="259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10"/>
            <p:cNvSpPr/>
            <p:nvPr/>
          </p:nvSpPr>
          <p:spPr>
            <a:xfrm>
              <a:off x="3606950" y="1336775"/>
              <a:ext cx="44500" cy="27325"/>
            </a:xfrm>
            <a:custGeom>
              <a:rect b="b" l="l" r="r" t="t"/>
              <a:pathLst>
                <a:path extrusionOk="0" h="1093" w="1780">
                  <a:moveTo>
                    <a:pt x="6" y="475"/>
                  </a:moveTo>
                  <a:lnTo>
                    <a:pt x="1" y="480"/>
                  </a:lnTo>
                  <a:cubicBezTo>
                    <a:pt x="3" y="480"/>
                    <a:pt x="6" y="480"/>
                    <a:pt x="8" y="479"/>
                  </a:cubicBezTo>
                  <a:lnTo>
                    <a:pt x="8" y="479"/>
                  </a:lnTo>
                  <a:cubicBezTo>
                    <a:pt x="7" y="478"/>
                    <a:pt x="7" y="477"/>
                    <a:pt x="6" y="475"/>
                  </a:cubicBezTo>
                  <a:close/>
                  <a:moveTo>
                    <a:pt x="959" y="1"/>
                  </a:moveTo>
                  <a:cubicBezTo>
                    <a:pt x="807" y="477"/>
                    <a:pt x="385" y="437"/>
                    <a:pt x="8" y="479"/>
                  </a:cubicBezTo>
                  <a:lnTo>
                    <a:pt x="8" y="479"/>
                  </a:lnTo>
                  <a:cubicBezTo>
                    <a:pt x="387" y="1093"/>
                    <a:pt x="1056" y="902"/>
                    <a:pt x="1606" y="1046"/>
                  </a:cubicBezTo>
                  <a:cubicBezTo>
                    <a:pt x="1613" y="1047"/>
                    <a:pt x="1619" y="1048"/>
                    <a:pt x="1625" y="1048"/>
                  </a:cubicBezTo>
                  <a:cubicBezTo>
                    <a:pt x="1712" y="1048"/>
                    <a:pt x="1780" y="896"/>
                    <a:pt x="1726" y="811"/>
                  </a:cubicBezTo>
                  <a:cubicBezTo>
                    <a:pt x="1520" y="499"/>
                    <a:pt x="1448" y="49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10"/>
            <p:cNvSpPr/>
            <p:nvPr/>
          </p:nvSpPr>
          <p:spPr>
            <a:xfrm>
              <a:off x="3998400" y="1260725"/>
              <a:ext cx="36925" cy="36175"/>
            </a:xfrm>
            <a:custGeom>
              <a:rect b="b" l="l" r="r" t="t"/>
              <a:pathLst>
                <a:path extrusionOk="0" h="1447" w="1477">
                  <a:moveTo>
                    <a:pt x="1096" y="0"/>
                  </a:moveTo>
                  <a:cubicBezTo>
                    <a:pt x="1042" y="0"/>
                    <a:pt x="986" y="5"/>
                    <a:pt x="934" y="5"/>
                  </a:cubicBezTo>
                  <a:cubicBezTo>
                    <a:pt x="921" y="5"/>
                    <a:pt x="909" y="5"/>
                    <a:pt x="897" y="4"/>
                  </a:cubicBezTo>
                  <a:cubicBezTo>
                    <a:pt x="875" y="3"/>
                    <a:pt x="853" y="2"/>
                    <a:pt x="832" y="2"/>
                  </a:cubicBezTo>
                  <a:cubicBezTo>
                    <a:pt x="697" y="2"/>
                    <a:pt x="571" y="33"/>
                    <a:pt x="480" y="153"/>
                  </a:cubicBezTo>
                  <a:cubicBezTo>
                    <a:pt x="480" y="292"/>
                    <a:pt x="456" y="416"/>
                    <a:pt x="317" y="488"/>
                  </a:cubicBezTo>
                  <a:cubicBezTo>
                    <a:pt x="326" y="728"/>
                    <a:pt x="317" y="953"/>
                    <a:pt x="0" y="968"/>
                  </a:cubicBezTo>
                  <a:cubicBezTo>
                    <a:pt x="120" y="1164"/>
                    <a:pt x="163" y="1442"/>
                    <a:pt x="480" y="1447"/>
                  </a:cubicBezTo>
                  <a:cubicBezTo>
                    <a:pt x="585" y="1279"/>
                    <a:pt x="810" y="1193"/>
                    <a:pt x="806" y="939"/>
                  </a:cubicBezTo>
                  <a:cubicBezTo>
                    <a:pt x="796" y="752"/>
                    <a:pt x="911" y="579"/>
                    <a:pt x="1088" y="517"/>
                  </a:cubicBezTo>
                  <a:cubicBezTo>
                    <a:pt x="1256" y="450"/>
                    <a:pt x="1477" y="416"/>
                    <a:pt x="1376" y="162"/>
                  </a:cubicBezTo>
                  <a:cubicBezTo>
                    <a:pt x="1321" y="23"/>
                    <a:pt x="1212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10"/>
            <p:cNvSpPr/>
            <p:nvPr/>
          </p:nvSpPr>
          <p:spPr>
            <a:xfrm>
              <a:off x="3658725" y="1134500"/>
              <a:ext cx="39450" cy="33775"/>
            </a:xfrm>
            <a:custGeom>
              <a:rect b="b" l="l" r="r" t="t"/>
              <a:pathLst>
                <a:path extrusionOk="0" h="1351" w="1578">
                  <a:moveTo>
                    <a:pt x="558" y="0"/>
                  </a:moveTo>
                  <a:cubicBezTo>
                    <a:pt x="429" y="0"/>
                    <a:pt x="181" y="93"/>
                    <a:pt x="96" y="222"/>
                  </a:cubicBezTo>
                  <a:cubicBezTo>
                    <a:pt x="0" y="376"/>
                    <a:pt x="173" y="520"/>
                    <a:pt x="331" y="558"/>
                  </a:cubicBezTo>
                  <a:cubicBezTo>
                    <a:pt x="724" y="649"/>
                    <a:pt x="940" y="936"/>
                    <a:pt x="1155" y="1238"/>
                  </a:cubicBezTo>
                  <a:cubicBezTo>
                    <a:pt x="1200" y="1309"/>
                    <a:pt x="1278" y="1350"/>
                    <a:pt x="1358" y="1350"/>
                  </a:cubicBezTo>
                  <a:cubicBezTo>
                    <a:pt x="1382" y="1350"/>
                    <a:pt x="1406" y="1347"/>
                    <a:pt x="1429" y="1339"/>
                  </a:cubicBezTo>
                  <a:cubicBezTo>
                    <a:pt x="1548" y="1305"/>
                    <a:pt x="1577" y="1214"/>
                    <a:pt x="1577" y="1099"/>
                  </a:cubicBezTo>
                  <a:cubicBezTo>
                    <a:pt x="1577" y="1075"/>
                    <a:pt x="1572" y="1047"/>
                    <a:pt x="1568" y="1023"/>
                  </a:cubicBezTo>
                  <a:cubicBezTo>
                    <a:pt x="1438" y="524"/>
                    <a:pt x="863" y="443"/>
                    <a:pt x="633" y="26"/>
                  </a:cubicBezTo>
                  <a:cubicBezTo>
                    <a:pt x="623" y="8"/>
                    <a:pt x="596" y="0"/>
                    <a:pt x="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10"/>
            <p:cNvSpPr/>
            <p:nvPr/>
          </p:nvSpPr>
          <p:spPr>
            <a:xfrm>
              <a:off x="3103025" y="1133575"/>
              <a:ext cx="31775" cy="26175"/>
            </a:xfrm>
            <a:custGeom>
              <a:rect b="b" l="l" r="r" t="t"/>
              <a:pathLst>
                <a:path extrusionOk="0" h="1047" w="1271">
                  <a:moveTo>
                    <a:pt x="299" y="1"/>
                  </a:moveTo>
                  <a:cubicBezTo>
                    <a:pt x="235" y="1"/>
                    <a:pt x="170" y="25"/>
                    <a:pt x="120" y="72"/>
                  </a:cubicBezTo>
                  <a:cubicBezTo>
                    <a:pt x="19" y="168"/>
                    <a:pt x="0" y="317"/>
                    <a:pt x="72" y="437"/>
                  </a:cubicBezTo>
                  <a:cubicBezTo>
                    <a:pt x="313" y="818"/>
                    <a:pt x="638" y="1047"/>
                    <a:pt x="1127" y="1047"/>
                  </a:cubicBezTo>
                  <a:cubicBezTo>
                    <a:pt x="1174" y="1047"/>
                    <a:pt x="1221" y="1045"/>
                    <a:pt x="1270" y="1041"/>
                  </a:cubicBezTo>
                  <a:cubicBezTo>
                    <a:pt x="1146" y="552"/>
                    <a:pt x="772" y="341"/>
                    <a:pt x="475" y="72"/>
                  </a:cubicBezTo>
                  <a:cubicBezTo>
                    <a:pt x="427" y="25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10"/>
            <p:cNvSpPr/>
            <p:nvPr/>
          </p:nvSpPr>
          <p:spPr>
            <a:xfrm>
              <a:off x="3779625" y="1178875"/>
              <a:ext cx="52025" cy="36075"/>
            </a:xfrm>
            <a:custGeom>
              <a:rect b="b" l="l" r="r" t="t"/>
              <a:pathLst>
                <a:path extrusionOk="0" h="1443" w="2081">
                  <a:moveTo>
                    <a:pt x="0" y="0"/>
                  </a:moveTo>
                  <a:cubicBezTo>
                    <a:pt x="58" y="503"/>
                    <a:pt x="144" y="772"/>
                    <a:pt x="508" y="882"/>
                  </a:cubicBezTo>
                  <a:cubicBezTo>
                    <a:pt x="834" y="987"/>
                    <a:pt x="1155" y="1107"/>
                    <a:pt x="1404" y="1366"/>
                  </a:cubicBezTo>
                  <a:cubicBezTo>
                    <a:pt x="1663" y="1347"/>
                    <a:pt x="2080" y="1443"/>
                    <a:pt x="1721" y="949"/>
                  </a:cubicBezTo>
                  <a:cubicBezTo>
                    <a:pt x="1687" y="896"/>
                    <a:pt x="1711" y="805"/>
                    <a:pt x="1711" y="724"/>
                  </a:cubicBezTo>
                  <a:lnTo>
                    <a:pt x="1711" y="724"/>
                  </a:lnTo>
                  <a:cubicBezTo>
                    <a:pt x="1540" y="809"/>
                    <a:pt x="1385" y="847"/>
                    <a:pt x="1241" y="847"/>
                  </a:cubicBezTo>
                  <a:cubicBezTo>
                    <a:pt x="772" y="847"/>
                    <a:pt x="418" y="44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10"/>
            <p:cNvSpPr/>
            <p:nvPr/>
          </p:nvSpPr>
          <p:spPr>
            <a:xfrm>
              <a:off x="3356900" y="1100975"/>
              <a:ext cx="28425" cy="19925"/>
            </a:xfrm>
            <a:custGeom>
              <a:rect b="b" l="l" r="r" t="t"/>
              <a:pathLst>
                <a:path extrusionOk="0" h="797" w="1137">
                  <a:moveTo>
                    <a:pt x="260" y="1"/>
                  </a:moveTo>
                  <a:cubicBezTo>
                    <a:pt x="149" y="236"/>
                    <a:pt x="1" y="471"/>
                    <a:pt x="260" y="701"/>
                  </a:cubicBezTo>
                  <a:cubicBezTo>
                    <a:pt x="337" y="771"/>
                    <a:pt x="412" y="797"/>
                    <a:pt x="486" y="797"/>
                  </a:cubicBezTo>
                  <a:cubicBezTo>
                    <a:pt x="625" y="797"/>
                    <a:pt x="760" y="707"/>
                    <a:pt x="897" y="648"/>
                  </a:cubicBezTo>
                  <a:cubicBezTo>
                    <a:pt x="1137" y="413"/>
                    <a:pt x="954" y="289"/>
                    <a:pt x="758" y="193"/>
                  </a:cubicBezTo>
                  <a:cubicBezTo>
                    <a:pt x="600" y="116"/>
                    <a:pt x="422" y="63"/>
                    <a:pt x="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10"/>
            <p:cNvSpPr/>
            <p:nvPr/>
          </p:nvSpPr>
          <p:spPr>
            <a:xfrm>
              <a:off x="3603150" y="1310425"/>
              <a:ext cx="15450" cy="17325"/>
            </a:xfrm>
            <a:custGeom>
              <a:rect b="b" l="l" r="r" t="t"/>
              <a:pathLst>
                <a:path extrusionOk="0" h="693" w="618">
                  <a:moveTo>
                    <a:pt x="171" y="0"/>
                  </a:moveTo>
                  <a:cubicBezTo>
                    <a:pt x="46" y="0"/>
                    <a:pt x="1" y="130"/>
                    <a:pt x="9" y="259"/>
                  </a:cubicBezTo>
                  <a:cubicBezTo>
                    <a:pt x="27" y="504"/>
                    <a:pt x="114" y="693"/>
                    <a:pt x="378" y="693"/>
                  </a:cubicBezTo>
                  <a:cubicBezTo>
                    <a:pt x="393" y="693"/>
                    <a:pt x="409" y="692"/>
                    <a:pt x="426" y="691"/>
                  </a:cubicBezTo>
                  <a:cubicBezTo>
                    <a:pt x="589" y="676"/>
                    <a:pt x="613" y="537"/>
                    <a:pt x="618" y="422"/>
                  </a:cubicBezTo>
                  <a:cubicBezTo>
                    <a:pt x="613" y="144"/>
                    <a:pt x="417" y="44"/>
                    <a:pt x="215" y="5"/>
                  </a:cubicBezTo>
                  <a:cubicBezTo>
                    <a:pt x="199" y="2"/>
                    <a:pt x="185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10"/>
            <p:cNvSpPr/>
            <p:nvPr/>
          </p:nvSpPr>
          <p:spPr>
            <a:xfrm>
              <a:off x="3770775" y="1461375"/>
              <a:ext cx="18325" cy="14450"/>
            </a:xfrm>
            <a:custGeom>
              <a:rect b="b" l="l" r="r" t="t"/>
              <a:pathLst>
                <a:path extrusionOk="0" h="578" w="733">
                  <a:moveTo>
                    <a:pt x="225" y="1"/>
                  </a:moveTo>
                  <a:cubicBezTo>
                    <a:pt x="82" y="1"/>
                    <a:pt x="0" y="114"/>
                    <a:pt x="33" y="265"/>
                  </a:cubicBezTo>
                  <a:cubicBezTo>
                    <a:pt x="73" y="471"/>
                    <a:pt x="199" y="578"/>
                    <a:pt x="381" y="578"/>
                  </a:cubicBezTo>
                  <a:cubicBezTo>
                    <a:pt x="415" y="578"/>
                    <a:pt x="451" y="574"/>
                    <a:pt x="488" y="567"/>
                  </a:cubicBezTo>
                  <a:cubicBezTo>
                    <a:pt x="632" y="547"/>
                    <a:pt x="733" y="423"/>
                    <a:pt x="728" y="279"/>
                  </a:cubicBezTo>
                  <a:cubicBezTo>
                    <a:pt x="642" y="73"/>
                    <a:pt x="440" y="15"/>
                    <a:pt x="234" y="1"/>
                  </a:cubicBezTo>
                  <a:cubicBezTo>
                    <a:pt x="231" y="1"/>
                    <a:pt x="228" y="1"/>
                    <a:pt x="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10"/>
            <p:cNvSpPr/>
            <p:nvPr/>
          </p:nvSpPr>
          <p:spPr>
            <a:xfrm>
              <a:off x="3694775" y="1119475"/>
              <a:ext cx="16100" cy="13700"/>
            </a:xfrm>
            <a:custGeom>
              <a:rect b="b" l="l" r="r" t="t"/>
              <a:pathLst>
                <a:path extrusionOk="0" h="548" w="644">
                  <a:moveTo>
                    <a:pt x="413" y="0"/>
                  </a:moveTo>
                  <a:cubicBezTo>
                    <a:pt x="322" y="0"/>
                    <a:pt x="191" y="27"/>
                    <a:pt x="1" y="66"/>
                  </a:cubicBezTo>
                  <a:cubicBezTo>
                    <a:pt x="23" y="447"/>
                    <a:pt x="249" y="548"/>
                    <a:pt x="554" y="548"/>
                  </a:cubicBezTo>
                  <a:cubicBezTo>
                    <a:pt x="583" y="548"/>
                    <a:pt x="613" y="547"/>
                    <a:pt x="643" y="545"/>
                  </a:cubicBezTo>
                  <a:cubicBezTo>
                    <a:pt x="620" y="130"/>
                    <a:pt x="613" y="0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10"/>
            <p:cNvSpPr/>
            <p:nvPr/>
          </p:nvSpPr>
          <p:spPr>
            <a:xfrm>
              <a:off x="3682200" y="1109500"/>
              <a:ext cx="12750" cy="11650"/>
            </a:xfrm>
            <a:custGeom>
              <a:rect b="b" l="l" r="r" t="t"/>
              <a:pathLst>
                <a:path extrusionOk="0" h="466" w="510">
                  <a:moveTo>
                    <a:pt x="213" y="0"/>
                  </a:moveTo>
                  <a:cubicBezTo>
                    <a:pt x="153" y="0"/>
                    <a:pt x="83" y="12"/>
                    <a:pt x="1" y="39"/>
                  </a:cubicBezTo>
                  <a:cubicBezTo>
                    <a:pt x="120" y="243"/>
                    <a:pt x="234" y="444"/>
                    <a:pt x="499" y="460"/>
                  </a:cubicBezTo>
                  <a:lnTo>
                    <a:pt x="499" y="460"/>
                  </a:lnTo>
                  <a:cubicBezTo>
                    <a:pt x="510" y="188"/>
                    <a:pt x="444" y="0"/>
                    <a:pt x="213" y="0"/>
                  </a:cubicBezTo>
                  <a:close/>
                  <a:moveTo>
                    <a:pt x="499" y="460"/>
                  </a:moveTo>
                  <a:lnTo>
                    <a:pt x="499" y="460"/>
                  </a:lnTo>
                  <a:cubicBezTo>
                    <a:pt x="499" y="462"/>
                    <a:pt x="499" y="463"/>
                    <a:pt x="499" y="465"/>
                  </a:cubicBezTo>
                  <a:lnTo>
                    <a:pt x="504" y="460"/>
                  </a:lnTo>
                  <a:cubicBezTo>
                    <a:pt x="502" y="460"/>
                    <a:pt x="501" y="460"/>
                    <a:pt x="499" y="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10"/>
            <p:cNvSpPr/>
            <p:nvPr/>
          </p:nvSpPr>
          <p:spPr>
            <a:xfrm>
              <a:off x="3810775" y="1169075"/>
              <a:ext cx="12000" cy="8025"/>
            </a:xfrm>
            <a:custGeom>
              <a:rect b="b" l="l" r="r" t="t"/>
              <a:pathLst>
                <a:path extrusionOk="0" h="321" w="480">
                  <a:moveTo>
                    <a:pt x="138" y="1"/>
                  </a:moveTo>
                  <a:cubicBezTo>
                    <a:pt x="93" y="1"/>
                    <a:pt x="47" y="4"/>
                    <a:pt x="0" y="9"/>
                  </a:cubicBezTo>
                  <a:cubicBezTo>
                    <a:pt x="14" y="312"/>
                    <a:pt x="224" y="320"/>
                    <a:pt x="441" y="320"/>
                  </a:cubicBezTo>
                  <a:cubicBezTo>
                    <a:pt x="453" y="320"/>
                    <a:pt x="466" y="320"/>
                    <a:pt x="479" y="320"/>
                  </a:cubicBezTo>
                  <a:cubicBezTo>
                    <a:pt x="468" y="58"/>
                    <a:pt x="320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10"/>
            <p:cNvSpPr/>
            <p:nvPr/>
          </p:nvSpPr>
          <p:spPr>
            <a:xfrm>
              <a:off x="3746775" y="1556400"/>
              <a:ext cx="12025" cy="7175"/>
            </a:xfrm>
            <a:custGeom>
              <a:rect b="b" l="l" r="r" t="t"/>
              <a:pathLst>
                <a:path extrusionOk="0" h="287" w="481">
                  <a:moveTo>
                    <a:pt x="1" y="1"/>
                  </a:moveTo>
                  <a:cubicBezTo>
                    <a:pt x="27" y="146"/>
                    <a:pt x="62" y="287"/>
                    <a:pt x="230" y="287"/>
                  </a:cubicBezTo>
                  <a:cubicBezTo>
                    <a:pt x="245" y="287"/>
                    <a:pt x="262" y="286"/>
                    <a:pt x="279" y="283"/>
                  </a:cubicBezTo>
                  <a:cubicBezTo>
                    <a:pt x="442" y="264"/>
                    <a:pt x="456" y="12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10"/>
            <p:cNvSpPr/>
            <p:nvPr/>
          </p:nvSpPr>
          <p:spPr>
            <a:xfrm>
              <a:off x="4002225" y="1264650"/>
              <a:ext cx="8175" cy="8300"/>
            </a:xfrm>
            <a:custGeom>
              <a:rect b="b" l="l" r="r" t="t"/>
              <a:pathLst>
                <a:path extrusionOk="0" h="332" w="327">
                  <a:moveTo>
                    <a:pt x="327" y="1"/>
                  </a:moveTo>
                  <a:lnTo>
                    <a:pt x="6" y="5"/>
                  </a:lnTo>
                  <a:cubicBezTo>
                    <a:pt x="1" y="58"/>
                    <a:pt x="1" y="116"/>
                    <a:pt x="1" y="173"/>
                  </a:cubicBezTo>
                  <a:cubicBezTo>
                    <a:pt x="53" y="226"/>
                    <a:pt x="111" y="279"/>
                    <a:pt x="164" y="331"/>
                  </a:cubicBezTo>
                  <a:cubicBezTo>
                    <a:pt x="298" y="259"/>
                    <a:pt x="327" y="135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10"/>
            <p:cNvSpPr/>
            <p:nvPr/>
          </p:nvSpPr>
          <p:spPr>
            <a:xfrm>
              <a:off x="3624450" y="1330650"/>
              <a:ext cx="6500" cy="6150"/>
            </a:xfrm>
            <a:custGeom>
              <a:rect b="b" l="l" r="r" t="t"/>
              <a:pathLst>
                <a:path extrusionOk="0" h="246" w="260">
                  <a:moveTo>
                    <a:pt x="83" y="0"/>
                  </a:moveTo>
                  <a:cubicBezTo>
                    <a:pt x="75" y="0"/>
                    <a:pt x="67" y="1"/>
                    <a:pt x="58" y="1"/>
                  </a:cubicBezTo>
                  <a:cubicBezTo>
                    <a:pt x="34" y="11"/>
                    <a:pt x="15" y="30"/>
                    <a:pt x="10" y="54"/>
                  </a:cubicBezTo>
                  <a:cubicBezTo>
                    <a:pt x="1" y="236"/>
                    <a:pt x="140" y="231"/>
                    <a:pt x="259" y="246"/>
                  </a:cubicBezTo>
                  <a:lnTo>
                    <a:pt x="259" y="241"/>
                  </a:lnTo>
                  <a:cubicBezTo>
                    <a:pt x="241" y="132"/>
                    <a:pt x="240" y="0"/>
                    <a:pt x="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10"/>
            <p:cNvSpPr/>
            <p:nvPr/>
          </p:nvSpPr>
          <p:spPr>
            <a:xfrm>
              <a:off x="3600625" y="1342650"/>
              <a:ext cx="6350" cy="6150"/>
            </a:xfrm>
            <a:custGeom>
              <a:rect b="b" l="l" r="r" t="t"/>
              <a:pathLst>
                <a:path extrusionOk="0" h="246" w="254">
                  <a:moveTo>
                    <a:pt x="71" y="1"/>
                  </a:moveTo>
                  <a:cubicBezTo>
                    <a:pt x="68" y="1"/>
                    <a:pt x="65" y="1"/>
                    <a:pt x="62" y="1"/>
                  </a:cubicBezTo>
                  <a:cubicBezTo>
                    <a:pt x="38" y="10"/>
                    <a:pt x="19" y="25"/>
                    <a:pt x="14" y="49"/>
                  </a:cubicBezTo>
                  <a:cubicBezTo>
                    <a:pt x="0" y="223"/>
                    <a:pt x="134" y="221"/>
                    <a:pt x="248" y="239"/>
                  </a:cubicBezTo>
                  <a:lnTo>
                    <a:pt x="248" y="239"/>
                  </a:lnTo>
                  <a:cubicBezTo>
                    <a:pt x="231" y="128"/>
                    <a:pt x="236" y="1"/>
                    <a:pt x="71" y="1"/>
                  </a:cubicBezTo>
                  <a:close/>
                  <a:moveTo>
                    <a:pt x="248" y="239"/>
                  </a:moveTo>
                  <a:cubicBezTo>
                    <a:pt x="249" y="241"/>
                    <a:pt x="249" y="243"/>
                    <a:pt x="249" y="245"/>
                  </a:cubicBezTo>
                  <a:lnTo>
                    <a:pt x="254" y="240"/>
                  </a:lnTo>
                  <a:cubicBezTo>
                    <a:pt x="252" y="240"/>
                    <a:pt x="250" y="240"/>
                    <a:pt x="248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0"/>
            <p:cNvSpPr/>
            <p:nvPr/>
          </p:nvSpPr>
          <p:spPr>
            <a:xfrm>
              <a:off x="3823950" y="11066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3" y="43"/>
                    <a:pt x="0" y="101"/>
                    <a:pt x="10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6"/>
                    <a:pt x="192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0"/>
            <p:cNvSpPr/>
            <p:nvPr/>
          </p:nvSpPr>
          <p:spPr>
            <a:xfrm>
              <a:off x="3874400" y="1371175"/>
              <a:ext cx="2225" cy="1575"/>
            </a:xfrm>
            <a:custGeom>
              <a:rect b="b" l="l" r="r" t="t"/>
              <a:pathLst>
                <a:path extrusionOk="0" h="63" w="89">
                  <a:moveTo>
                    <a:pt x="38" y="0"/>
                  </a:moveTo>
                  <a:cubicBezTo>
                    <a:pt x="34" y="0"/>
                    <a:pt x="22" y="31"/>
                    <a:pt x="9" y="55"/>
                  </a:cubicBezTo>
                  <a:lnTo>
                    <a:pt x="9" y="55"/>
                  </a:lnTo>
                  <a:cubicBezTo>
                    <a:pt x="78" y="32"/>
                    <a:pt x="89" y="9"/>
                    <a:pt x="38" y="0"/>
                  </a:cubicBezTo>
                  <a:close/>
                  <a:moveTo>
                    <a:pt x="9" y="55"/>
                  </a:moveTo>
                  <a:cubicBezTo>
                    <a:pt x="6" y="56"/>
                    <a:pt x="3" y="57"/>
                    <a:pt x="0" y="58"/>
                  </a:cubicBezTo>
                  <a:lnTo>
                    <a:pt x="5" y="63"/>
                  </a:lnTo>
                  <a:cubicBezTo>
                    <a:pt x="6" y="60"/>
                    <a:pt x="8" y="58"/>
                    <a:pt x="9" y="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0"/>
            <p:cNvSpPr/>
            <p:nvPr/>
          </p:nvSpPr>
          <p:spPr>
            <a:xfrm>
              <a:off x="3872400" y="1372600"/>
              <a:ext cx="2250" cy="1600"/>
            </a:xfrm>
            <a:custGeom>
              <a:rect b="b" l="l" r="r" t="t"/>
              <a:pathLst>
                <a:path extrusionOk="0" h="64" w="90">
                  <a:moveTo>
                    <a:pt x="85" y="1"/>
                  </a:moveTo>
                  <a:cubicBezTo>
                    <a:pt x="84" y="3"/>
                    <a:pt x="83" y="6"/>
                    <a:pt x="82" y="8"/>
                  </a:cubicBezTo>
                  <a:lnTo>
                    <a:pt x="82" y="8"/>
                  </a:lnTo>
                  <a:cubicBezTo>
                    <a:pt x="84" y="7"/>
                    <a:pt x="87" y="6"/>
                    <a:pt x="90" y="6"/>
                  </a:cubicBezTo>
                  <a:lnTo>
                    <a:pt x="85" y="1"/>
                  </a:lnTo>
                  <a:close/>
                  <a:moveTo>
                    <a:pt x="82" y="8"/>
                  </a:moveTo>
                  <a:cubicBezTo>
                    <a:pt x="12" y="31"/>
                    <a:pt x="0" y="54"/>
                    <a:pt x="51" y="63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7" y="63"/>
                    <a:pt x="72" y="31"/>
                    <a:pt x="82" y="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0"/>
            <p:cNvSpPr/>
            <p:nvPr/>
          </p:nvSpPr>
          <p:spPr>
            <a:xfrm>
              <a:off x="3643375" y="1195050"/>
              <a:ext cx="28200" cy="8475"/>
            </a:xfrm>
            <a:custGeom>
              <a:rect b="b" l="l" r="r" t="t"/>
              <a:pathLst>
                <a:path extrusionOk="0" h="339" w="1128">
                  <a:moveTo>
                    <a:pt x="1" y="0"/>
                  </a:moveTo>
                  <a:cubicBezTo>
                    <a:pt x="154" y="225"/>
                    <a:pt x="231" y="338"/>
                    <a:pt x="372" y="338"/>
                  </a:cubicBezTo>
                  <a:cubicBezTo>
                    <a:pt x="512" y="338"/>
                    <a:pt x="717" y="225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0"/>
            <p:cNvSpPr/>
            <p:nvPr/>
          </p:nvSpPr>
          <p:spPr>
            <a:xfrm>
              <a:off x="3356450" y="1166825"/>
              <a:ext cx="10675" cy="12550"/>
            </a:xfrm>
            <a:custGeom>
              <a:rect b="b" l="l" r="r" t="t"/>
              <a:pathLst>
                <a:path extrusionOk="0" h="502" w="427">
                  <a:moveTo>
                    <a:pt x="299" y="0"/>
                  </a:moveTo>
                  <a:cubicBezTo>
                    <a:pt x="291" y="0"/>
                    <a:pt x="282" y="1"/>
                    <a:pt x="273" y="3"/>
                  </a:cubicBezTo>
                  <a:cubicBezTo>
                    <a:pt x="91" y="46"/>
                    <a:pt x="47" y="214"/>
                    <a:pt x="19" y="367"/>
                  </a:cubicBezTo>
                  <a:cubicBezTo>
                    <a:pt x="0" y="454"/>
                    <a:pt x="61" y="502"/>
                    <a:pt x="179" y="502"/>
                  </a:cubicBezTo>
                  <a:cubicBezTo>
                    <a:pt x="184" y="502"/>
                    <a:pt x="190" y="502"/>
                    <a:pt x="196" y="501"/>
                  </a:cubicBezTo>
                  <a:cubicBezTo>
                    <a:pt x="340" y="449"/>
                    <a:pt x="426" y="305"/>
                    <a:pt x="417" y="151"/>
                  </a:cubicBezTo>
                  <a:cubicBezTo>
                    <a:pt x="412" y="74"/>
                    <a:pt x="37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0"/>
            <p:cNvSpPr/>
            <p:nvPr/>
          </p:nvSpPr>
          <p:spPr>
            <a:xfrm>
              <a:off x="3593775" y="1142050"/>
              <a:ext cx="5175" cy="3050"/>
            </a:xfrm>
            <a:custGeom>
              <a:rect b="b" l="l" r="r" t="t"/>
              <a:pathLst>
                <a:path extrusionOk="0" h="122" w="207">
                  <a:moveTo>
                    <a:pt x="88" y="0"/>
                  </a:moveTo>
                  <a:cubicBezTo>
                    <a:pt x="65" y="0"/>
                    <a:pt x="37" y="17"/>
                    <a:pt x="1" y="64"/>
                  </a:cubicBezTo>
                  <a:lnTo>
                    <a:pt x="201" y="115"/>
                  </a:lnTo>
                  <a:lnTo>
                    <a:pt x="201" y="115"/>
                  </a:lnTo>
                  <a:cubicBezTo>
                    <a:pt x="164" y="74"/>
                    <a:pt x="137" y="0"/>
                    <a:pt x="88" y="0"/>
                  </a:cubicBezTo>
                  <a:close/>
                  <a:moveTo>
                    <a:pt x="201" y="115"/>
                  </a:moveTo>
                  <a:cubicBezTo>
                    <a:pt x="203" y="118"/>
                    <a:pt x="205" y="120"/>
                    <a:pt x="207" y="122"/>
                  </a:cubicBezTo>
                  <a:lnTo>
                    <a:pt x="207" y="117"/>
                  </a:lnTo>
                  <a:lnTo>
                    <a:pt x="201" y="1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0"/>
            <p:cNvSpPr/>
            <p:nvPr/>
          </p:nvSpPr>
          <p:spPr>
            <a:xfrm>
              <a:off x="3566000" y="1460550"/>
              <a:ext cx="5050" cy="3200"/>
            </a:xfrm>
            <a:custGeom>
              <a:rect b="b" l="l" r="r" t="t"/>
              <a:pathLst>
                <a:path extrusionOk="0" h="128" w="202">
                  <a:moveTo>
                    <a:pt x="201" y="1"/>
                  </a:moveTo>
                  <a:cubicBezTo>
                    <a:pt x="191" y="8"/>
                    <a:pt x="176" y="10"/>
                    <a:pt x="159" y="10"/>
                  </a:cubicBezTo>
                  <a:cubicBezTo>
                    <a:pt x="132" y="10"/>
                    <a:pt x="101" y="4"/>
                    <a:pt x="74" y="4"/>
                  </a:cubicBezTo>
                  <a:cubicBezTo>
                    <a:pt x="29" y="4"/>
                    <a:pt x="1" y="21"/>
                    <a:pt x="43" y="116"/>
                  </a:cubicBezTo>
                  <a:cubicBezTo>
                    <a:pt x="46" y="124"/>
                    <a:pt x="52" y="127"/>
                    <a:pt x="60" y="127"/>
                  </a:cubicBezTo>
                  <a:cubicBezTo>
                    <a:pt x="96" y="127"/>
                    <a:pt x="174" y="59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0"/>
            <p:cNvSpPr/>
            <p:nvPr/>
          </p:nvSpPr>
          <p:spPr>
            <a:xfrm>
              <a:off x="3565475" y="1449600"/>
              <a:ext cx="3175" cy="2100"/>
            </a:xfrm>
            <a:custGeom>
              <a:rect b="b" l="l" r="r" t="t"/>
              <a:pathLst>
                <a:path extrusionOk="0" h="84" w="127">
                  <a:moveTo>
                    <a:pt x="60" y="0"/>
                  </a:moveTo>
                  <a:cubicBezTo>
                    <a:pt x="18" y="0"/>
                    <a:pt x="0" y="23"/>
                    <a:pt x="21" y="60"/>
                  </a:cubicBezTo>
                  <a:cubicBezTo>
                    <a:pt x="26" y="74"/>
                    <a:pt x="54" y="74"/>
                    <a:pt x="74" y="84"/>
                  </a:cubicBezTo>
                  <a:lnTo>
                    <a:pt x="126" y="46"/>
                  </a:lnTo>
                  <a:cubicBezTo>
                    <a:pt x="112" y="31"/>
                    <a:pt x="98" y="2"/>
                    <a:pt x="83" y="2"/>
                  </a:cubicBezTo>
                  <a:cubicBezTo>
                    <a:pt x="75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0"/>
            <p:cNvSpPr/>
            <p:nvPr/>
          </p:nvSpPr>
          <p:spPr>
            <a:xfrm>
              <a:off x="3571025" y="1458875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67" y="0"/>
                  </a:moveTo>
                  <a:lnTo>
                    <a:pt x="0" y="68"/>
                  </a:lnTo>
                  <a:cubicBezTo>
                    <a:pt x="19" y="63"/>
                    <a:pt x="38" y="53"/>
                    <a:pt x="53" y="44"/>
                  </a:cubicBezTo>
                  <a:cubicBezTo>
                    <a:pt x="67" y="34"/>
                    <a:pt x="67" y="15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0"/>
            <p:cNvSpPr/>
            <p:nvPr/>
          </p:nvSpPr>
          <p:spPr>
            <a:xfrm>
              <a:off x="3990600" y="1280825"/>
              <a:ext cx="3750" cy="3975"/>
            </a:xfrm>
            <a:custGeom>
              <a:rect b="b" l="l" r="r" t="t"/>
              <a:pathLst>
                <a:path extrusionOk="0" h="159" w="150">
                  <a:moveTo>
                    <a:pt x="1" y="1"/>
                  </a:moveTo>
                  <a:lnTo>
                    <a:pt x="149" y="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10"/>
            <p:cNvSpPr/>
            <p:nvPr/>
          </p:nvSpPr>
          <p:spPr>
            <a:xfrm>
              <a:off x="3846350" y="1169775"/>
              <a:ext cx="8300" cy="3975"/>
            </a:xfrm>
            <a:custGeom>
              <a:rect b="b" l="l" r="r" t="t"/>
              <a:pathLst>
                <a:path extrusionOk="0" h="159" w="332">
                  <a:moveTo>
                    <a:pt x="172" y="0"/>
                  </a:moveTo>
                  <a:cubicBezTo>
                    <a:pt x="118" y="0"/>
                    <a:pt x="61" y="46"/>
                    <a:pt x="1" y="134"/>
                  </a:cubicBezTo>
                  <a:lnTo>
                    <a:pt x="331" y="158"/>
                  </a:lnTo>
                  <a:cubicBezTo>
                    <a:pt x="282" y="52"/>
                    <a:pt x="229" y="0"/>
                    <a:pt x="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10"/>
            <p:cNvSpPr/>
            <p:nvPr/>
          </p:nvSpPr>
          <p:spPr>
            <a:xfrm>
              <a:off x="3805250" y="1305900"/>
              <a:ext cx="4100" cy="4425"/>
            </a:xfrm>
            <a:custGeom>
              <a:rect b="b" l="l" r="r" t="t"/>
              <a:pathLst>
                <a:path extrusionOk="0" h="177" w="164">
                  <a:moveTo>
                    <a:pt x="60" y="0"/>
                  </a:moveTo>
                  <a:cubicBezTo>
                    <a:pt x="26" y="0"/>
                    <a:pt x="1" y="29"/>
                    <a:pt x="1" y="71"/>
                  </a:cubicBezTo>
                  <a:cubicBezTo>
                    <a:pt x="5" y="100"/>
                    <a:pt x="20" y="119"/>
                    <a:pt x="39" y="138"/>
                  </a:cubicBezTo>
                  <a:cubicBezTo>
                    <a:pt x="62" y="164"/>
                    <a:pt x="85" y="176"/>
                    <a:pt x="105" y="176"/>
                  </a:cubicBezTo>
                  <a:cubicBezTo>
                    <a:pt x="127" y="176"/>
                    <a:pt x="146" y="163"/>
                    <a:pt x="164" y="138"/>
                  </a:cubicBezTo>
                  <a:cubicBezTo>
                    <a:pt x="144" y="95"/>
                    <a:pt x="135" y="33"/>
                    <a:pt x="101" y="14"/>
                  </a:cubicBezTo>
                  <a:cubicBezTo>
                    <a:pt x="87" y="5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0"/>
            <p:cNvSpPr/>
            <p:nvPr/>
          </p:nvSpPr>
          <p:spPr>
            <a:xfrm>
              <a:off x="4054350" y="1117300"/>
              <a:ext cx="20750" cy="13100"/>
            </a:xfrm>
            <a:custGeom>
              <a:rect b="b" l="l" r="r" t="t"/>
              <a:pathLst>
                <a:path extrusionOk="0" h="524" w="830">
                  <a:moveTo>
                    <a:pt x="563" y="0"/>
                  </a:moveTo>
                  <a:cubicBezTo>
                    <a:pt x="480" y="0"/>
                    <a:pt x="385" y="43"/>
                    <a:pt x="298" y="81"/>
                  </a:cubicBezTo>
                  <a:cubicBezTo>
                    <a:pt x="163" y="148"/>
                    <a:pt x="1" y="211"/>
                    <a:pt x="29" y="465"/>
                  </a:cubicBezTo>
                  <a:cubicBezTo>
                    <a:pt x="83" y="509"/>
                    <a:pt x="133" y="524"/>
                    <a:pt x="181" y="524"/>
                  </a:cubicBezTo>
                  <a:cubicBezTo>
                    <a:pt x="267" y="524"/>
                    <a:pt x="345" y="477"/>
                    <a:pt x="422" y="474"/>
                  </a:cubicBezTo>
                  <a:cubicBezTo>
                    <a:pt x="614" y="469"/>
                    <a:pt x="830" y="422"/>
                    <a:pt x="753" y="168"/>
                  </a:cubicBezTo>
                  <a:cubicBezTo>
                    <a:pt x="715" y="41"/>
                    <a:pt x="645" y="0"/>
                    <a:pt x="5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9" name="Google Shape;2399;p10"/>
          <p:cNvGrpSpPr/>
          <p:nvPr/>
        </p:nvGrpSpPr>
        <p:grpSpPr>
          <a:xfrm>
            <a:off x="6631848" y="-39208"/>
            <a:ext cx="2569300" cy="1568237"/>
            <a:chOff x="6001250" y="525225"/>
            <a:chExt cx="1479500" cy="903050"/>
          </a:xfrm>
        </p:grpSpPr>
        <p:sp>
          <p:nvSpPr>
            <p:cNvPr id="2400" name="Google Shape;2400;p10"/>
            <p:cNvSpPr/>
            <p:nvPr/>
          </p:nvSpPr>
          <p:spPr>
            <a:xfrm>
              <a:off x="7013700" y="525675"/>
              <a:ext cx="463825" cy="459650"/>
            </a:xfrm>
            <a:custGeom>
              <a:rect b="b" l="l" r="r" t="t"/>
              <a:pathLst>
                <a:path extrusionOk="0" h="18386" w="18553">
                  <a:moveTo>
                    <a:pt x="2048" y="3449"/>
                  </a:moveTo>
                  <a:cubicBezTo>
                    <a:pt x="2060" y="3449"/>
                    <a:pt x="2074" y="3470"/>
                    <a:pt x="2087" y="3511"/>
                  </a:cubicBezTo>
                  <a:lnTo>
                    <a:pt x="2087" y="3511"/>
                  </a:lnTo>
                  <a:cubicBezTo>
                    <a:pt x="2063" y="3501"/>
                    <a:pt x="2027" y="3489"/>
                    <a:pt x="2027" y="3480"/>
                  </a:cubicBezTo>
                  <a:cubicBezTo>
                    <a:pt x="2033" y="3459"/>
                    <a:pt x="2040" y="3449"/>
                    <a:pt x="2048" y="3449"/>
                  </a:cubicBezTo>
                  <a:close/>
                  <a:moveTo>
                    <a:pt x="6997" y="2790"/>
                  </a:moveTo>
                  <a:lnTo>
                    <a:pt x="6997" y="2790"/>
                  </a:lnTo>
                  <a:cubicBezTo>
                    <a:pt x="6954" y="3173"/>
                    <a:pt x="6384" y="3312"/>
                    <a:pt x="6820" y="3887"/>
                  </a:cubicBezTo>
                  <a:cubicBezTo>
                    <a:pt x="6508" y="3748"/>
                    <a:pt x="6230" y="3547"/>
                    <a:pt x="6000" y="3298"/>
                  </a:cubicBezTo>
                  <a:cubicBezTo>
                    <a:pt x="6312" y="3073"/>
                    <a:pt x="6547" y="2795"/>
                    <a:pt x="6997" y="2790"/>
                  </a:cubicBezTo>
                  <a:close/>
                  <a:moveTo>
                    <a:pt x="4533" y="4225"/>
                  </a:moveTo>
                  <a:cubicBezTo>
                    <a:pt x="4541" y="4225"/>
                    <a:pt x="4549" y="4226"/>
                    <a:pt x="4558" y="4228"/>
                  </a:cubicBezTo>
                  <a:cubicBezTo>
                    <a:pt x="4639" y="4237"/>
                    <a:pt x="4702" y="4309"/>
                    <a:pt x="4706" y="4386"/>
                  </a:cubicBezTo>
                  <a:cubicBezTo>
                    <a:pt x="4676" y="4433"/>
                    <a:pt x="4625" y="4458"/>
                    <a:pt x="4571" y="4458"/>
                  </a:cubicBezTo>
                  <a:cubicBezTo>
                    <a:pt x="4548" y="4458"/>
                    <a:pt x="4524" y="4454"/>
                    <a:pt x="4500" y="4443"/>
                  </a:cubicBezTo>
                  <a:cubicBezTo>
                    <a:pt x="4424" y="4415"/>
                    <a:pt x="4381" y="4352"/>
                    <a:pt x="4428" y="4271"/>
                  </a:cubicBezTo>
                  <a:cubicBezTo>
                    <a:pt x="4456" y="4243"/>
                    <a:pt x="4494" y="4225"/>
                    <a:pt x="4533" y="4225"/>
                  </a:cubicBezTo>
                  <a:close/>
                  <a:moveTo>
                    <a:pt x="11252" y="4389"/>
                  </a:moveTo>
                  <a:cubicBezTo>
                    <a:pt x="11271" y="4389"/>
                    <a:pt x="11292" y="4391"/>
                    <a:pt x="11315" y="4395"/>
                  </a:cubicBezTo>
                  <a:cubicBezTo>
                    <a:pt x="11521" y="4496"/>
                    <a:pt x="11876" y="4458"/>
                    <a:pt x="11819" y="4860"/>
                  </a:cubicBezTo>
                  <a:cubicBezTo>
                    <a:pt x="11801" y="4978"/>
                    <a:pt x="11740" y="5048"/>
                    <a:pt x="11647" y="5048"/>
                  </a:cubicBezTo>
                  <a:cubicBezTo>
                    <a:pt x="11615" y="5048"/>
                    <a:pt x="11580" y="5040"/>
                    <a:pt x="11541" y="5023"/>
                  </a:cubicBezTo>
                  <a:cubicBezTo>
                    <a:pt x="11339" y="4942"/>
                    <a:pt x="11033" y="4971"/>
                    <a:pt x="11061" y="4616"/>
                  </a:cubicBezTo>
                  <a:cubicBezTo>
                    <a:pt x="11074" y="4486"/>
                    <a:pt x="11119" y="4389"/>
                    <a:pt x="11252" y="4389"/>
                  </a:cubicBezTo>
                  <a:close/>
                  <a:moveTo>
                    <a:pt x="6758" y="6178"/>
                  </a:moveTo>
                  <a:lnTo>
                    <a:pt x="6758" y="6178"/>
                  </a:lnTo>
                  <a:cubicBezTo>
                    <a:pt x="6949" y="6327"/>
                    <a:pt x="7179" y="6413"/>
                    <a:pt x="7419" y="6418"/>
                  </a:cubicBezTo>
                  <a:cubicBezTo>
                    <a:pt x="7663" y="6428"/>
                    <a:pt x="7726" y="6624"/>
                    <a:pt x="7659" y="6816"/>
                  </a:cubicBezTo>
                  <a:cubicBezTo>
                    <a:pt x="7624" y="6919"/>
                    <a:pt x="7583" y="6954"/>
                    <a:pt x="7537" y="6954"/>
                  </a:cubicBezTo>
                  <a:cubicBezTo>
                    <a:pt x="7469" y="6954"/>
                    <a:pt x="7391" y="6874"/>
                    <a:pt x="7314" y="6825"/>
                  </a:cubicBezTo>
                  <a:cubicBezTo>
                    <a:pt x="7261" y="6794"/>
                    <a:pt x="7212" y="6782"/>
                    <a:pt x="7163" y="6782"/>
                  </a:cubicBezTo>
                  <a:cubicBezTo>
                    <a:pt x="6977" y="6782"/>
                    <a:pt x="6808" y="6961"/>
                    <a:pt x="6597" y="6961"/>
                  </a:cubicBezTo>
                  <a:cubicBezTo>
                    <a:pt x="6558" y="6961"/>
                    <a:pt x="6517" y="6955"/>
                    <a:pt x="6475" y="6940"/>
                  </a:cubicBezTo>
                  <a:cubicBezTo>
                    <a:pt x="6542" y="6672"/>
                    <a:pt x="6777" y="6499"/>
                    <a:pt x="6758" y="6178"/>
                  </a:cubicBezTo>
                  <a:close/>
                  <a:moveTo>
                    <a:pt x="16410" y="6279"/>
                  </a:moveTo>
                  <a:cubicBezTo>
                    <a:pt x="16621" y="6303"/>
                    <a:pt x="16817" y="6341"/>
                    <a:pt x="16880" y="6538"/>
                  </a:cubicBezTo>
                  <a:cubicBezTo>
                    <a:pt x="16932" y="6710"/>
                    <a:pt x="16769" y="6830"/>
                    <a:pt x="16645" y="6907"/>
                  </a:cubicBezTo>
                  <a:cubicBezTo>
                    <a:pt x="16448" y="7036"/>
                    <a:pt x="16242" y="7146"/>
                    <a:pt x="16022" y="7237"/>
                  </a:cubicBezTo>
                  <a:cubicBezTo>
                    <a:pt x="15979" y="7256"/>
                    <a:pt x="15934" y="7265"/>
                    <a:pt x="15890" y="7265"/>
                  </a:cubicBezTo>
                  <a:cubicBezTo>
                    <a:pt x="15751" y="7265"/>
                    <a:pt x="15617" y="7179"/>
                    <a:pt x="15566" y="7041"/>
                  </a:cubicBezTo>
                  <a:cubicBezTo>
                    <a:pt x="15485" y="6864"/>
                    <a:pt x="15499" y="6662"/>
                    <a:pt x="15705" y="6567"/>
                  </a:cubicBezTo>
                  <a:cubicBezTo>
                    <a:pt x="15935" y="6452"/>
                    <a:pt x="16185" y="6370"/>
                    <a:pt x="16410" y="6279"/>
                  </a:cubicBezTo>
                  <a:close/>
                  <a:moveTo>
                    <a:pt x="17383" y="7204"/>
                  </a:moveTo>
                  <a:cubicBezTo>
                    <a:pt x="17517" y="7204"/>
                    <a:pt x="17651" y="7214"/>
                    <a:pt x="17685" y="7386"/>
                  </a:cubicBezTo>
                  <a:cubicBezTo>
                    <a:pt x="17594" y="7712"/>
                    <a:pt x="17273" y="7659"/>
                    <a:pt x="17047" y="7760"/>
                  </a:cubicBezTo>
                  <a:cubicBezTo>
                    <a:pt x="17026" y="7769"/>
                    <a:pt x="17005" y="7773"/>
                    <a:pt x="16984" y="7773"/>
                  </a:cubicBezTo>
                  <a:cubicBezTo>
                    <a:pt x="16897" y="7773"/>
                    <a:pt x="16824" y="7699"/>
                    <a:pt x="16832" y="7607"/>
                  </a:cubicBezTo>
                  <a:cubicBezTo>
                    <a:pt x="16841" y="7237"/>
                    <a:pt x="17105" y="7204"/>
                    <a:pt x="17383" y="7204"/>
                  </a:cubicBezTo>
                  <a:close/>
                  <a:moveTo>
                    <a:pt x="7938" y="7359"/>
                  </a:moveTo>
                  <a:cubicBezTo>
                    <a:pt x="8054" y="7359"/>
                    <a:pt x="8168" y="7383"/>
                    <a:pt x="8224" y="7439"/>
                  </a:cubicBezTo>
                  <a:cubicBezTo>
                    <a:pt x="8397" y="7611"/>
                    <a:pt x="8272" y="7765"/>
                    <a:pt x="8157" y="7918"/>
                  </a:cubicBezTo>
                  <a:cubicBezTo>
                    <a:pt x="7903" y="8258"/>
                    <a:pt x="7443" y="8349"/>
                    <a:pt x="7184" y="8728"/>
                  </a:cubicBezTo>
                  <a:lnTo>
                    <a:pt x="7184" y="8723"/>
                  </a:lnTo>
                  <a:cubicBezTo>
                    <a:pt x="7131" y="8230"/>
                    <a:pt x="7635" y="7976"/>
                    <a:pt x="7596" y="7496"/>
                  </a:cubicBezTo>
                  <a:cubicBezTo>
                    <a:pt x="7588" y="7413"/>
                    <a:pt x="7765" y="7359"/>
                    <a:pt x="7938" y="7359"/>
                  </a:cubicBezTo>
                  <a:close/>
                  <a:moveTo>
                    <a:pt x="16396" y="10727"/>
                  </a:moveTo>
                  <a:cubicBezTo>
                    <a:pt x="16439" y="10727"/>
                    <a:pt x="16477" y="10770"/>
                    <a:pt x="16515" y="10794"/>
                  </a:cubicBezTo>
                  <a:lnTo>
                    <a:pt x="16391" y="10856"/>
                  </a:lnTo>
                  <a:lnTo>
                    <a:pt x="16271" y="10784"/>
                  </a:lnTo>
                  <a:cubicBezTo>
                    <a:pt x="16319" y="10765"/>
                    <a:pt x="16357" y="10727"/>
                    <a:pt x="16396" y="10727"/>
                  </a:cubicBezTo>
                  <a:close/>
                  <a:moveTo>
                    <a:pt x="13031" y="9519"/>
                  </a:moveTo>
                  <a:lnTo>
                    <a:pt x="13031" y="9519"/>
                  </a:lnTo>
                  <a:cubicBezTo>
                    <a:pt x="13466" y="9749"/>
                    <a:pt x="13884" y="9912"/>
                    <a:pt x="14348" y="9912"/>
                  </a:cubicBezTo>
                  <a:cubicBezTo>
                    <a:pt x="14396" y="9912"/>
                    <a:pt x="14444" y="9911"/>
                    <a:pt x="14493" y="9907"/>
                  </a:cubicBezTo>
                  <a:cubicBezTo>
                    <a:pt x="14537" y="9904"/>
                    <a:pt x="14590" y="9895"/>
                    <a:pt x="14637" y="9895"/>
                  </a:cubicBezTo>
                  <a:cubicBezTo>
                    <a:pt x="14672" y="9895"/>
                    <a:pt x="14703" y="9900"/>
                    <a:pt x="14723" y="9917"/>
                  </a:cubicBezTo>
                  <a:cubicBezTo>
                    <a:pt x="14890" y="10049"/>
                    <a:pt x="15039" y="10105"/>
                    <a:pt x="15176" y="10105"/>
                  </a:cubicBezTo>
                  <a:cubicBezTo>
                    <a:pt x="15444" y="10105"/>
                    <a:pt x="15667" y="9892"/>
                    <a:pt x="15892" y="9629"/>
                  </a:cubicBezTo>
                  <a:lnTo>
                    <a:pt x="15892" y="9629"/>
                  </a:lnTo>
                  <a:cubicBezTo>
                    <a:pt x="15864" y="10012"/>
                    <a:pt x="16218" y="10487"/>
                    <a:pt x="15523" y="10578"/>
                  </a:cubicBezTo>
                  <a:cubicBezTo>
                    <a:pt x="15312" y="10607"/>
                    <a:pt x="15241" y="10794"/>
                    <a:pt x="15183" y="10981"/>
                  </a:cubicBezTo>
                  <a:cubicBezTo>
                    <a:pt x="15149" y="11108"/>
                    <a:pt x="15033" y="11192"/>
                    <a:pt x="14908" y="11192"/>
                  </a:cubicBezTo>
                  <a:cubicBezTo>
                    <a:pt x="14873" y="11192"/>
                    <a:pt x="14839" y="11186"/>
                    <a:pt x="14804" y="11172"/>
                  </a:cubicBezTo>
                  <a:cubicBezTo>
                    <a:pt x="14565" y="11100"/>
                    <a:pt x="14819" y="10981"/>
                    <a:pt x="14804" y="10875"/>
                  </a:cubicBezTo>
                  <a:cubicBezTo>
                    <a:pt x="14776" y="10707"/>
                    <a:pt x="14571" y="10530"/>
                    <a:pt x="14529" y="10530"/>
                  </a:cubicBezTo>
                  <a:cubicBezTo>
                    <a:pt x="14528" y="10530"/>
                    <a:pt x="14527" y="10530"/>
                    <a:pt x="14526" y="10530"/>
                  </a:cubicBezTo>
                  <a:cubicBezTo>
                    <a:pt x="14478" y="10543"/>
                    <a:pt x="14433" y="10548"/>
                    <a:pt x="14390" y="10548"/>
                  </a:cubicBezTo>
                  <a:cubicBezTo>
                    <a:pt x="14016" y="10548"/>
                    <a:pt x="13801" y="10130"/>
                    <a:pt x="13412" y="10130"/>
                  </a:cubicBezTo>
                  <a:cubicBezTo>
                    <a:pt x="13397" y="10130"/>
                    <a:pt x="13382" y="10131"/>
                    <a:pt x="13367" y="10132"/>
                  </a:cubicBezTo>
                  <a:cubicBezTo>
                    <a:pt x="13353" y="10133"/>
                    <a:pt x="13340" y="10134"/>
                    <a:pt x="13326" y="10134"/>
                  </a:cubicBezTo>
                  <a:cubicBezTo>
                    <a:pt x="13020" y="10134"/>
                    <a:pt x="12889" y="9868"/>
                    <a:pt x="13031" y="9519"/>
                  </a:cubicBezTo>
                  <a:close/>
                  <a:moveTo>
                    <a:pt x="13304" y="11374"/>
                  </a:moveTo>
                  <a:cubicBezTo>
                    <a:pt x="13437" y="11374"/>
                    <a:pt x="13571" y="11528"/>
                    <a:pt x="13549" y="11695"/>
                  </a:cubicBezTo>
                  <a:cubicBezTo>
                    <a:pt x="13523" y="11843"/>
                    <a:pt x="13430" y="11939"/>
                    <a:pt x="13266" y="11939"/>
                  </a:cubicBezTo>
                  <a:cubicBezTo>
                    <a:pt x="13245" y="11939"/>
                    <a:pt x="13222" y="11938"/>
                    <a:pt x="13199" y="11934"/>
                  </a:cubicBezTo>
                  <a:cubicBezTo>
                    <a:pt x="13031" y="11910"/>
                    <a:pt x="12919" y="11894"/>
                    <a:pt x="12835" y="11894"/>
                  </a:cubicBezTo>
                  <a:cubicBezTo>
                    <a:pt x="12669" y="11894"/>
                    <a:pt x="12610" y="11954"/>
                    <a:pt x="12442" y="12126"/>
                  </a:cubicBezTo>
                  <a:lnTo>
                    <a:pt x="11799" y="11651"/>
                  </a:lnTo>
                  <a:cubicBezTo>
                    <a:pt x="12336" y="11431"/>
                    <a:pt x="12820" y="11493"/>
                    <a:pt x="13266" y="11378"/>
                  </a:cubicBezTo>
                  <a:cubicBezTo>
                    <a:pt x="13278" y="11375"/>
                    <a:pt x="13291" y="11374"/>
                    <a:pt x="13304" y="11374"/>
                  </a:cubicBezTo>
                  <a:close/>
                  <a:moveTo>
                    <a:pt x="15872" y="10980"/>
                  </a:moveTo>
                  <a:cubicBezTo>
                    <a:pt x="15927" y="10980"/>
                    <a:pt x="15993" y="10996"/>
                    <a:pt x="16070" y="11024"/>
                  </a:cubicBezTo>
                  <a:cubicBezTo>
                    <a:pt x="16245" y="11088"/>
                    <a:pt x="16416" y="11153"/>
                    <a:pt x="16596" y="11153"/>
                  </a:cubicBezTo>
                  <a:cubicBezTo>
                    <a:pt x="16697" y="11153"/>
                    <a:pt x="16800" y="11133"/>
                    <a:pt x="16908" y="11081"/>
                  </a:cubicBezTo>
                  <a:cubicBezTo>
                    <a:pt x="16931" y="11071"/>
                    <a:pt x="16955" y="11066"/>
                    <a:pt x="16978" y="11066"/>
                  </a:cubicBezTo>
                  <a:cubicBezTo>
                    <a:pt x="17081" y="11066"/>
                    <a:pt x="17177" y="11160"/>
                    <a:pt x="17201" y="11278"/>
                  </a:cubicBezTo>
                  <a:cubicBezTo>
                    <a:pt x="17239" y="11455"/>
                    <a:pt x="17086" y="11460"/>
                    <a:pt x="16961" y="11508"/>
                  </a:cubicBezTo>
                  <a:cubicBezTo>
                    <a:pt x="16535" y="11675"/>
                    <a:pt x="16060" y="11704"/>
                    <a:pt x="15763" y="12169"/>
                  </a:cubicBezTo>
                  <a:cubicBezTo>
                    <a:pt x="15680" y="12295"/>
                    <a:pt x="15380" y="12399"/>
                    <a:pt x="15174" y="12399"/>
                  </a:cubicBezTo>
                  <a:cubicBezTo>
                    <a:pt x="15105" y="12399"/>
                    <a:pt x="15047" y="12387"/>
                    <a:pt x="15011" y="12361"/>
                  </a:cubicBezTo>
                  <a:cubicBezTo>
                    <a:pt x="14733" y="12164"/>
                    <a:pt x="14344" y="12159"/>
                    <a:pt x="14138" y="11858"/>
                  </a:cubicBezTo>
                  <a:cubicBezTo>
                    <a:pt x="14105" y="11810"/>
                    <a:pt x="14124" y="11709"/>
                    <a:pt x="14148" y="11637"/>
                  </a:cubicBezTo>
                  <a:cubicBezTo>
                    <a:pt x="14157" y="11608"/>
                    <a:pt x="14229" y="11594"/>
                    <a:pt x="14292" y="11565"/>
                  </a:cubicBezTo>
                  <a:cubicBezTo>
                    <a:pt x="14376" y="11688"/>
                    <a:pt x="14446" y="11732"/>
                    <a:pt x="14510" y="11732"/>
                  </a:cubicBezTo>
                  <a:cubicBezTo>
                    <a:pt x="14639" y="11732"/>
                    <a:pt x="14744" y="11554"/>
                    <a:pt x="14891" y="11474"/>
                  </a:cubicBezTo>
                  <a:cubicBezTo>
                    <a:pt x="14912" y="11463"/>
                    <a:pt x="14929" y="11458"/>
                    <a:pt x="14942" y="11458"/>
                  </a:cubicBezTo>
                  <a:cubicBezTo>
                    <a:pt x="15049" y="11458"/>
                    <a:pt x="14916" y="11779"/>
                    <a:pt x="15053" y="11779"/>
                  </a:cubicBezTo>
                  <a:cubicBezTo>
                    <a:pt x="15076" y="11779"/>
                    <a:pt x="15107" y="11770"/>
                    <a:pt x="15150" y="11747"/>
                  </a:cubicBezTo>
                  <a:cubicBezTo>
                    <a:pt x="15346" y="11642"/>
                    <a:pt x="15624" y="11541"/>
                    <a:pt x="15653" y="11278"/>
                  </a:cubicBezTo>
                  <a:cubicBezTo>
                    <a:pt x="15676" y="11064"/>
                    <a:pt x="15746" y="10980"/>
                    <a:pt x="15872" y="10980"/>
                  </a:cubicBezTo>
                  <a:close/>
                  <a:moveTo>
                    <a:pt x="17340" y="11843"/>
                  </a:moveTo>
                  <a:cubicBezTo>
                    <a:pt x="17421" y="11848"/>
                    <a:pt x="17498" y="11882"/>
                    <a:pt x="17507" y="11968"/>
                  </a:cubicBezTo>
                  <a:cubicBezTo>
                    <a:pt x="17530" y="12128"/>
                    <a:pt x="17197" y="12435"/>
                    <a:pt x="17008" y="12435"/>
                  </a:cubicBezTo>
                  <a:cubicBezTo>
                    <a:pt x="16998" y="12435"/>
                    <a:pt x="16989" y="12434"/>
                    <a:pt x="16980" y="12433"/>
                  </a:cubicBezTo>
                  <a:cubicBezTo>
                    <a:pt x="16899" y="12428"/>
                    <a:pt x="16837" y="12356"/>
                    <a:pt x="16851" y="12275"/>
                  </a:cubicBezTo>
                  <a:cubicBezTo>
                    <a:pt x="16870" y="12088"/>
                    <a:pt x="17129" y="11862"/>
                    <a:pt x="17340" y="11848"/>
                  </a:cubicBezTo>
                  <a:lnTo>
                    <a:pt x="17340" y="11843"/>
                  </a:lnTo>
                  <a:close/>
                  <a:moveTo>
                    <a:pt x="11833" y="12504"/>
                  </a:moveTo>
                  <a:cubicBezTo>
                    <a:pt x="11848" y="12504"/>
                    <a:pt x="11869" y="12519"/>
                    <a:pt x="11886" y="12524"/>
                  </a:cubicBezTo>
                  <a:lnTo>
                    <a:pt x="11886" y="12524"/>
                  </a:lnTo>
                  <a:cubicBezTo>
                    <a:pt x="11886" y="12542"/>
                    <a:pt x="11885" y="12563"/>
                    <a:pt x="11881" y="12572"/>
                  </a:cubicBezTo>
                  <a:cubicBezTo>
                    <a:pt x="11867" y="12582"/>
                    <a:pt x="11852" y="12588"/>
                    <a:pt x="11838" y="12588"/>
                  </a:cubicBezTo>
                  <a:cubicBezTo>
                    <a:pt x="11833" y="12588"/>
                    <a:pt x="11828" y="12587"/>
                    <a:pt x="11823" y="12586"/>
                  </a:cubicBezTo>
                  <a:cubicBezTo>
                    <a:pt x="11761" y="12552"/>
                    <a:pt x="11766" y="12524"/>
                    <a:pt x="11828" y="12505"/>
                  </a:cubicBezTo>
                  <a:cubicBezTo>
                    <a:pt x="11830" y="12504"/>
                    <a:pt x="11831" y="12504"/>
                    <a:pt x="11833" y="12504"/>
                  </a:cubicBezTo>
                  <a:close/>
                  <a:moveTo>
                    <a:pt x="10812" y="11738"/>
                  </a:moveTo>
                  <a:cubicBezTo>
                    <a:pt x="11229" y="12337"/>
                    <a:pt x="11301" y="12806"/>
                    <a:pt x="11037" y="13477"/>
                  </a:cubicBezTo>
                  <a:lnTo>
                    <a:pt x="11037" y="13473"/>
                  </a:lnTo>
                  <a:cubicBezTo>
                    <a:pt x="10738" y="13026"/>
                    <a:pt x="10900" y="12500"/>
                    <a:pt x="10213" y="12500"/>
                  </a:cubicBezTo>
                  <a:cubicBezTo>
                    <a:pt x="10206" y="12500"/>
                    <a:pt x="10200" y="12500"/>
                    <a:pt x="10194" y="12500"/>
                  </a:cubicBezTo>
                  <a:cubicBezTo>
                    <a:pt x="10544" y="12265"/>
                    <a:pt x="10793" y="12169"/>
                    <a:pt x="10812" y="11738"/>
                  </a:cubicBezTo>
                  <a:close/>
                  <a:moveTo>
                    <a:pt x="12408" y="12806"/>
                  </a:moveTo>
                  <a:cubicBezTo>
                    <a:pt x="12547" y="12806"/>
                    <a:pt x="12653" y="12888"/>
                    <a:pt x="12748" y="12979"/>
                  </a:cubicBezTo>
                  <a:cubicBezTo>
                    <a:pt x="13376" y="13569"/>
                    <a:pt x="13376" y="13569"/>
                    <a:pt x="14071" y="13664"/>
                  </a:cubicBezTo>
                  <a:cubicBezTo>
                    <a:pt x="13790" y="13885"/>
                    <a:pt x="13546" y="14074"/>
                    <a:pt x="13305" y="14074"/>
                  </a:cubicBezTo>
                  <a:cubicBezTo>
                    <a:pt x="13222" y="14074"/>
                    <a:pt x="13139" y="14052"/>
                    <a:pt x="13055" y="14000"/>
                  </a:cubicBezTo>
                  <a:cubicBezTo>
                    <a:pt x="12672" y="13770"/>
                    <a:pt x="12379" y="13415"/>
                    <a:pt x="12216" y="12998"/>
                  </a:cubicBezTo>
                  <a:cubicBezTo>
                    <a:pt x="12178" y="12888"/>
                    <a:pt x="12288" y="12806"/>
                    <a:pt x="12408" y="12806"/>
                  </a:cubicBezTo>
                  <a:close/>
                  <a:moveTo>
                    <a:pt x="13925" y="14291"/>
                  </a:moveTo>
                  <a:cubicBezTo>
                    <a:pt x="13995" y="14291"/>
                    <a:pt x="14040" y="14372"/>
                    <a:pt x="14004" y="14436"/>
                  </a:cubicBezTo>
                  <a:cubicBezTo>
                    <a:pt x="13980" y="14464"/>
                    <a:pt x="13944" y="14482"/>
                    <a:pt x="13907" y="14482"/>
                  </a:cubicBezTo>
                  <a:cubicBezTo>
                    <a:pt x="13899" y="14482"/>
                    <a:pt x="13892" y="14481"/>
                    <a:pt x="13884" y="14479"/>
                  </a:cubicBezTo>
                  <a:cubicBezTo>
                    <a:pt x="13855" y="14470"/>
                    <a:pt x="13836" y="14412"/>
                    <a:pt x="13817" y="14374"/>
                  </a:cubicBezTo>
                  <a:lnTo>
                    <a:pt x="13817" y="14369"/>
                  </a:lnTo>
                  <a:cubicBezTo>
                    <a:pt x="13851" y="14345"/>
                    <a:pt x="13879" y="14292"/>
                    <a:pt x="13913" y="14292"/>
                  </a:cubicBezTo>
                  <a:cubicBezTo>
                    <a:pt x="13917" y="14292"/>
                    <a:pt x="13921" y="14291"/>
                    <a:pt x="13925" y="14291"/>
                  </a:cubicBezTo>
                  <a:close/>
                  <a:moveTo>
                    <a:pt x="15684" y="15867"/>
                  </a:moveTo>
                  <a:cubicBezTo>
                    <a:pt x="15763" y="15867"/>
                    <a:pt x="15834" y="15913"/>
                    <a:pt x="15888" y="15994"/>
                  </a:cubicBezTo>
                  <a:cubicBezTo>
                    <a:pt x="16012" y="16180"/>
                    <a:pt x="16190" y="16363"/>
                    <a:pt x="16094" y="16674"/>
                  </a:cubicBezTo>
                  <a:lnTo>
                    <a:pt x="16094" y="16669"/>
                  </a:lnTo>
                  <a:cubicBezTo>
                    <a:pt x="15840" y="16645"/>
                    <a:pt x="15610" y="16511"/>
                    <a:pt x="15466" y="16300"/>
                  </a:cubicBezTo>
                  <a:cubicBezTo>
                    <a:pt x="15375" y="16200"/>
                    <a:pt x="15384" y="16046"/>
                    <a:pt x="15490" y="15955"/>
                  </a:cubicBezTo>
                  <a:cubicBezTo>
                    <a:pt x="15557" y="15894"/>
                    <a:pt x="15623" y="15867"/>
                    <a:pt x="15684" y="15867"/>
                  </a:cubicBezTo>
                  <a:close/>
                  <a:moveTo>
                    <a:pt x="494" y="1"/>
                  </a:moveTo>
                  <a:cubicBezTo>
                    <a:pt x="475" y="135"/>
                    <a:pt x="494" y="288"/>
                    <a:pt x="431" y="389"/>
                  </a:cubicBezTo>
                  <a:cubicBezTo>
                    <a:pt x="297" y="605"/>
                    <a:pt x="149" y="782"/>
                    <a:pt x="446" y="988"/>
                  </a:cubicBezTo>
                  <a:cubicBezTo>
                    <a:pt x="532" y="1050"/>
                    <a:pt x="607" y="1076"/>
                    <a:pt x="672" y="1076"/>
                  </a:cubicBezTo>
                  <a:cubicBezTo>
                    <a:pt x="828" y="1076"/>
                    <a:pt x="933" y="933"/>
                    <a:pt x="1030" y="801"/>
                  </a:cubicBezTo>
                  <a:cubicBezTo>
                    <a:pt x="1136" y="663"/>
                    <a:pt x="1227" y="554"/>
                    <a:pt x="1372" y="554"/>
                  </a:cubicBezTo>
                  <a:cubicBezTo>
                    <a:pt x="1424" y="554"/>
                    <a:pt x="1483" y="568"/>
                    <a:pt x="1553" y="600"/>
                  </a:cubicBezTo>
                  <a:cubicBezTo>
                    <a:pt x="1620" y="633"/>
                    <a:pt x="1687" y="646"/>
                    <a:pt x="1753" y="646"/>
                  </a:cubicBezTo>
                  <a:cubicBezTo>
                    <a:pt x="1917" y="646"/>
                    <a:pt x="2079" y="566"/>
                    <a:pt x="2243" y="518"/>
                  </a:cubicBezTo>
                  <a:cubicBezTo>
                    <a:pt x="2304" y="502"/>
                    <a:pt x="2367" y="491"/>
                    <a:pt x="2428" y="491"/>
                  </a:cubicBezTo>
                  <a:cubicBezTo>
                    <a:pt x="2549" y="491"/>
                    <a:pt x="2658" y="537"/>
                    <a:pt x="2713" y="691"/>
                  </a:cubicBezTo>
                  <a:cubicBezTo>
                    <a:pt x="2775" y="868"/>
                    <a:pt x="2900" y="916"/>
                    <a:pt x="3063" y="974"/>
                  </a:cubicBezTo>
                  <a:cubicBezTo>
                    <a:pt x="3240" y="1036"/>
                    <a:pt x="3527" y="1726"/>
                    <a:pt x="3451" y="1903"/>
                  </a:cubicBezTo>
                  <a:cubicBezTo>
                    <a:pt x="3341" y="2153"/>
                    <a:pt x="3063" y="2157"/>
                    <a:pt x="2847" y="2210"/>
                  </a:cubicBezTo>
                  <a:cubicBezTo>
                    <a:pt x="2801" y="2221"/>
                    <a:pt x="2760" y="2226"/>
                    <a:pt x="2723" y="2226"/>
                  </a:cubicBezTo>
                  <a:cubicBezTo>
                    <a:pt x="2440" y="2226"/>
                    <a:pt x="2367" y="1944"/>
                    <a:pt x="2253" y="1712"/>
                  </a:cubicBezTo>
                  <a:cubicBezTo>
                    <a:pt x="2173" y="1544"/>
                    <a:pt x="2063" y="1460"/>
                    <a:pt x="1953" y="1460"/>
                  </a:cubicBezTo>
                  <a:cubicBezTo>
                    <a:pt x="1853" y="1460"/>
                    <a:pt x="1753" y="1531"/>
                    <a:pt x="1677" y="1673"/>
                  </a:cubicBezTo>
                  <a:cubicBezTo>
                    <a:pt x="1586" y="1836"/>
                    <a:pt x="1534" y="2014"/>
                    <a:pt x="1519" y="2200"/>
                  </a:cubicBezTo>
                  <a:cubicBezTo>
                    <a:pt x="1500" y="2522"/>
                    <a:pt x="1984" y="2272"/>
                    <a:pt x="2008" y="2589"/>
                  </a:cubicBezTo>
                  <a:cubicBezTo>
                    <a:pt x="1917" y="2766"/>
                    <a:pt x="1558" y="2718"/>
                    <a:pt x="1630" y="3025"/>
                  </a:cubicBezTo>
                  <a:cubicBezTo>
                    <a:pt x="1696" y="3305"/>
                    <a:pt x="1592" y="3362"/>
                    <a:pt x="1455" y="3362"/>
                  </a:cubicBezTo>
                  <a:cubicBezTo>
                    <a:pt x="1375" y="3362"/>
                    <a:pt x="1283" y="3342"/>
                    <a:pt x="1208" y="3336"/>
                  </a:cubicBezTo>
                  <a:cubicBezTo>
                    <a:pt x="915" y="3312"/>
                    <a:pt x="781" y="3039"/>
                    <a:pt x="580" y="2876"/>
                  </a:cubicBezTo>
                  <a:cubicBezTo>
                    <a:pt x="470" y="2788"/>
                    <a:pt x="379" y="2637"/>
                    <a:pt x="212" y="2637"/>
                  </a:cubicBezTo>
                  <a:cubicBezTo>
                    <a:pt x="152" y="2637"/>
                    <a:pt x="83" y="2656"/>
                    <a:pt x="0" y="2704"/>
                  </a:cubicBezTo>
                  <a:cubicBezTo>
                    <a:pt x="489" y="3188"/>
                    <a:pt x="748" y="3849"/>
                    <a:pt x="1500" y="3998"/>
                  </a:cubicBezTo>
                  <a:cubicBezTo>
                    <a:pt x="1670" y="4033"/>
                    <a:pt x="1801" y="4291"/>
                    <a:pt x="1982" y="4291"/>
                  </a:cubicBezTo>
                  <a:cubicBezTo>
                    <a:pt x="2020" y="4291"/>
                    <a:pt x="2060" y="4279"/>
                    <a:pt x="2104" y="4252"/>
                  </a:cubicBezTo>
                  <a:cubicBezTo>
                    <a:pt x="2372" y="4079"/>
                    <a:pt x="2008" y="3820"/>
                    <a:pt x="2094" y="3595"/>
                  </a:cubicBezTo>
                  <a:cubicBezTo>
                    <a:pt x="2099" y="3568"/>
                    <a:pt x="2099" y="3545"/>
                    <a:pt x="2095" y="3519"/>
                  </a:cubicBezTo>
                  <a:lnTo>
                    <a:pt x="2095" y="3519"/>
                  </a:lnTo>
                  <a:cubicBezTo>
                    <a:pt x="2116" y="3519"/>
                    <a:pt x="2137" y="3520"/>
                    <a:pt x="2157" y="3520"/>
                  </a:cubicBezTo>
                  <a:cubicBezTo>
                    <a:pt x="2436" y="3520"/>
                    <a:pt x="2705" y="3459"/>
                    <a:pt x="2852" y="3197"/>
                  </a:cubicBezTo>
                  <a:cubicBezTo>
                    <a:pt x="2929" y="3065"/>
                    <a:pt x="2978" y="2936"/>
                    <a:pt x="3105" y="2936"/>
                  </a:cubicBezTo>
                  <a:cubicBezTo>
                    <a:pt x="3145" y="2936"/>
                    <a:pt x="3192" y="2949"/>
                    <a:pt x="3249" y="2977"/>
                  </a:cubicBezTo>
                  <a:cubicBezTo>
                    <a:pt x="3408" y="3058"/>
                    <a:pt x="3614" y="3049"/>
                    <a:pt x="3681" y="3279"/>
                  </a:cubicBezTo>
                  <a:cubicBezTo>
                    <a:pt x="3825" y="3744"/>
                    <a:pt x="4107" y="4185"/>
                    <a:pt x="3810" y="4865"/>
                  </a:cubicBezTo>
                  <a:cubicBezTo>
                    <a:pt x="4058" y="4738"/>
                    <a:pt x="4252" y="4694"/>
                    <a:pt x="4428" y="4694"/>
                  </a:cubicBezTo>
                  <a:cubicBezTo>
                    <a:pt x="4551" y="4694"/>
                    <a:pt x="4665" y="4716"/>
                    <a:pt x="4783" y="4745"/>
                  </a:cubicBezTo>
                  <a:cubicBezTo>
                    <a:pt x="4847" y="4762"/>
                    <a:pt x="4916" y="4772"/>
                    <a:pt x="4983" y="4772"/>
                  </a:cubicBezTo>
                  <a:cubicBezTo>
                    <a:pt x="5191" y="4772"/>
                    <a:pt x="5376" y="4669"/>
                    <a:pt x="5310" y="4309"/>
                  </a:cubicBezTo>
                  <a:cubicBezTo>
                    <a:pt x="5262" y="4060"/>
                    <a:pt x="5296" y="3811"/>
                    <a:pt x="5579" y="3720"/>
                  </a:cubicBezTo>
                  <a:cubicBezTo>
                    <a:pt x="5623" y="3705"/>
                    <a:pt x="5662" y="3698"/>
                    <a:pt x="5696" y="3698"/>
                  </a:cubicBezTo>
                  <a:cubicBezTo>
                    <a:pt x="5919" y="3698"/>
                    <a:pt x="5959" y="3975"/>
                    <a:pt x="6091" y="4108"/>
                  </a:cubicBezTo>
                  <a:cubicBezTo>
                    <a:pt x="6135" y="4161"/>
                    <a:pt x="6168" y="4223"/>
                    <a:pt x="6187" y="4290"/>
                  </a:cubicBezTo>
                  <a:cubicBezTo>
                    <a:pt x="6149" y="4467"/>
                    <a:pt x="6005" y="4506"/>
                    <a:pt x="5905" y="4578"/>
                  </a:cubicBezTo>
                  <a:cubicBezTo>
                    <a:pt x="5435" y="4903"/>
                    <a:pt x="5042" y="5253"/>
                    <a:pt x="5080" y="5915"/>
                  </a:cubicBezTo>
                  <a:cubicBezTo>
                    <a:pt x="5080" y="6154"/>
                    <a:pt x="4980" y="6384"/>
                    <a:pt x="4807" y="6552"/>
                  </a:cubicBezTo>
                  <a:cubicBezTo>
                    <a:pt x="4606" y="6744"/>
                    <a:pt x="4726" y="6878"/>
                    <a:pt x="4908" y="6988"/>
                  </a:cubicBezTo>
                  <a:cubicBezTo>
                    <a:pt x="5013" y="7051"/>
                    <a:pt x="5186" y="7017"/>
                    <a:pt x="5205" y="7204"/>
                  </a:cubicBezTo>
                  <a:cubicBezTo>
                    <a:pt x="5157" y="7381"/>
                    <a:pt x="4984" y="7420"/>
                    <a:pt x="4841" y="7463"/>
                  </a:cubicBezTo>
                  <a:cubicBezTo>
                    <a:pt x="4668" y="7515"/>
                    <a:pt x="4428" y="7468"/>
                    <a:pt x="4309" y="7573"/>
                  </a:cubicBezTo>
                  <a:cubicBezTo>
                    <a:pt x="4150" y="7712"/>
                    <a:pt x="4011" y="7790"/>
                    <a:pt x="3885" y="7790"/>
                  </a:cubicBezTo>
                  <a:cubicBezTo>
                    <a:pt x="3742" y="7790"/>
                    <a:pt x="3616" y="7688"/>
                    <a:pt x="3499" y="7458"/>
                  </a:cubicBezTo>
                  <a:cubicBezTo>
                    <a:pt x="3436" y="7333"/>
                    <a:pt x="3354" y="7276"/>
                    <a:pt x="3263" y="7276"/>
                  </a:cubicBezTo>
                  <a:cubicBezTo>
                    <a:pt x="3193" y="7276"/>
                    <a:pt x="3118" y="7309"/>
                    <a:pt x="3043" y="7372"/>
                  </a:cubicBezTo>
                  <a:cubicBezTo>
                    <a:pt x="2866" y="7520"/>
                    <a:pt x="2660" y="7635"/>
                    <a:pt x="2439" y="7712"/>
                  </a:cubicBezTo>
                  <a:cubicBezTo>
                    <a:pt x="2195" y="7803"/>
                    <a:pt x="2090" y="8095"/>
                    <a:pt x="2003" y="8325"/>
                  </a:cubicBezTo>
                  <a:cubicBezTo>
                    <a:pt x="1946" y="8474"/>
                    <a:pt x="2085" y="8675"/>
                    <a:pt x="2253" y="8786"/>
                  </a:cubicBezTo>
                  <a:cubicBezTo>
                    <a:pt x="2267" y="8651"/>
                    <a:pt x="2257" y="8512"/>
                    <a:pt x="2305" y="8397"/>
                  </a:cubicBezTo>
                  <a:cubicBezTo>
                    <a:pt x="2372" y="8234"/>
                    <a:pt x="2420" y="8019"/>
                    <a:pt x="2655" y="8019"/>
                  </a:cubicBezTo>
                  <a:cubicBezTo>
                    <a:pt x="2866" y="8019"/>
                    <a:pt x="2880" y="8201"/>
                    <a:pt x="2904" y="8354"/>
                  </a:cubicBezTo>
                  <a:cubicBezTo>
                    <a:pt x="2938" y="8546"/>
                    <a:pt x="3067" y="8613"/>
                    <a:pt x="3240" y="8632"/>
                  </a:cubicBezTo>
                  <a:cubicBezTo>
                    <a:pt x="3537" y="8661"/>
                    <a:pt x="3523" y="8886"/>
                    <a:pt x="3532" y="9102"/>
                  </a:cubicBezTo>
                  <a:cubicBezTo>
                    <a:pt x="3615" y="9114"/>
                    <a:pt x="3695" y="9120"/>
                    <a:pt x="3773" y="9120"/>
                  </a:cubicBezTo>
                  <a:cubicBezTo>
                    <a:pt x="4261" y="9120"/>
                    <a:pt x="4665" y="8883"/>
                    <a:pt x="5032" y="8508"/>
                  </a:cubicBezTo>
                  <a:cubicBezTo>
                    <a:pt x="5195" y="8747"/>
                    <a:pt x="5329" y="8939"/>
                    <a:pt x="5454" y="9135"/>
                  </a:cubicBezTo>
                  <a:cubicBezTo>
                    <a:pt x="5559" y="9303"/>
                    <a:pt x="5564" y="9447"/>
                    <a:pt x="5473" y="9648"/>
                  </a:cubicBezTo>
                  <a:cubicBezTo>
                    <a:pt x="5238" y="10151"/>
                    <a:pt x="5272" y="10180"/>
                    <a:pt x="5847" y="10214"/>
                  </a:cubicBezTo>
                  <a:cubicBezTo>
                    <a:pt x="5981" y="10218"/>
                    <a:pt x="6115" y="10218"/>
                    <a:pt x="6245" y="10218"/>
                  </a:cubicBezTo>
                  <a:cubicBezTo>
                    <a:pt x="6202" y="9749"/>
                    <a:pt x="6513" y="9629"/>
                    <a:pt x="6887" y="9586"/>
                  </a:cubicBezTo>
                  <a:cubicBezTo>
                    <a:pt x="6928" y="9582"/>
                    <a:pt x="6970" y="9581"/>
                    <a:pt x="7012" y="9581"/>
                  </a:cubicBezTo>
                  <a:cubicBezTo>
                    <a:pt x="7054" y="9581"/>
                    <a:pt x="7096" y="9582"/>
                    <a:pt x="7139" y="9582"/>
                  </a:cubicBezTo>
                  <a:cubicBezTo>
                    <a:pt x="7266" y="9582"/>
                    <a:pt x="7392" y="9573"/>
                    <a:pt x="7510" y="9504"/>
                  </a:cubicBezTo>
                  <a:cubicBezTo>
                    <a:pt x="7668" y="9413"/>
                    <a:pt x="7889" y="9341"/>
                    <a:pt x="7678" y="9102"/>
                  </a:cubicBezTo>
                  <a:cubicBezTo>
                    <a:pt x="7496" y="8896"/>
                    <a:pt x="7601" y="8733"/>
                    <a:pt x="7798" y="8675"/>
                  </a:cubicBezTo>
                  <a:cubicBezTo>
                    <a:pt x="8215" y="8555"/>
                    <a:pt x="8392" y="8196"/>
                    <a:pt x="8632" y="7846"/>
                  </a:cubicBezTo>
                  <a:cubicBezTo>
                    <a:pt x="8818" y="8052"/>
                    <a:pt x="8972" y="8225"/>
                    <a:pt x="9135" y="8393"/>
                  </a:cubicBezTo>
                  <a:cubicBezTo>
                    <a:pt x="9214" y="8471"/>
                    <a:pt x="9300" y="8583"/>
                    <a:pt x="9412" y="8583"/>
                  </a:cubicBezTo>
                  <a:cubicBezTo>
                    <a:pt x="9429" y="8583"/>
                    <a:pt x="9447" y="8580"/>
                    <a:pt x="9465" y="8575"/>
                  </a:cubicBezTo>
                  <a:cubicBezTo>
                    <a:pt x="9583" y="8543"/>
                    <a:pt x="9690" y="8522"/>
                    <a:pt x="9784" y="8522"/>
                  </a:cubicBezTo>
                  <a:cubicBezTo>
                    <a:pt x="10006" y="8522"/>
                    <a:pt x="10150" y="8638"/>
                    <a:pt x="10160" y="9001"/>
                  </a:cubicBezTo>
                  <a:cubicBezTo>
                    <a:pt x="10160" y="9041"/>
                    <a:pt x="10207" y="9056"/>
                    <a:pt x="10260" y="9056"/>
                  </a:cubicBezTo>
                  <a:cubicBezTo>
                    <a:pt x="10296" y="9056"/>
                    <a:pt x="10336" y="9049"/>
                    <a:pt x="10366" y="9040"/>
                  </a:cubicBezTo>
                  <a:cubicBezTo>
                    <a:pt x="10423" y="9022"/>
                    <a:pt x="10487" y="8999"/>
                    <a:pt x="10539" y="8999"/>
                  </a:cubicBezTo>
                  <a:cubicBezTo>
                    <a:pt x="10602" y="8999"/>
                    <a:pt x="10649" y="9032"/>
                    <a:pt x="10649" y="9150"/>
                  </a:cubicBezTo>
                  <a:cubicBezTo>
                    <a:pt x="10654" y="9303"/>
                    <a:pt x="10510" y="9361"/>
                    <a:pt x="10386" y="9409"/>
                  </a:cubicBezTo>
                  <a:cubicBezTo>
                    <a:pt x="10199" y="9471"/>
                    <a:pt x="9791" y="9365"/>
                    <a:pt x="9854" y="9581"/>
                  </a:cubicBezTo>
                  <a:cubicBezTo>
                    <a:pt x="9993" y="10056"/>
                    <a:pt x="9489" y="10036"/>
                    <a:pt x="9427" y="10319"/>
                  </a:cubicBezTo>
                  <a:cubicBezTo>
                    <a:pt x="9409" y="10412"/>
                    <a:pt x="9353" y="10476"/>
                    <a:pt x="9273" y="10476"/>
                  </a:cubicBezTo>
                  <a:cubicBezTo>
                    <a:pt x="9250" y="10476"/>
                    <a:pt x="9224" y="10470"/>
                    <a:pt x="9197" y="10458"/>
                  </a:cubicBezTo>
                  <a:cubicBezTo>
                    <a:pt x="9058" y="10401"/>
                    <a:pt x="8967" y="10276"/>
                    <a:pt x="9068" y="10142"/>
                  </a:cubicBezTo>
                  <a:cubicBezTo>
                    <a:pt x="9346" y="9797"/>
                    <a:pt x="9140" y="9754"/>
                    <a:pt x="8842" y="9744"/>
                  </a:cubicBezTo>
                  <a:cubicBezTo>
                    <a:pt x="8833" y="9743"/>
                    <a:pt x="8824" y="9743"/>
                    <a:pt x="8815" y="9743"/>
                  </a:cubicBezTo>
                  <a:cubicBezTo>
                    <a:pt x="8700" y="9743"/>
                    <a:pt x="8587" y="9799"/>
                    <a:pt x="8512" y="9888"/>
                  </a:cubicBezTo>
                  <a:cubicBezTo>
                    <a:pt x="8794" y="10233"/>
                    <a:pt x="8713" y="10774"/>
                    <a:pt x="9183" y="11062"/>
                  </a:cubicBezTo>
                  <a:cubicBezTo>
                    <a:pt x="9317" y="11143"/>
                    <a:pt x="9384" y="11374"/>
                    <a:pt x="9422" y="11551"/>
                  </a:cubicBezTo>
                  <a:cubicBezTo>
                    <a:pt x="9488" y="11870"/>
                    <a:pt x="9281" y="12097"/>
                    <a:pt x="8994" y="12097"/>
                  </a:cubicBezTo>
                  <a:cubicBezTo>
                    <a:pt x="8923" y="12097"/>
                    <a:pt x="8848" y="12083"/>
                    <a:pt x="8771" y="12054"/>
                  </a:cubicBezTo>
                  <a:cubicBezTo>
                    <a:pt x="8704" y="12031"/>
                    <a:pt x="8638" y="12002"/>
                    <a:pt x="8575" y="12002"/>
                  </a:cubicBezTo>
                  <a:cubicBezTo>
                    <a:pt x="8521" y="12002"/>
                    <a:pt x="8469" y="12023"/>
                    <a:pt x="8421" y="12088"/>
                  </a:cubicBezTo>
                  <a:cubicBezTo>
                    <a:pt x="8493" y="12279"/>
                    <a:pt x="8641" y="12380"/>
                    <a:pt x="8823" y="12447"/>
                  </a:cubicBezTo>
                  <a:cubicBezTo>
                    <a:pt x="8938" y="12495"/>
                    <a:pt x="9116" y="12509"/>
                    <a:pt x="9029" y="12696"/>
                  </a:cubicBezTo>
                  <a:cubicBezTo>
                    <a:pt x="8967" y="12835"/>
                    <a:pt x="8919" y="12878"/>
                    <a:pt x="9125" y="12950"/>
                  </a:cubicBezTo>
                  <a:cubicBezTo>
                    <a:pt x="9787" y="13185"/>
                    <a:pt x="10103" y="13722"/>
                    <a:pt x="10242" y="14378"/>
                  </a:cubicBezTo>
                  <a:cubicBezTo>
                    <a:pt x="10544" y="14091"/>
                    <a:pt x="10937" y="13923"/>
                    <a:pt x="11354" y="13914"/>
                  </a:cubicBezTo>
                  <a:cubicBezTo>
                    <a:pt x="11488" y="13914"/>
                    <a:pt x="11617" y="13846"/>
                    <a:pt x="11694" y="13736"/>
                  </a:cubicBezTo>
                  <a:cubicBezTo>
                    <a:pt x="11656" y="13597"/>
                    <a:pt x="11469" y="13477"/>
                    <a:pt x="11637" y="13315"/>
                  </a:cubicBezTo>
                  <a:cubicBezTo>
                    <a:pt x="11680" y="13281"/>
                    <a:pt x="11731" y="13264"/>
                    <a:pt x="11783" y="13264"/>
                  </a:cubicBezTo>
                  <a:cubicBezTo>
                    <a:pt x="11834" y="13264"/>
                    <a:pt x="11886" y="13281"/>
                    <a:pt x="11929" y="13315"/>
                  </a:cubicBezTo>
                  <a:cubicBezTo>
                    <a:pt x="12106" y="13425"/>
                    <a:pt x="12226" y="13559"/>
                    <a:pt x="12010" y="13746"/>
                  </a:cubicBezTo>
                  <a:cubicBezTo>
                    <a:pt x="12034" y="13818"/>
                    <a:pt x="12044" y="13942"/>
                    <a:pt x="12087" y="13962"/>
                  </a:cubicBezTo>
                  <a:cubicBezTo>
                    <a:pt x="12399" y="14062"/>
                    <a:pt x="12552" y="14249"/>
                    <a:pt x="12729" y="14551"/>
                  </a:cubicBezTo>
                  <a:cubicBezTo>
                    <a:pt x="13002" y="15016"/>
                    <a:pt x="13578" y="15256"/>
                    <a:pt x="14129" y="15289"/>
                  </a:cubicBezTo>
                  <a:cubicBezTo>
                    <a:pt x="14139" y="15290"/>
                    <a:pt x="14150" y="15290"/>
                    <a:pt x="14161" y="15290"/>
                  </a:cubicBezTo>
                  <a:cubicBezTo>
                    <a:pt x="14293" y="15290"/>
                    <a:pt x="14423" y="15247"/>
                    <a:pt x="14548" y="15247"/>
                  </a:cubicBezTo>
                  <a:cubicBezTo>
                    <a:pt x="14651" y="15247"/>
                    <a:pt x="14752" y="15277"/>
                    <a:pt x="14848" y="15385"/>
                  </a:cubicBezTo>
                  <a:cubicBezTo>
                    <a:pt x="15034" y="15601"/>
                    <a:pt x="15150" y="15869"/>
                    <a:pt x="15087" y="16113"/>
                  </a:cubicBezTo>
                  <a:cubicBezTo>
                    <a:pt x="15006" y="16463"/>
                    <a:pt x="15183" y="16641"/>
                    <a:pt x="15360" y="16880"/>
                  </a:cubicBezTo>
                  <a:cubicBezTo>
                    <a:pt x="15792" y="17451"/>
                    <a:pt x="16592" y="17613"/>
                    <a:pt x="16880" y="18385"/>
                  </a:cubicBezTo>
                  <a:cubicBezTo>
                    <a:pt x="16965" y="18038"/>
                    <a:pt x="17112" y="17901"/>
                    <a:pt x="17304" y="17901"/>
                  </a:cubicBezTo>
                  <a:cubicBezTo>
                    <a:pt x="17404" y="17901"/>
                    <a:pt x="17516" y="17938"/>
                    <a:pt x="17637" y="18002"/>
                  </a:cubicBezTo>
                  <a:cubicBezTo>
                    <a:pt x="17879" y="18127"/>
                    <a:pt x="18128" y="18218"/>
                    <a:pt x="18398" y="18218"/>
                  </a:cubicBezTo>
                  <a:cubicBezTo>
                    <a:pt x="18448" y="18218"/>
                    <a:pt x="18500" y="18215"/>
                    <a:pt x="18552" y="18208"/>
                  </a:cubicBezTo>
                  <a:cubicBezTo>
                    <a:pt x="18528" y="18030"/>
                    <a:pt x="18447" y="17911"/>
                    <a:pt x="18241" y="17896"/>
                  </a:cubicBezTo>
                  <a:cubicBezTo>
                    <a:pt x="17929" y="17877"/>
                    <a:pt x="17728" y="17681"/>
                    <a:pt x="17522" y="17470"/>
                  </a:cubicBezTo>
                  <a:cubicBezTo>
                    <a:pt x="17621" y="17277"/>
                    <a:pt x="17816" y="17153"/>
                    <a:pt x="18032" y="17153"/>
                  </a:cubicBezTo>
                  <a:cubicBezTo>
                    <a:pt x="18036" y="17153"/>
                    <a:pt x="18040" y="17153"/>
                    <a:pt x="18044" y="17153"/>
                  </a:cubicBezTo>
                  <a:cubicBezTo>
                    <a:pt x="18049" y="17153"/>
                    <a:pt x="18054" y="17153"/>
                    <a:pt x="18059" y="17153"/>
                  </a:cubicBezTo>
                  <a:cubicBezTo>
                    <a:pt x="18297" y="17153"/>
                    <a:pt x="18174" y="17579"/>
                    <a:pt x="18457" y="17579"/>
                  </a:cubicBezTo>
                  <a:cubicBezTo>
                    <a:pt x="18479" y="17579"/>
                    <a:pt x="18505" y="17576"/>
                    <a:pt x="18533" y="17570"/>
                  </a:cubicBezTo>
                  <a:cubicBezTo>
                    <a:pt x="18533" y="17206"/>
                    <a:pt x="18543" y="16837"/>
                    <a:pt x="18533" y="16468"/>
                  </a:cubicBezTo>
                  <a:cubicBezTo>
                    <a:pt x="18526" y="16303"/>
                    <a:pt x="18434" y="16153"/>
                    <a:pt x="18319" y="16153"/>
                  </a:cubicBezTo>
                  <a:cubicBezTo>
                    <a:pt x="18277" y="16153"/>
                    <a:pt x="18233" y="16173"/>
                    <a:pt x="18188" y="16219"/>
                  </a:cubicBezTo>
                  <a:cubicBezTo>
                    <a:pt x="18092" y="16320"/>
                    <a:pt x="18019" y="16358"/>
                    <a:pt x="17959" y="16358"/>
                  </a:cubicBezTo>
                  <a:cubicBezTo>
                    <a:pt x="17847" y="16358"/>
                    <a:pt x="17776" y="16230"/>
                    <a:pt x="17670" y="16137"/>
                  </a:cubicBezTo>
                  <a:cubicBezTo>
                    <a:pt x="17391" y="15880"/>
                    <a:pt x="17047" y="15795"/>
                    <a:pt x="16606" y="15795"/>
                  </a:cubicBezTo>
                  <a:cubicBezTo>
                    <a:pt x="16570" y="15795"/>
                    <a:pt x="16533" y="15796"/>
                    <a:pt x="16496" y="15797"/>
                  </a:cubicBezTo>
                  <a:cubicBezTo>
                    <a:pt x="16798" y="15433"/>
                    <a:pt x="16822" y="15131"/>
                    <a:pt x="16511" y="14848"/>
                  </a:cubicBezTo>
                  <a:cubicBezTo>
                    <a:pt x="16453" y="14795"/>
                    <a:pt x="16487" y="14642"/>
                    <a:pt x="16472" y="14537"/>
                  </a:cubicBezTo>
                  <a:lnTo>
                    <a:pt x="16309" y="14537"/>
                  </a:lnTo>
                  <a:cubicBezTo>
                    <a:pt x="16221" y="14684"/>
                    <a:pt x="16090" y="14701"/>
                    <a:pt x="15953" y="14701"/>
                  </a:cubicBezTo>
                  <a:cubicBezTo>
                    <a:pt x="15912" y="14701"/>
                    <a:pt x="15871" y="14700"/>
                    <a:pt x="15830" y="14700"/>
                  </a:cubicBezTo>
                  <a:cubicBezTo>
                    <a:pt x="15844" y="14805"/>
                    <a:pt x="15864" y="14910"/>
                    <a:pt x="15955" y="14978"/>
                  </a:cubicBezTo>
                  <a:cubicBezTo>
                    <a:pt x="16012" y="15021"/>
                    <a:pt x="16074" y="15049"/>
                    <a:pt x="16276" y="15169"/>
                  </a:cubicBezTo>
                  <a:cubicBezTo>
                    <a:pt x="16001" y="15169"/>
                    <a:pt x="15788" y="15174"/>
                    <a:pt x="15596" y="15174"/>
                  </a:cubicBezTo>
                  <a:cubicBezTo>
                    <a:pt x="15499" y="15174"/>
                    <a:pt x="15408" y="15172"/>
                    <a:pt x="15317" y="15169"/>
                  </a:cubicBezTo>
                  <a:cubicBezTo>
                    <a:pt x="15178" y="15164"/>
                    <a:pt x="15063" y="15088"/>
                    <a:pt x="15073" y="14925"/>
                  </a:cubicBezTo>
                  <a:cubicBezTo>
                    <a:pt x="15073" y="14810"/>
                    <a:pt x="15164" y="14724"/>
                    <a:pt x="15279" y="14724"/>
                  </a:cubicBezTo>
                  <a:cubicBezTo>
                    <a:pt x="15461" y="14704"/>
                    <a:pt x="15648" y="14709"/>
                    <a:pt x="15830" y="14704"/>
                  </a:cubicBezTo>
                  <a:cubicBezTo>
                    <a:pt x="15792" y="14417"/>
                    <a:pt x="15375" y="14158"/>
                    <a:pt x="15758" y="13827"/>
                  </a:cubicBezTo>
                  <a:cubicBezTo>
                    <a:pt x="15811" y="13779"/>
                    <a:pt x="15777" y="13660"/>
                    <a:pt x="15691" y="13636"/>
                  </a:cubicBezTo>
                  <a:cubicBezTo>
                    <a:pt x="15217" y="13497"/>
                    <a:pt x="15389" y="13099"/>
                    <a:pt x="15351" y="12792"/>
                  </a:cubicBezTo>
                  <a:lnTo>
                    <a:pt x="15284" y="12720"/>
                  </a:lnTo>
                  <a:lnTo>
                    <a:pt x="15356" y="12787"/>
                  </a:lnTo>
                  <a:cubicBezTo>
                    <a:pt x="15646" y="12638"/>
                    <a:pt x="15906" y="12575"/>
                    <a:pt x="16142" y="12575"/>
                  </a:cubicBezTo>
                  <a:cubicBezTo>
                    <a:pt x="16898" y="12575"/>
                    <a:pt x="17418" y="13219"/>
                    <a:pt x="17992" y="13727"/>
                  </a:cubicBezTo>
                  <a:cubicBezTo>
                    <a:pt x="17886" y="14120"/>
                    <a:pt x="17282" y="13918"/>
                    <a:pt x="17273" y="14383"/>
                  </a:cubicBezTo>
                  <a:cubicBezTo>
                    <a:pt x="17325" y="14388"/>
                    <a:pt x="17373" y="14398"/>
                    <a:pt x="17421" y="14422"/>
                  </a:cubicBezTo>
                  <a:cubicBezTo>
                    <a:pt x="17440" y="14441"/>
                    <a:pt x="17757" y="14810"/>
                    <a:pt x="17800" y="14829"/>
                  </a:cubicBezTo>
                  <a:cubicBezTo>
                    <a:pt x="17915" y="14882"/>
                    <a:pt x="18020" y="14973"/>
                    <a:pt x="18140" y="14997"/>
                  </a:cubicBezTo>
                  <a:cubicBezTo>
                    <a:pt x="18178" y="15005"/>
                    <a:pt x="18216" y="15009"/>
                    <a:pt x="18251" y="15009"/>
                  </a:cubicBezTo>
                  <a:cubicBezTo>
                    <a:pt x="18402" y="15009"/>
                    <a:pt x="18518" y="14930"/>
                    <a:pt x="18533" y="14728"/>
                  </a:cubicBezTo>
                  <a:cubicBezTo>
                    <a:pt x="18543" y="14570"/>
                    <a:pt x="18543" y="14407"/>
                    <a:pt x="18543" y="14249"/>
                  </a:cubicBezTo>
                  <a:cubicBezTo>
                    <a:pt x="18547" y="9782"/>
                    <a:pt x="18552" y="5316"/>
                    <a:pt x="18552" y="849"/>
                  </a:cubicBezTo>
                  <a:cubicBezTo>
                    <a:pt x="18552" y="691"/>
                    <a:pt x="18543" y="528"/>
                    <a:pt x="18543" y="370"/>
                  </a:cubicBezTo>
                  <a:cubicBezTo>
                    <a:pt x="18538" y="149"/>
                    <a:pt x="18428" y="25"/>
                    <a:pt x="18207" y="10"/>
                  </a:cubicBezTo>
                  <a:cubicBezTo>
                    <a:pt x="18044" y="1"/>
                    <a:pt x="17886" y="1"/>
                    <a:pt x="17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0"/>
            <p:cNvSpPr/>
            <p:nvPr/>
          </p:nvSpPr>
          <p:spPr>
            <a:xfrm>
              <a:off x="6109450" y="720625"/>
              <a:ext cx="283975" cy="232500"/>
            </a:xfrm>
            <a:custGeom>
              <a:rect b="b" l="l" r="r" t="t"/>
              <a:pathLst>
                <a:path extrusionOk="0" h="9300" w="11359">
                  <a:moveTo>
                    <a:pt x="7478" y="5147"/>
                  </a:moveTo>
                  <a:cubicBezTo>
                    <a:pt x="7866" y="5147"/>
                    <a:pt x="8085" y="5319"/>
                    <a:pt x="8047" y="5579"/>
                  </a:cubicBezTo>
                  <a:cubicBezTo>
                    <a:pt x="7999" y="5881"/>
                    <a:pt x="7774" y="5929"/>
                    <a:pt x="7515" y="5943"/>
                  </a:cubicBezTo>
                  <a:cubicBezTo>
                    <a:pt x="7496" y="5946"/>
                    <a:pt x="7476" y="5947"/>
                    <a:pt x="7457" y="5947"/>
                  </a:cubicBezTo>
                  <a:cubicBezTo>
                    <a:pt x="7227" y="5947"/>
                    <a:pt x="7030" y="5765"/>
                    <a:pt x="7021" y="5526"/>
                  </a:cubicBezTo>
                  <a:cubicBezTo>
                    <a:pt x="6988" y="5200"/>
                    <a:pt x="7251" y="5162"/>
                    <a:pt x="7467" y="5147"/>
                  </a:cubicBezTo>
                  <a:lnTo>
                    <a:pt x="7462" y="5147"/>
                  </a:lnTo>
                  <a:cubicBezTo>
                    <a:pt x="7468" y="5147"/>
                    <a:pt x="7473" y="5147"/>
                    <a:pt x="7478" y="5147"/>
                  </a:cubicBezTo>
                  <a:close/>
                  <a:moveTo>
                    <a:pt x="4045" y="0"/>
                  </a:moveTo>
                  <a:cubicBezTo>
                    <a:pt x="4031" y="561"/>
                    <a:pt x="3590" y="460"/>
                    <a:pt x="3369" y="604"/>
                  </a:cubicBezTo>
                  <a:cubicBezTo>
                    <a:pt x="3312" y="882"/>
                    <a:pt x="3604" y="997"/>
                    <a:pt x="3575" y="1222"/>
                  </a:cubicBezTo>
                  <a:cubicBezTo>
                    <a:pt x="3537" y="1567"/>
                    <a:pt x="3173" y="1409"/>
                    <a:pt x="3020" y="1577"/>
                  </a:cubicBezTo>
                  <a:cubicBezTo>
                    <a:pt x="2948" y="1658"/>
                    <a:pt x="2866" y="1730"/>
                    <a:pt x="2780" y="1788"/>
                  </a:cubicBezTo>
                  <a:cubicBezTo>
                    <a:pt x="2705" y="1837"/>
                    <a:pt x="2621" y="1897"/>
                    <a:pt x="2537" y="1897"/>
                  </a:cubicBezTo>
                  <a:cubicBezTo>
                    <a:pt x="2498" y="1897"/>
                    <a:pt x="2459" y="1884"/>
                    <a:pt x="2420" y="1850"/>
                  </a:cubicBezTo>
                  <a:cubicBezTo>
                    <a:pt x="2281" y="1730"/>
                    <a:pt x="2329" y="1567"/>
                    <a:pt x="2373" y="1409"/>
                  </a:cubicBezTo>
                  <a:cubicBezTo>
                    <a:pt x="2454" y="1136"/>
                    <a:pt x="2828" y="1079"/>
                    <a:pt x="2909" y="690"/>
                  </a:cubicBezTo>
                  <a:lnTo>
                    <a:pt x="2909" y="690"/>
                  </a:lnTo>
                  <a:cubicBezTo>
                    <a:pt x="2786" y="745"/>
                    <a:pt x="2670" y="764"/>
                    <a:pt x="2560" y="764"/>
                  </a:cubicBezTo>
                  <a:cubicBezTo>
                    <a:pt x="2315" y="764"/>
                    <a:pt x="2097" y="670"/>
                    <a:pt x="1873" y="670"/>
                  </a:cubicBezTo>
                  <a:cubicBezTo>
                    <a:pt x="1862" y="670"/>
                    <a:pt x="1852" y="671"/>
                    <a:pt x="1841" y="671"/>
                  </a:cubicBezTo>
                  <a:cubicBezTo>
                    <a:pt x="1808" y="667"/>
                    <a:pt x="1776" y="666"/>
                    <a:pt x="1743" y="666"/>
                  </a:cubicBezTo>
                  <a:cubicBezTo>
                    <a:pt x="1645" y="666"/>
                    <a:pt x="1544" y="679"/>
                    <a:pt x="1445" y="679"/>
                  </a:cubicBezTo>
                  <a:cubicBezTo>
                    <a:pt x="1304" y="679"/>
                    <a:pt x="1168" y="652"/>
                    <a:pt x="1055" y="518"/>
                  </a:cubicBezTo>
                  <a:lnTo>
                    <a:pt x="0" y="762"/>
                  </a:lnTo>
                  <a:cubicBezTo>
                    <a:pt x="86" y="1088"/>
                    <a:pt x="542" y="916"/>
                    <a:pt x="527" y="1208"/>
                  </a:cubicBezTo>
                  <a:cubicBezTo>
                    <a:pt x="503" y="1735"/>
                    <a:pt x="868" y="1778"/>
                    <a:pt x="1222" y="1893"/>
                  </a:cubicBezTo>
                  <a:cubicBezTo>
                    <a:pt x="1452" y="1965"/>
                    <a:pt x="1620" y="2166"/>
                    <a:pt x="1443" y="2377"/>
                  </a:cubicBezTo>
                  <a:cubicBezTo>
                    <a:pt x="1150" y="2718"/>
                    <a:pt x="1318" y="2914"/>
                    <a:pt x="1539" y="3192"/>
                  </a:cubicBezTo>
                  <a:cubicBezTo>
                    <a:pt x="1726" y="3432"/>
                    <a:pt x="1960" y="3671"/>
                    <a:pt x="2004" y="4007"/>
                  </a:cubicBezTo>
                  <a:cubicBezTo>
                    <a:pt x="2028" y="4187"/>
                    <a:pt x="2063" y="4427"/>
                    <a:pt x="2246" y="4427"/>
                  </a:cubicBezTo>
                  <a:cubicBezTo>
                    <a:pt x="2278" y="4427"/>
                    <a:pt x="2313" y="4420"/>
                    <a:pt x="2353" y="4405"/>
                  </a:cubicBezTo>
                  <a:cubicBezTo>
                    <a:pt x="2579" y="4323"/>
                    <a:pt x="2483" y="4036"/>
                    <a:pt x="2440" y="3834"/>
                  </a:cubicBezTo>
                  <a:cubicBezTo>
                    <a:pt x="2425" y="3758"/>
                    <a:pt x="2353" y="3700"/>
                    <a:pt x="2325" y="3628"/>
                  </a:cubicBezTo>
                  <a:cubicBezTo>
                    <a:pt x="2162" y="3235"/>
                    <a:pt x="2229" y="2991"/>
                    <a:pt x="2631" y="2933"/>
                  </a:cubicBezTo>
                  <a:cubicBezTo>
                    <a:pt x="2943" y="2885"/>
                    <a:pt x="3077" y="2756"/>
                    <a:pt x="3202" y="2492"/>
                  </a:cubicBezTo>
                  <a:cubicBezTo>
                    <a:pt x="3273" y="2347"/>
                    <a:pt x="3384" y="2277"/>
                    <a:pt x="3505" y="2277"/>
                  </a:cubicBezTo>
                  <a:cubicBezTo>
                    <a:pt x="3602" y="2277"/>
                    <a:pt x="3706" y="2323"/>
                    <a:pt x="3801" y="2411"/>
                  </a:cubicBezTo>
                  <a:cubicBezTo>
                    <a:pt x="3964" y="2564"/>
                    <a:pt x="4222" y="2674"/>
                    <a:pt x="4146" y="2986"/>
                  </a:cubicBezTo>
                  <a:cubicBezTo>
                    <a:pt x="4031" y="3064"/>
                    <a:pt x="3905" y="3069"/>
                    <a:pt x="3779" y="3069"/>
                  </a:cubicBezTo>
                  <a:cubicBezTo>
                    <a:pt x="3760" y="3069"/>
                    <a:pt x="3740" y="3069"/>
                    <a:pt x="3721" y="3069"/>
                  </a:cubicBezTo>
                  <a:cubicBezTo>
                    <a:pt x="3656" y="3069"/>
                    <a:pt x="3591" y="3070"/>
                    <a:pt x="3528" y="3082"/>
                  </a:cubicBezTo>
                  <a:cubicBezTo>
                    <a:pt x="3360" y="3111"/>
                    <a:pt x="3206" y="3178"/>
                    <a:pt x="3192" y="3365"/>
                  </a:cubicBezTo>
                  <a:cubicBezTo>
                    <a:pt x="3171" y="3544"/>
                    <a:pt x="3314" y="3697"/>
                    <a:pt x="3488" y="3697"/>
                  </a:cubicBezTo>
                  <a:cubicBezTo>
                    <a:pt x="3509" y="3697"/>
                    <a:pt x="3530" y="3695"/>
                    <a:pt x="3552" y="3691"/>
                  </a:cubicBezTo>
                  <a:cubicBezTo>
                    <a:pt x="3606" y="3682"/>
                    <a:pt x="3660" y="3677"/>
                    <a:pt x="3712" y="3677"/>
                  </a:cubicBezTo>
                  <a:cubicBezTo>
                    <a:pt x="4104" y="3677"/>
                    <a:pt x="4418" y="3913"/>
                    <a:pt x="4740" y="4069"/>
                  </a:cubicBezTo>
                  <a:cubicBezTo>
                    <a:pt x="5205" y="4294"/>
                    <a:pt x="5655" y="4596"/>
                    <a:pt x="5569" y="5243"/>
                  </a:cubicBezTo>
                  <a:cubicBezTo>
                    <a:pt x="5545" y="5440"/>
                    <a:pt x="5679" y="5521"/>
                    <a:pt x="5828" y="5598"/>
                  </a:cubicBezTo>
                  <a:cubicBezTo>
                    <a:pt x="6384" y="5876"/>
                    <a:pt x="6465" y="6072"/>
                    <a:pt x="6317" y="6743"/>
                  </a:cubicBezTo>
                  <a:cubicBezTo>
                    <a:pt x="6317" y="6873"/>
                    <a:pt x="6346" y="6993"/>
                    <a:pt x="6475" y="7065"/>
                  </a:cubicBezTo>
                  <a:cubicBezTo>
                    <a:pt x="6604" y="6978"/>
                    <a:pt x="6729" y="6863"/>
                    <a:pt x="6873" y="6806"/>
                  </a:cubicBezTo>
                  <a:cubicBezTo>
                    <a:pt x="7037" y="6743"/>
                    <a:pt x="7182" y="6711"/>
                    <a:pt x="7307" y="6711"/>
                  </a:cubicBezTo>
                  <a:cubicBezTo>
                    <a:pt x="7678" y="6711"/>
                    <a:pt x="7882" y="6982"/>
                    <a:pt x="7918" y="7501"/>
                  </a:cubicBezTo>
                  <a:cubicBezTo>
                    <a:pt x="7932" y="7716"/>
                    <a:pt x="7798" y="7989"/>
                    <a:pt x="8100" y="8124"/>
                  </a:cubicBezTo>
                  <a:cubicBezTo>
                    <a:pt x="8361" y="8063"/>
                    <a:pt x="8514" y="7716"/>
                    <a:pt x="8772" y="7716"/>
                  </a:cubicBezTo>
                  <a:cubicBezTo>
                    <a:pt x="8822" y="7716"/>
                    <a:pt x="8875" y="7729"/>
                    <a:pt x="8934" y="7759"/>
                  </a:cubicBezTo>
                  <a:cubicBezTo>
                    <a:pt x="9025" y="7806"/>
                    <a:pt x="9108" y="7825"/>
                    <a:pt x="9185" y="7825"/>
                  </a:cubicBezTo>
                  <a:cubicBezTo>
                    <a:pt x="9386" y="7825"/>
                    <a:pt x="9550" y="7695"/>
                    <a:pt x="9744" y="7577"/>
                  </a:cubicBezTo>
                  <a:cubicBezTo>
                    <a:pt x="9950" y="8042"/>
                    <a:pt x="10338" y="8387"/>
                    <a:pt x="10256" y="8914"/>
                  </a:cubicBezTo>
                  <a:cubicBezTo>
                    <a:pt x="10228" y="9077"/>
                    <a:pt x="10161" y="9240"/>
                    <a:pt x="10395" y="9279"/>
                  </a:cubicBezTo>
                  <a:cubicBezTo>
                    <a:pt x="10462" y="9290"/>
                    <a:pt x="10528" y="9299"/>
                    <a:pt x="10592" y="9299"/>
                  </a:cubicBezTo>
                  <a:cubicBezTo>
                    <a:pt x="10724" y="9299"/>
                    <a:pt x="10845" y="9257"/>
                    <a:pt x="10942" y="9092"/>
                  </a:cubicBezTo>
                  <a:cubicBezTo>
                    <a:pt x="11359" y="8378"/>
                    <a:pt x="11311" y="8229"/>
                    <a:pt x="10525" y="7898"/>
                  </a:cubicBezTo>
                  <a:cubicBezTo>
                    <a:pt x="10501" y="7894"/>
                    <a:pt x="10472" y="7884"/>
                    <a:pt x="10448" y="7879"/>
                  </a:cubicBezTo>
                  <a:cubicBezTo>
                    <a:pt x="10280" y="7831"/>
                    <a:pt x="10132" y="7764"/>
                    <a:pt x="10194" y="7553"/>
                  </a:cubicBezTo>
                  <a:cubicBezTo>
                    <a:pt x="10227" y="7446"/>
                    <a:pt x="10308" y="7405"/>
                    <a:pt x="10397" y="7405"/>
                  </a:cubicBezTo>
                  <a:cubicBezTo>
                    <a:pt x="10438" y="7405"/>
                    <a:pt x="10480" y="7413"/>
                    <a:pt x="10520" y="7429"/>
                  </a:cubicBezTo>
                  <a:cubicBezTo>
                    <a:pt x="10596" y="7458"/>
                    <a:pt x="10658" y="7474"/>
                    <a:pt x="10709" y="7474"/>
                  </a:cubicBezTo>
                  <a:cubicBezTo>
                    <a:pt x="10831" y="7474"/>
                    <a:pt x="10895" y="7385"/>
                    <a:pt x="10966" y="7189"/>
                  </a:cubicBezTo>
                  <a:cubicBezTo>
                    <a:pt x="11133" y="6700"/>
                    <a:pt x="11340" y="6264"/>
                    <a:pt x="10645" y="6034"/>
                  </a:cubicBezTo>
                  <a:cubicBezTo>
                    <a:pt x="10577" y="6010"/>
                    <a:pt x="10534" y="5919"/>
                    <a:pt x="10501" y="5847"/>
                  </a:cubicBezTo>
                  <a:cubicBezTo>
                    <a:pt x="10350" y="5549"/>
                    <a:pt x="10160" y="5333"/>
                    <a:pt x="9813" y="5333"/>
                  </a:cubicBezTo>
                  <a:cubicBezTo>
                    <a:pt x="9708" y="5333"/>
                    <a:pt x="9588" y="5353"/>
                    <a:pt x="9451" y="5397"/>
                  </a:cubicBezTo>
                  <a:cubicBezTo>
                    <a:pt x="9796" y="4961"/>
                    <a:pt x="9470" y="4625"/>
                    <a:pt x="9408" y="4261"/>
                  </a:cubicBezTo>
                  <a:cubicBezTo>
                    <a:pt x="9427" y="4260"/>
                    <a:pt x="9446" y="4260"/>
                    <a:pt x="9464" y="4260"/>
                  </a:cubicBezTo>
                  <a:cubicBezTo>
                    <a:pt x="9995" y="4260"/>
                    <a:pt x="10492" y="4521"/>
                    <a:pt x="10798" y="4956"/>
                  </a:cubicBezTo>
                  <a:cubicBezTo>
                    <a:pt x="11081" y="4577"/>
                    <a:pt x="10803" y="4366"/>
                    <a:pt x="10693" y="4112"/>
                  </a:cubicBezTo>
                  <a:cubicBezTo>
                    <a:pt x="10573" y="3839"/>
                    <a:pt x="10980" y="3614"/>
                    <a:pt x="10836" y="3288"/>
                  </a:cubicBezTo>
                  <a:lnTo>
                    <a:pt x="10836" y="3288"/>
                  </a:lnTo>
                  <a:cubicBezTo>
                    <a:pt x="10597" y="3427"/>
                    <a:pt x="10415" y="3571"/>
                    <a:pt x="10199" y="3657"/>
                  </a:cubicBezTo>
                  <a:cubicBezTo>
                    <a:pt x="10162" y="3673"/>
                    <a:pt x="10115" y="3682"/>
                    <a:pt x="10071" y="3682"/>
                  </a:cubicBezTo>
                  <a:cubicBezTo>
                    <a:pt x="9955" y="3682"/>
                    <a:pt x="9852" y="3619"/>
                    <a:pt x="9959" y="3446"/>
                  </a:cubicBezTo>
                  <a:cubicBezTo>
                    <a:pt x="10136" y="3160"/>
                    <a:pt x="10032" y="3077"/>
                    <a:pt x="9833" y="3077"/>
                  </a:cubicBezTo>
                  <a:cubicBezTo>
                    <a:pt x="9805" y="3077"/>
                    <a:pt x="9775" y="3079"/>
                    <a:pt x="9744" y="3082"/>
                  </a:cubicBezTo>
                  <a:cubicBezTo>
                    <a:pt x="9726" y="3084"/>
                    <a:pt x="9708" y="3085"/>
                    <a:pt x="9690" y="3085"/>
                  </a:cubicBezTo>
                  <a:cubicBezTo>
                    <a:pt x="9489" y="3085"/>
                    <a:pt x="9296" y="2978"/>
                    <a:pt x="9115" y="2978"/>
                  </a:cubicBezTo>
                  <a:cubicBezTo>
                    <a:pt x="9060" y="2978"/>
                    <a:pt x="9006" y="2988"/>
                    <a:pt x="8953" y="3015"/>
                  </a:cubicBezTo>
                  <a:cubicBezTo>
                    <a:pt x="8780" y="3302"/>
                    <a:pt x="9188" y="3556"/>
                    <a:pt x="8871" y="3815"/>
                  </a:cubicBezTo>
                  <a:cubicBezTo>
                    <a:pt x="8737" y="3738"/>
                    <a:pt x="8747" y="3590"/>
                    <a:pt x="8689" y="3484"/>
                  </a:cubicBezTo>
                  <a:cubicBezTo>
                    <a:pt x="8598" y="3316"/>
                    <a:pt x="8407" y="3214"/>
                    <a:pt x="8245" y="3214"/>
                  </a:cubicBezTo>
                  <a:cubicBezTo>
                    <a:pt x="8135" y="3214"/>
                    <a:pt x="8039" y="3260"/>
                    <a:pt x="7994" y="3365"/>
                  </a:cubicBezTo>
                  <a:cubicBezTo>
                    <a:pt x="7803" y="3820"/>
                    <a:pt x="7376" y="3810"/>
                    <a:pt x="7084" y="3945"/>
                  </a:cubicBezTo>
                  <a:cubicBezTo>
                    <a:pt x="7007" y="4084"/>
                    <a:pt x="7074" y="4141"/>
                    <a:pt x="7127" y="4199"/>
                  </a:cubicBezTo>
                  <a:cubicBezTo>
                    <a:pt x="7247" y="4328"/>
                    <a:pt x="7319" y="4472"/>
                    <a:pt x="7151" y="4601"/>
                  </a:cubicBezTo>
                  <a:cubicBezTo>
                    <a:pt x="7086" y="4650"/>
                    <a:pt x="7016" y="4671"/>
                    <a:pt x="6944" y="4671"/>
                  </a:cubicBezTo>
                  <a:cubicBezTo>
                    <a:pt x="6862" y="4671"/>
                    <a:pt x="6777" y="4643"/>
                    <a:pt x="6700" y="4596"/>
                  </a:cubicBezTo>
                  <a:cubicBezTo>
                    <a:pt x="6417" y="4429"/>
                    <a:pt x="6413" y="4093"/>
                    <a:pt x="6681" y="3782"/>
                  </a:cubicBezTo>
                  <a:cubicBezTo>
                    <a:pt x="7069" y="3331"/>
                    <a:pt x="7539" y="2957"/>
                    <a:pt x="7889" y="2464"/>
                  </a:cubicBezTo>
                  <a:cubicBezTo>
                    <a:pt x="8013" y="2296"/>
                    <a:pt x="8109" y="2166"/>
                    <a:pt x="7980" y="1980"/>
                  </a:cubicBezTo>
                  <a:cubicBezTo>
                    <a:pt x="7932" y="1917"/>
                    <a:pt x="7860" y="1874"/>
                    <a:pt x="7783" y="1869"/>
                  </a:cubicBezTo>
                  <a:cubicBezTo>
                    <a:pt x="7563" y="1893"/>
                    <a:pt x="7625" y="2099"/>
                    <a:pt x="7573" y="2238"/>
                  </a:cubicBezTo>
                  <a:cubicBezTo>
                    <a:pt x="7447" y="2593"/>
                    <a:pt x="7217" y="2779"/>
                    <a:pt x="6935" y="2779"/>
                  </a:cubicBezTo>
                  <a:cubicBezTo>
                    <a:pt x="6787" y="2779"/>
                    <a:pt x="6624" y="2728"/>
                    <a:pt x="6456" y="2622"/>
                  </a:cubicBezTo>
                  <a:cubicBezTo>
                    <a:pt x="6347" y="2551"/>
                    <a:pt x="6315" y="2370"/>
                    <a:pt x="6133" y="2370"/>
                  </a:cubicBezTo>
                  <a:cubicBezTo>
                    <a:pt x="6107" y="2370"/>
                    <a:pt x="6077" y="2374"/>
                    <a:pt x="6044" y="2382"/>
                  </a:cubicBezTo>
                  <a:cubicBezTo>
                    <a:pt x="6028" y="2717"/>
                    <a:pt x="5806" y="2753"/>
                    <a:pt x="5555" y="2753"/>
                  </a:cubicBezTo>
                  <a:cubicBezTo>
                    <a:pt x="5505" y="2753"/>
                    <a:pt x="5453" y="2752"/>
                    <a:pt x="5401" y="2751"/>
                  </a:cubicBezTo>
                  <a:cubicBezTo>
                    <a:pt x="5028" y="2742"/>
                    <a:pt x="4654" y="2698"/>
                    <a:pt x="4395" y="2387"/>
                  </a:cubicBezTo>
                  <a:cubicBezTo>
                    <a:pt x="4242" y="2224"/>
                    <a:pt x="4213" y="1980"/>
                    <a:pt x="4328" y="1793"/>
                  </a:cubicBezTo>
                  <a:cubicBezTo>
                    <a:pt x="4393" y="1681"/>
                    <a:pt x="4431" y="1538"/>
                    <a:pt x="4582" y="1538"/>
                  </a:cubicBezTo>
                  <a:cubicBezTo>
                    <a:pt x="4586" y="1538"/>
                    <a:pt x="4591" y="1538"/>
                    <a:pt x="4596" y="1539"/>
                  </a:cubicBezTo>
                  <a:cubicBezTo>
                    <a:pt x="4707" y="1553"/>
                    <a:pt x="4798" y="1630"/>
                    <a:pt x="4836" y="1730"/>
                  </a:cubicBezTo>
                  <a:cubicBezTo>
                    <a:pt x="4895" y="1845"/>
                    <a:pt x="4891" y="2053"/>
                    <a:pt x="5042" y="2053"/>
                  </a:cubicBezTo>
                  <a:cubicBezTo>
                    <a:pt x="5061" y="2053"/>
                    <a:pt x="5084" y="2050"/>
                    <a:pt x="5109" y="2042"/>
                  </a:cubicBezTo>
                  <a:cubicBezTo>
                    <a:pt x="5416" y="1946"/>
                    <a:pt x="5564" y="1658"/>
                    <a:pt x="5617" y="1371"/>
                  </a:cubicBezTo>
                  <a:cubicBezTo>
                    <a:pt x="5670" y="1098"/>
                    <a:pt x="5440" y="1021"/>
                    <a:pt x="5210" y="997"/>
                  </a:cubicBezTo>
                  <a:cubicBezTo>
                    <a:pt x="4659" y="930"/>
                    <a:pt x="4208" y="729"/>
                    <a:pt x="4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0"/>
            <p:cNvSpPr/>
            <p:nvPr/>
          </p:nvSpPr>
          <p:spPr>
            <a:xfrm>
              <a:off x="6709725" y="525550"/>
              <a:ext cx="308550" cy="118725"/>
            </a:xfrm>
            <a:custGeom>
              <a:rect b="b" l="l" r="r" t="t"/>
              <a:pathLst>
                <a:path extrusionOk="0" h="4749" w="12342">
                  <a:moveTo>
                    <a:pt x="8980" y="525"/>
                  </a:moveTo>
                  <a:cubicBezTo>
                    <a:pt x="8995" y="525"/>
                    <a:pt x="9014" y="534"/>
                    <a:pt x="9025" y="538"/>
                  </a:cubicBezTo>
                  <a:cubicBezTo>
                    <a:pt x="9034" y="547"/>
                    <a:pt x="9034" y="571"/>
                    <a:pt x="9034" y="586"/>
                  </a:cubicBezTo>
                  <a:lnTo>
                    <a:pt x="9029" y="586"/>
                  </a:lnTo>
                  <a:cubicBezTo>
                    <a:pt x="9010" y="595"/>
                    <a:pt x="8991" y="610"/>
                    <a:pt x="8982" y="610"/>
                  </a:cubicBezTo>
                  <a:cubicBezTo>
                    <a:pt x="8924" y="590"/>
                    <a:pt x="8919" y="557"/>
                    <a:pt x="8967" y="528"/>
                  </a:cubicBezTo>
                  <a:cubicBezTo>
                    <a:pt x="8971" y="526"/>
                    <a:pt x="8975" y="525"/>
                    <a:pt x="8980" y="525"/>
                  </a:cubicBezTo>
                  <a:close/>
                  <a:moveTo>
                    <a:pt x="1547" y="345"/>
                  </a:moveTo>
                  <a:cubicBezTo>
                    <a:pt x="1570" y="345"/>
                    <a:pt x="1594" y="350"/>
                    <a:pt x="1615" y="360"/>
                  </a:cubicBezTo>
                  <a:cubicBezTo>
                    <a:pt x="1692" y="379"/>
                    <a:pt x="1759" y="423"/>
                    <a:pt x="1716" y="547"/>
                  </a:cubicBezTo>
                  <a:lnTo>
                    <a:pt x="1711" y="547"/>
                  </a:lnTo>
                  <a:cubicBezTo>
                    <a:pt x="1676" y="598"/>
                    <a:pt x="1617" y="628"/>
                    <a:pt x="1557" y="628"/>
                  </a:cubicBezTo>
                  <a:cubicBezTo>
                    <a:pt x="1526" y="628"/>
                    <a:pt x="1495" y="621"/>
                    <a:pt x="1467" y="605"/>
                  </a:cubicBezTo>
                  <a:cubicBezTo>
                    <a:pt x="1395" y="576"/>
                    <a:pt x="1366" y="485"/>
                    <a:pt x="1409" y="418"/>
                  </a:cubicBezTo>
                  <a:cubicBezTo>
                    <a:pt x="1439" y="371"/>
                    <a:pt x="1493" y="345"/>
                    <a:pt x="1547" y="345"/>
                  </a:cubicBezTo>
                  <a:close/>
                  <a:moveTo>
                    <a:pt x="8862" y="1"/>
                  </a:moveTo>
                  <a:cubicBezTo>
                    <a:pt x="7779" y="1"/>
                    <a:pt x="6700" y="1"/>
                    <a:pt x="5617" y="10"/>
                  </a:cubicBezTo>
                  <a:cubicBezTo>
                    <a:pt x="5543" y="10"/>
                    <a:pt x="5462" y="2"/>
                    <a:pt x="5384" y="2"/>
                  </a:cubicBezTo>
                  <a:cubicBezTo>
                    <a:pt x="5206" y="2"/>
                    <a:pt x="5044" y="44"/>
                    <a:pt x="5004" y="317"/>
                  </a:cubicBezTo>
                  <a:cubicBezTo>
                    <a:pt x="5051" y="320"/>
                    <a:pt x="5099" y="320"/>
                    <a:pt x="5146" y="320"/>
                  </a:cubicBezTo>
                  <a:cubicBezTo>
                    <a:pt x="5300" y="320"/>
                    <a:pt x="5454" y="311"/>
                    <a:pt x="5609" y="311"/>
                  </a:cubicBezTo>
                  <a:cubicBezTo>
                    <a:pt x="5794" y="311"/>
                    <a:pt x="5980" y="325"/>
                    <a:pt x="6163" y="384"/>
                  </a:cubicBezTo>
                  <a:cubicBezTo>
                    <a:pt x="6011" y="645"/>
                    <a:pt x="5835" y="775"/>
                    <a:pt x="5645" y="775"/>
                  </a:cubicBezTo>
                  <a:cubicBezTo>
                    <a:pt x="5440" y="775"/>
                    <a:pt x="5218" y="625"/>
                    <a:pt x="4989" y="327"/>
                  </a:cubicBezTo>
                  <a:lnTo>
                    <a:pt x="4515" y="327"/>
                  </a:lnTo>
                  <a:lnTo>
                    <a:pt x="4443" y="389"/>
                  </a:lnTo>
                  <a:lnTo>
                    <a:pt x="4505" y="317"/>
                  </a:lnTo>
                  <a:cubicBezTo>
                    <a:pt x="4329" y="99"/>
                    <a:pt x="4209" y="3"/>
                    <a:pt x="4048" y="3"/>
                  </a:cubicBezTo>
                  <a:cubicBezTo>
                    <a:pt x="3938" y="3"/>
                    <a:pt x="3808" y="48"/>
                    <a:pt x="3628" y="130"/>
                  </a:cubicBezTo>
                  <a:cubicBezTo>
                    <a:pt x="3298" y="279"/>
                    <a:pt x="3197" y="475"/>
                    <a:pt x="3398" y="796"/>
                  </a:cubicBezTo>
                  <a:cubicBezTo>
                    <a:pt x="3441" y="793"/>
                    <a:pt x="3483" y="792"/>
                    <a:pt x="3525" y="792"/>
                  </a:cubicBezTo>
                  <a:cubicBezTo>
                    <a:pt x="3617" y="792"/>
                    <a:pt x="3708" y="799"/>
                    <a:pt x="3796" y="816"/>
                  </a:cubicBezTo>
                  <a:cubicBezTo>
                    <a:pt x="4203" y="926"/>
                    <a:pt x="4266" y="1127"/>
                    <a:pt x="3935" y="1400"/>
                  </a:cubicBezTo>
                  <a:cubicBezTo>
                    <a:pt x="3763" y="1548"/>
                    <a:pt x="3617" y="1884"/>
                    <a:pt x="3380" y="1884"/>
                  </a:cubicBezTo>
                  <a:cubicBezTo>
                    <a:pt x="3279" y="1884"/>
                    <a:pt x="3162" y="1824"/>
                    <a:pt x="3020" y="1664"/>
                  </a:cubicBezTo>
                  <a:cubicBezTo>
                    <a:pt x="3077" y="1429"/>
                    <a:pt x="3298" y="1362"/>
                    <a:pt x="3451" y="1223"/>
                  </a:cubicBezTo>
                  <a:cubicBezTo>
                    <a:pt x="3547" y="1132"/>
                    <a:pt x="3499" y="1031"/>
                    <a:pt x="3398" y="964"/>
                  </a:cubicBezTo>
                  <a:cubicBezTo>
                    <a:pt x="3202" y="907"/>
                    <a:pt x="3000" y="878"/>
                    <a:pt x="2799" y="878"/>
                  </a:cubicBezTo>
                  <a:cubicBezTo>
                    <a:pt x="2695" y="878"/>
                    <a:pt x="2591" y="886"/>
                    <a:pt x="2488" y="902"/>
                  </a:cubicBezTo>
                  <a:cubicBezTo>
                    <a:pt x="2473" y="806"/>
                    <a:pt x="2468" y="710"/>
                    <a:pt x="2473" y="614"/>
                  </a:cubicBezTo>
                  <a:cubicBezTo>
                    <a:pt x="2569" y="34"/>
                    <a:pt x="2574" y="25"/>
                    <a:pt x="2037" y="15"/>
                  </a:cubicBezTo>
                  <a:cubicBezTo>
                    <a:pt x="1640" y="7"/>
                    <a:pt x="1242" y="5"/>
                    <a:pt x="843" y="5"/>
                  </a:cubicBezTo>
                  <a:cubicBezTo>
                    <a:pt x="578" y="5"/>
                    <a:pt x="313" y="6"/>
                    <a:pt x="48" y="6"/>
                  </a:cubicBezTo>
                  <a:cubicBezTo>
                    <a:pt x="0" y="293"/>
                    <a:pt x="475" y="389"/>
                    <a:pt x="321" y="696"/>
                  </a:cubicBezTo>
                  <a:cubicBezTo>
                    <a:pt x="173" y="993"/>
                    <a:pt x="326" y="1209"/>
                    <a:pt x="446" y="1439"/>
                  </a:cubicBezTo>
                  <a:cubicBezTo>
                    <a:pt x="585" y="1702"/>
                    <a:pt x="695" y="1923"/>
                    <a:pt x="436" y="2220"/>
                  </a:cubicBezTo>
                  <a:cubicBezTo>
                    <a:pt x="254" y="2431"/>
                    <a:pt x="403" y="2651"/>
                    <a:pt x="695" y="2747"/>
                  </a:cubicBezTo>
                  <a:cubicBezTo>
                    <a:pt x="968" y="2833"/>
                    <a:pt x="1050" y="3068"/>
                    <a:pt x="968" y="3327"/>
                  </a:cubicBezTo>
                  <a:cubicBezTo>
                    <a:pt x="935" y="3432"/>
                    <a:pt x="880" y="3461"/>
                    <a:pt x="816" y="3461"/>
                  </a:cubicBezTo>
                  <a:cubicBezTo>
                    <a:pt x="735" y="3461"/>
                    <a:pt x="640" y="3415"/>
                    <a:pt x="556" y="3415"/>
                  </a:cubicBezTo>
                  <a:cubicBezTo>
                    <a:pt x="532" y="3415"/>
                    <a:pt x="510" y="3419"/>
                    <a:pt x="489" y="3428"/>
                  </a:cubicBezTo>
                  <a:cubicBezTo>
                    <a:pt x="432" y="3452"/>
                    <a:pt x="412" y="3499"/>
                    <a:pt x="441" y="3571"/>
                  </a:cubicBezTo>
                  <a:cubicBezTo>
                    <a:pt x="575" y="3773"/>
                    <a:pt x="858" y="3787"/>
                    <a:pt x="1016" y="3960"/>
                  </a:cubicBezTo>
                  <a:cubicBezTo>
                    <a:pt x="1361" y="4329"/>
                    <a:pt x="652" y="4261"/>
                    <a:pt x="772" y="4539"/>
                  </a:cubicBezTo>
                  <a:cubicBezTo>
                    <a:pt x="850" y="4593"/>
                    <a:pt x="921" y="4615"/>
                    <a:pt x="989" y="4615"/>
                  </a:cubicBezTo>
                  <a:cubicBezTo>
                    <a:pt x="1105" y="4615"/>
                    <a:pt x="1214" y="4550"/>
                    <a:pt x="1337" y="4463"/>
                  </a:cubicBezTo>
                  <a:cubicBezTo>
                    <a:pt x="1587" y="4280"/>
                    <a:pt x="1907" y="4091"/>
                    <a:pt x="2195" y="4091"/>
                  </a:cubicBezTo>
                  <a:cubicBezTo>
                    <a:pt x="2276" y="4091"/>
                    <a:pt x="2356" y="4107"/>
                    <a:pt x="2430" y="4142"/>
                  </a:cubicBezTo>
                  <a:cubicBezTo>
                    <a:pt x="2591" y="4218"/>
                    <a:pt x="2714" y="4258"/>
                    <a:pt x="2813" y="4258"/>
                  </a:cubicBezTo>
                  <a:cubicBezTo>
                    <a:pt x="2988" y="4258"/>
                    <a:pt x="3086" y="4132"/>
                    <a:pt x="3178" y="3859"/>
                  </a:cubicBezTo>
                  <a:cubicBezTo>
                    <a:pt x="3222" y="3751"/>
                    <a:pt x="3326" y="3689"/>
                    <a:pt x="3431" y="3689"/>
                  </a:cubicBezTo>
                  <a:cubicBezTo>
                    <a:pt x="3484" y="3689"/>
                    <a:pt x="3538" y="3705"/>
                    <a:pt x="3585" y="3739"/>
                  </a:cubicBezTo>
                  <a:cubicBezTo>
                    <a:pt x="3738" y="3840"/>
                    <a:pt x="3738" y="4022"/>
                    <a:pt x="3671" y="4170"/>
                  </a:cubicBezTo>
                  <a:cubicBezTo>
                    <a:pt x="3599" y="4333"/>
                    <a:pt x="3393" y="4424"/>
                    <a:pt x="3398" y="4640"/>
                  </a:cubicBezTo>
                  <a:cubicBezTo>
                    <a:pt x="3552" y="4664"/>
                    <a:pt x="3710" y="4678"/>
                    <a:pt x="3863" y="4712"/>
                  </a:cubicBezTo>
                  <a:cubicBezTo>
                    <a:pt x="3976" y="4736"/>
                    <a:pt x="4065" y="4749"/>
                    <a:pt x="4132" y="4749"/>
                  </a:cubicBezTo>
                  <a:cubicBezTo>
                    <a:pt x="4324" y="4749"/>
                    <a:pt x="4334" y="4642"/>
                    <a:pt x="4199" y="4372"/>
                  </a:cubicBezTo>
                  <a:cubicBezTo>
                    <a:pt x="4016" y="4012"/>
                    <a:pt x="4189" y="3888"/>
                    <a:pt x="4419" y="3662"/>
                  </a:cubicBezTo>
                  <a:cubicBezTo>
                    <a:pt x="4778" y="3313"/>
                    <a:pt x="5262" y="3303"/>
                    <a:pt x="5684" y="3106"/>
                  </a:cubicBezTo>
                  <a:cubicBezTo>
                    <a:pt x="5560" y="2785"/>
                    <a:pt x="5320" y="2718"/>
                    <a:pt x="5032" y="2718"/>
                  </a:cubicBezTo>
                  <a:cubicBezTo>
                    <a:pt x="4951" y="2713"/>
                    <a:pt x="4754" y="2733"/>
                    <a:pt x="4841" y="2584"/>
                  </a:cubicBezTo>
                  <a:cubicBezTo>
                    <a:pt x="5071" y="2191"/>
                    <a:pt x="4692" y="2220"/>
                    <a:pt x="4534" y="2114"/>
                  </a:cubicBezTo>
                  <a:cubicBezTo>
                    <a:pt x="4409" y="2038"/>
                    <a:pt x="4208" y="2076"/>
                    <a:pt x="4151" y="1827"/>
                  </a:cubicBezTo>
                  <a:cubicBezTo>
                    <a:pt x="4433" y="1741"/>
                    <a:pt x="4740" y="1582"/>
                    <a:pt x="4994" y="1568"/>
                  </a:cubicBezTo>
                  <a:cubicBezTo>
                    <a:pt x="5002" y="1568"/>
                    <a:pt x="5009" y="1567"/>
                    <a:pt x="5016" y="1567"/>
                  </a:cubicBezTo>
                  <a:cubicBezTo>
                    <a:pt x="5371" y="1567"/>
                    <a:pt x="5438" y="2015"/>
                    <a:pt x="5574" y="2306"/>
                  </a:cubicBezTo>
                  <a:cubicBezTo>
                    <a:pt x="5877" y="2169"/>
                    <a:pt x="6049" y="2091"/>
                    <a:pt x="6187" y="2091"/>
                  </a:cubicBezTo>
                  <a:cubicBezTo>
                    <a:pt x="6367" y="2091"/>
                    <a:pt x="6490" y="2224"/>
                    <a:pt x="6772" y="2531"/>
                  </a:cubicBezTo>
                  <a:cubicBezTo>
                    <a:pt x="6791" y="2551"/>
                    <a:pt x="6796" y="2584"/>
                    <a:pt x="6810" y="2603"/>
                  </a:cubicBezTo>
                  <a:cubicBezTo>
                    <a:pt x="6875" y="2682"/>
                    <a:pt x="6969" y="2723"/>
                    <a:pt x="7064" y="2723"/>
                  </a:cubicBezTo>
                  <a:cubicBezTo>
                    <a:pt x="7125" y="2723"/>
                    <a:pt x="7187" y="2706"/>
                    <a:pt x="7242" y="2670"/>
                  </a:cubicBezTo>
                  <a:cubicBezTo>
                    <a:pt x="7448" y="2536"/>
                    <a:pt x="7285" y="2407"/>
                    <a:pt x="7199" y="2277"/>
                  </a:cubicBezTo>
                  <a:cubicBezTo>
                    <a:pt x="6959" y="1942"/>
                    <a:pt x="6724" y="1602"/>
                    <a:pt x="6456" y="1213"/>
                  </a:cubicBezTo>
                  <a:cubicBezTo>
                    <a:pt x="6607" y="1170"/>
                    <a:pt x="6733" y="1135"/>
                    <a:pt x="6847" y="1135"/>
                  </a:cubicBezTo>
                  <a:cubicBezTo>
                    <a:pt x="6997" y="1135"/>
                    <a:pt x="7125" y="1195"/>
                    <a:pt x="7261" y="1372"/>
                  </a:cubicBezTo>
                  <a:cubicBezTo>
                    <a:pt x="7379" y="1530"/>
                    <a:pt x="7484" y="1606"/>
                    <a:pt x="7576" y="1606"/>
                  </a:cubicBezTo>
                  <a:cubicBezTo>
                    <a:pt x="7695" y="1606"/>
                    <a:pt x="7792" y="1475"/>
                    <a:pt x="7865" y="1223"/>
                  </a:cubicBezTo>
                  <a:cubicBezTo>
                    <a:pt x="7904" y="1093"/>
                    <a:pt x="7884" y="876"/>
                    <a:pt x="8034" y="876"/>
                  </a:cubicBezTo>
                  <a:cubicBezTo>
                    <a:pt x="8049" y="876"/>
                    <a:pt x="8066" y="878"/>
                    <a:pt x="8085" y="883"/>
                  </a:cubicBezTo>
                  <a:cubicBezTo>
                    <a:pt x="8402" y="959"/>
                    <a:pt x="8723" y="916"/>
                    <a:pt x="9029" y="1007"/>
                  </a:cubicBezTo>
                  <a:cubicBezTo>
                    <a:pt x="9144" y="1036"/>
                    <a:pt x="9307" y="1146"/>
                    <a:pt x="9116" y="1276"/>
                  </a:cubicBezTo>
                  <a:cubicBezTo>
                    <a:pt x="8809" y="1487"/>
                    <a:pt x="9006" y="1568"/>
                    <a:pt x="9164" y="1736"/>
                  </a:cubicBezTo>
                  <a:cubicBezTo>
                    <a:pt x="9355" y="1942"/>
                    <a:pt x="9533" y="2196"/>
                    <a:pt x="9403" y="2522"/>
                  </a:cubicBezTo>
                  <a:cubicBezTo>
                    <a:pt x="9351" y="2651"/>
                    <a:pt x="9303" y="2795"/>
                    <a:pt x="9475" y="2852"/>
                  </a:cubicBezTo>
                  <a:cubicBezTo>
                    <a:pt x="9564" y="2880"/>
                    <a:pt x="9699" y="2945"/>
                    <a:pt x="9793" y="2945"/>
                  </a:cubicBezTo>
                  <a:cubicBezTo>
                    <a:pt x="9845" y="2945"/>
                    <a:pt x="9885" y="2925"/>
                    <a:pt x="9897" y="2867"/>
                  </a:cubicBezTo>
                  <a:cubicBezTo>
                    <a:pt x="9964" y="2498"/>
                    <a:pt x="10424" y="2670"/>
                    <a:pt x="10510" y="2407"/>
                  </a:cubicBezTo>
                  <a:cubicBezTo>
                    <a:pt x="10419" y="2225"/>
                    <a:pt x="10213" y="2373"/>
                    <a:pt x="10175" y="2205"/>
                  </a:cubicBezTo>
                  <a:cubicBezTo>
                    <a:pt x="10184" y="2071"/>
                    <a:pt x="10290" y="2028"/>
                    <a:pt x="10362" y="1956"/>
                  </a:cubicBezTo>
                  <a:cubicBezTo>
                    <a:pt x="10605" y="1706"/>
                    <a:pt x="10822" y="1453"/>
                    <a:pt x="11164" y="1453"/>
                  </a:cubicBezTo>
                  <a:cubicBezTo>
                    <a:pt x="11267" y="1453"/>
                    <a:pt x="11382" y="1476"/>
                    <a:pt x="11512" y="1530"/>
                  </a:cubicBezTo>
                  <a:cubicBezTo>
                    <a:pt x="11557" y="1549"/>
                    <a:pt x="11609" y="1558"/>
                    <a:pt x="11666" y="1558"/>
                  </a:cubicBezTo>
                  <a:cubicBezTo>
                    <a:pt x="11861" y="1558"/>
                    <a:pt x="12109" y="1450"/>
                    <a:pt x="12303" y="1290"/>
                  </a:cubicBezTo>
                  <a:cubicBezTo>
                    <a:pt x="11785" y="1031"/>
                    <a:pt x="11766" y="1012"/>
                    <a:pt x="12044" y="643"/>
                  </a:cubicBezTo>
                  <a:cubicBezTo>
                    <a:pt x="12193" y="447"/>
                    <a:pt x="12332" y="264"/>
                    <a:pt x="12341" y="10"/>
                  </a:cubicBezTo>
                  <a:cubicBezTo>
                    <a:pt x="11177" y="6"/>
                    <a:pt x="10017" y="6"/>
                    <a:pt x="8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0"/>
            <p:cNvSpPr/>
            <p:nvPr/>
          </p:nvSpPr>
          <p:spPr>
            <a:xfrm>
              <a:off x="6800900" y="929800"/>
              <a:ext cx="191375" cy="177800"/>
            </a:xfrm>
            <a:custGeom>
              <a:rect b="b" l="l" r="r" t="t"/>
              <a:pathLst>
                <a:path extrusionOk="0" h="7112" w="7655">
                  <a:moveTo>
                    <a:pt x="2599" y="1"/>
                  </a:moveTo>
                  <a:cubicBezTo>
                    <a:pt x="2545" y="1"/>
                    <a:pt x="2487" y="11"/>
                    <a:pt x="2425" y="35"/>
                  </a:cubicBezTo>
                  <a:cubicBezTo>
                    <a:pt x="2401" y="102"/>
                    <a:pt x="2358" y="154"/>
                    <a:pt x="2373" y="193"/>
                  </a:cubicBezTo>
                  <a:cubicBezTo>
                    <a:pt x="2526" y="629"/>
                    <a:pt x="2373" y="1051"/>
                    <a:pt x="2181" y="1396"/>
                  </a:cubicBezTo>
                  <a:cubicBezTo>
                    <a:pt x="2112" y="1518"/>
                    <a:pt x="2026" y="1557"/>
                    <a:pt x="1931" y="1557"/>
                  </a:cubicBezTo>
                  <a:cubicBezTo>
                    <a:pt x="1758" y="1557"/>
                    <a:pt x="1557" y="1425"/>
                    <a:pt x="1381" y="1425"/>
                  </a:cubicBezTo>
                  <a:cubicBezTo>
                    <a:pt x="1251" y="1425"/>
                    <a:pt x="1127" y="1477"/>
                    <a:pt x="1031" y="1568"/>
                  </a:cubicBezTo>
                  <a:cubicBezTo>
                    <a:pt x="705" y="1846"/>
                    <a:pt x="681" y="1980"/>
                    <a:pt x="1069" y="2191"/>
                  </a:cubicBezTo>
                  <a:cubicBezTo>
                    <a:pt x="1486" y="2417"/>
                    <a:pt x="1275" y="2527"/>
                    <a:pt x="1036" y="2666"/>
                  </a:cubicBezTo>
                  <a:cubicBezTo>
                    <a:pt x="734" y="2838"/>
                    <a:pt x="427" y="2996"/>
                    <a:pt x="0" y="3231"/>
                  </a:cubicBezTo>
                  <a:cubicBezTo>
                    <a:pt x="475" y="3302"/>
                    <a:pt x="682" y="3644"/>
                    <a:pt x="1047" y="3644"/>
                  </a:cubicBezTo>
                  <a:cubicBezTo>
                    <a:pt x="1054" y="3644"/>
                    <a:pt x="1062" y="3644"/>
                    <a:pt x="1069" y="3643"/>
                  </a:cubicBezTo>
                  <a:cubicBezTo>
                    <a:pt x="1290" y="3634"/>
                    <a:pt x="1524" y="3639"/>
                    <a:pt x="1405" y="3298"/>
                  </a:cubicBezTo>
                  <a:cubicBezTo>
                    <a:pt x="1318" y="3049"/>
                    <a:pt x="1366" y="2881"/>
                    <a:pt x="1659" y="2848"/>
                  </a:cubicBezTo>
                  <a:cubicBezTo>
                    <a:pt x="1620" y="2690"/>
                    <a:pt x="1414" y="2479"/>
                    <a:pt x="1726" y="2407"/>
                  </a:cubicBezTo>
                  <a:cubicBezTo>
                    <a:pt x="1834" y="2378"/>
                    <a:pt x="1970" y="2338"/>
                    <a:pt x="2092" y="2338"/>
                  </a:cubicBezTo>
                  <a:cubicBezTo>
                    <a:pt x="2211" y="2338"/>
                    <a:pt x="2318" y="2377"/>
                    <a:pt x="2373" y="2503"/>
                  </a:cubicBezTo>
                  <a:cubicBezTo>
                    <a:pt x="2483" y="2762"/>
                    <a:pt x="2191" y="2896"/>
                    <a:pt x="1994" y="3020"/>
                  </a:cubicBezTo>
                  <a:cubicBezTo>
                    <a:pt x="1994" y="3179"/>
                    <a:pt x="1985" y="3332"/>
                    <a:pt x="1994" y="3485"/>
                  </a:cubicBezTo>
                  <a:cubicBezTo>
                    <a:pt x="2027" y="4014"/>
                    <a:pt x="2121" y="4170"/>
                    <a:pt x="2533" y="4170"/>
                  </a:cubicBezTo>
                  <a:cubicBezTo>
                    <a:pt x="2606" y="4170"/>
                    <a:pt x="2690" y="4165"/>
                    <a:pt x="2785" y="4156"/>
                  </a:cubicBezTo>
                  <a:cubicBezTo>
                    <a:pt x="2804" y="4153"/>
                    <a:pt x="2824" y="4151"/>
                    <a:pt x="2843" y="4151"/>
                  </a:cubicBezTo>
                  <a:cubicBezTo>
                    <a:pt x="2952" y="4151"/>
                    <a:pt x="3055" y="4206"/>
                    <a:pt x="3116" y="4300"/>
                  </a:cubicBezTo>
                  <a:cubicBezTo>
                    <a:pt x="3216" y="4319"/>
                    <a:pt x="3360" y="4314"/>
                    <a:pt x="3379" y="4429"/>
                  </a:cubicBezTo>
                  <a:cubicBezTo>
                    <a:pt x="3432" y="4770"/>
                    <a:pt x="3499" y="5086"/>
                    <a:pt x="3820" y="5287"/>
                  </a:cubicBezTo>
                  <a:cubicBezTo>
                    <a:pt x="3906" y="5359"/>
                    <a:pt x="3926" y="5484"/>
                    <a:pt x="3863" y="5580"/>
                  </a:cubicBezTo>
                  <a:cubicBezTo>
                    <a:pt x="3824" y="5648"/>
                    <a:pt x="3774" y="5674"/>
                    <a:pt x="3722" y="5674"/>
                  </a:cubicBezTo>
                  <a:cubicBezTo>
                    <a:pt x="3660" y="5674"/>
                    <a:pt x="3595" y="5637"/>
                    <a:pt x="3537" y="5584"/>
                  </a:cubicBezTo>
                  <a:cubicBezTo>
                    <a:pt x="3400" y="5468"/>
                    <a:pt x="3230" y="5405"/>
                    <a:pt x="3054" y="5405"/>
                  </a:cubicBezTo>
                  <a:cubicBezTo>
                    <a:pt x="3020" y="5405"/>
                    <a:pt x="2986" y="5407"/>
                    <a:pt x="2953" y="5412"/>
                  </a:cubicBezTo>
                  <a:cubicBezTo>
                    <a:pt x="2925" y="5728"/>
                    <a:pt x="3067" y="6178"/>
                    <a:pt x="2657" y="6178"/>
                  </a:cubicBezTo>
                  <a:cubicBezTo>
                    <a:pt x="2576" y="6178"/>
                    <a:pt x="2473" y="6161"/>
                    <a:pt x="2344" y="6121"/>
                  </a:cubicBezTo>
                  <a:cubicBezTo>
                    <a:pt x="2327" y="6116"/>
                    <a:pt x="2311" y="6114"/>
                    <a:pt x="2296" y="6114"/>
                  </a:cubicBezTo>
                  <a:cubicBezTo>
                    <a:pt x="2159" y="6114"/>
                    <a:pt x="2104" y="6313"/>
                    <a:pt x="2056" y="6442"/>
                  </a:cubicBezTo>
                  <a:cubicBezTo>
                    <a:pt x="1989" y="6620"/>
                    <a:pt x="2123" y="6730"/>
                    <a:pt x="2239" y="6840"/>
                  </a:cubicBezTo>
                  <a:cubicBezTo>
                    <a:pt x="2331" y="6930"/>
                    <a:pt x="2434" y="6988"/>
                    <a:pt x="2547" y="6988"/>
                  </a:cubicBezTo>
                  <a:cubicBezTo>
                    <a:pt x="2609" y="6988"/>
                    <a:pt x="2674" y="6970"/>
                    <a:pt x="2742" y="6931"/>
                  </a:cubicBezTo>
                  <a:cubicBezTo>
                    <a:pt x="2924" y="6821"/>
                    <a:pt x="3063" y="6648"/>
                    <a:pt x="3120" y="6442"/>
                  </a:cubicBezTo>
                  <a:cubicBezTo>
                    <a:pt x="3176" y="6264"/>
                    <a:pt x="3288" y="6204"/>
                    <a:pt x="3416" y="6204"/>
                  </a:cubicBezTo>
                  <a:cubicBezTo>
                    <a:pt x="3487" y="6204"/>
                    <a:pt x="3564" y="6223"/>
                    <a:pt x="3638" y="6251"/>
                  </a:cubicBezTo>
                  <a:cubicBezTo>
                    <a:pt x="3820" y="6318"/>
                    <a:pt x="4088" y="6361"/>
                    <a:pt x="3988" y="6668"/>
                  </a:cubicBezTo>
                  <a:cubicBezTo>
                    <a:pt x="3916" y="6888"/>
                    <a:pt x="3978" y="7056"/>
                    <a:pt x="4184" y="7104"/>
                  </a:cubicBezTo>
                  <a:cubicBezTo>
                    <a:pt x="4208" y="7109"/>
                    <a:pt x="4232" y="7112"/>
                    <a:pt x="4254" y="7112"/>
                  </a:cubicBezTo>
                  <a:cubicBezTo>
                    <a:pt x="4432" y="7112"/>
                    <a:pt x="4568" y="6956"/>
                    <a:pt x="4611" y="6816"/>
                  </a:cubicBezTo>
                  <a:cubicBezTo>
                    <a:pt x="4779" y="6289"/>
                    <a:pt x="5186" y="6323"/>
                    <a:pt x="5584" y="6279"/>
                  </a:cubicBezTo>
                  <a:cubicBezTo>
                    <a:pt x="5697" y="6774"/>
                    <a:pt x="5786" y="6982"/>
                    <a:pt x="6001" y="6982"/>
                  </a:cubicBezTo>
                  <a:cubicBezTo>
                    <a:pt x="6123" y="6982"/>
                    <a:pt x="6287" y="6914"/>
                    <a:pt x="6518" y="6792"/>
                  </a:cubicBezTo>
                  <a:cubicBezTo>
                    <a:pt x="6811" y="6639"/>
                    <a:pt x="7151" y="6485"/>
                    <a:pt x="7113" y="6040"/>
                  </a:cubicBezTo>
                  <a:cubicBezTo>
                    <a:pt x="7098" y="5877"/>
                    <a:pt x="7180" y="5719"/>
                    <a:pt x="7314" y="5632"/>
                  </a:cubicBezTo>
                  <a:cubicBezTo>
                    <a:pt x="7510" y="5503"/>
                    <a:pt x="7654" y="5345"/>
                    <a:pt x="7539" y="5105"/>
                  </a:cubicBezTo>
                  <a:cubicBezTo>
                    <a:pt x="7432" y="4891"/>
                    <a:pt x="7198" y="4830"/>
                    <a:pt x="6995" y="4830"/>
                  </a:cubicBezTo>
                  <a:cubicBezTo>
                    <a:pt x="6971" y="4830"/>
                    <a:pt x="6948" y="4831"/>
                    <a:pt x="6926" y="4832"/>
                  </a:cubicBezTo>
                  <a:cubicBezTo>
                    <a:pt x="6689" y="4845"/>
                    <a:pt x="6457" y="4930"/>
                    <a:pt x="6214" y="4930"/>
                  </a:cubicBezTo>
                  <a:cubicBezTo>
                    <a:pt x="6191" y="4930"/>
                    <a:pt x="6168" y="4930"/>
                    <a:pt x="6145" y="4928"/>
                  </a:cubicBezTo>
                  <a:lnTo>
                    <a:pt x="6145" y="4928"/>
                  </a:lnTo>
                  <a:cubicBezTo>
                    <a:pt x="6121" y="5191"/>
                    <a:pt x="6207" y="5378"/>
                    <a:pt x="6485" y="5455"/>
                  </a:cubicBezTo>
                  <a:cubicBezTo>
                    <a:pt x="6590" y="5503"/>
                    <a:pt x="6629" y="5623"/>
                    <a:pt x="6581" y="5719"/>
                  </a:cubicBezTo>
                  <a:cubicBezTo>
                    <a:pt x="6536" y="5821"/>
                    <a:pt x="6451" y="5874"/>
                    <a:pt x="6370" y="5874"/>
                  </a:cubicBezTo>
                  <a:cubicBezTo>
                    <a:pt x="6330" y="5874"/>
                    <a:pt x="6291" y="5861"/>
                    <a:pt x="6260" y="5834"/>
                  </a:cubicBezTo>
                  <a:cubicBezTo>
                    <a:pt x="5890" y="5532"/>
                    <a:pt x="5354" y="5589"/>
                    <a:pt x="5013" y="5239"/>
                  </a:cubicBezTo>
                  <a:cubicBezTo>
                    <a:pt x="4891" y="5256"/>
                    <a:pt x="4756" y="5384"/>
                    <a:pt x="4640" y="5384"/>
                  </a:cubicBezTo>
                  <a:cubicBezTo>
                    <a:pt x="4557" y="5384"/>
                    <a:pt x="4483" y="5318"/>
                    <a:pt x="4429" y="5100"/>
                  </a:cubicBezTo>
                  <a:cubicBezTo>
                    <a:pt x="4357" y="4803"/>
                    <a:pt x="3777" y="4894"/>
                    <a:pt x="3748" y="4453"/>
                  </a:cubicBezTo>
                  <a:cubicBezTo>
                    <a:pt x="3561" y="4032"/>
                    <a:pt x="3279" y="3720"/>
                    <a:pt x="2799" y="3620"/>
                  </a:cubicBezTo>
                  <a:cubicBezTo>
                    <a:pt x="2665" y="3591"/>
                    <a:pt x="2545" y="3509"/>
                    <a:pt x="2545" y="3361"/>
                  </a:cubicBezTo>
                  <a:cubicBezTo>
                    <a:pt x="2550" y="3179"/>
                    <a:pt x="2708" y="3174"/>
                    <a:pt x="2838" y="3174"/>
                  </a:cubicBezTo>
                  <a:cubicBezTo>
                    <a:pt x="3293" y="3164"/>
                    <a:pt x="3451" y="3001"/>
                    <a:pt x="3302" y="2522"/>
                  </a:cubicBezTo>
                  <a:cubicBezTo>
                    <a:pt x="3197" y="2182"/>
                    <a:pt x="3231" y="1798"/>
                    <a:pt x="3715" y="1741"/>
                  </a:cubicBezTo>
                  <a:cubicBezTo>
                    <a:pt x="4031" y="1722"/>
                    <a:pt x="4242" y="1401"/>
                    <a:pt x="4132" y="1099"/>
                  </a:cubicBezTo>
                  <a:cubicBezTo>
                    <a:pt x="4077" y="962"/>
                    <a:pt x="3996" y="912"/>
                    <a:pt x="3903" y="912"/>
                  </a:cubicBezTo>
                  <a:cubicBezTo>
                    <a:pt x="3770" y="912"/>
                    <a:pt x="3613" y="1017"/>
                    <a:pt x="3480" y="1113"/>
                  </a:cubicBezTo>
                  <a:cubicBezTo>
                    <a:pt x="3409" y="1166"/>
                    <a:pt x="3349" y="1188"/>
                    <a:pt x="3298" y="1188"/>
                  </a:cubicBezTo>
                  <a:cubicBezTo>
                    <a:pt x="3191" y="1188"/>
                    <a:pt x="3118" y="1091"/>
                    <a:pt x="3044" y="974"/>
                  </a:cubicBezTo>
                  <a:cubicBezTo>
                    <a:pt x="2948" y="821"/>
                    <a:pt x="2761" y="682"/>
                    <a:pt x="3096" y="571"/>
                  </a:cubicBezTo>
                  <a:cubicBezTo>
                    <a:pt x="3279" y="514"/>
                    <a:pt x="3235" y="351"/>
                    <a:pt x="3125" y="265"/>
                  </a:cubicBezTo>
                  <a:cubicBezTo>
                    <a:pt x="2967" y="140"/>
                    <a:pt x="2802" y="1"/>
                    <a:pt x="25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0"/>
            <p:cNvSpPr/>
            <p:nvPr/>
          </p:nvSpPr>
          <p:spPr>
            <a:xfrm>
              <a:off x="6718825" y="902300"/>
              <a:ext cx="147625" cy="226275"/>
            </a:xfrm>
            <a:custGeom>
              <a:rect b="b" l="l" r="r" t="t"/>
              <a:pathLst>
                <a:path extrusionOk="0" h="9051" w="5905">
                  <a:moveTo>
                    <a:pt x="5307" y="0"/>
                  </a:moveTo>
                  <a:cubicBezTo>
                    <a:pt x="5025" y="0"/>
                    <a:pt x="4920" y="140"/>
                    <a:pt x="4783" y="492"/>
                  </a:cubicBezTo>
                  <a:cubicBezTo>
                    <a:pt x="4606" y="933"/>
                    <a:pt x="4323" y="1259"/>
                    <a:pt x="3854" y="1389"/>
                  </a:cubicBezTo>
                  <a:cubicBezTo>
                    <a:pt x="3696" y="1432"/>
                    <a:pt x="3499" y="1461"/>
                    <a:pt x="3590" y="1671"/>
                  </a:cubicBezTo>
                  <a:cubicBezTo>
                    <a:pt x="3729" y="2002"/>
                    <a:pt x="3552" y="2136"/>
                    <a:pt x="3317" y="2323"/>
                  </a:cubicBezTo>
                  <a:cubicBezTo>
                    <a:pt x="3111" y="2490"/>
                    <a:pt x="2929" y="2677"/>
                    <a:pt x="2656" y="2677"/>
                  </a:cubicBezTo>
                  <a:cubicBezTo>
                    <a:pt x="2624" y="2677"/>
                    <a:pt x="2590" y="2674"/>
                    <a:pt x="2555" y="2668"/>
                  </a:cubicBezTo>
                  <a:lnTo>
                    <a:pt x="2555" y="2668"/>
                  </a:lnTo>
                  <a:cubicBezTo>
                    <a:pt x="2550" y="2822"/>
                    <a:pt x="2560" y="2975"/>
                    <a:pt x="2545" y="3128"/>
                  </a:cubicBezTo>
                  <a:cubicBezTo>
                    <a:pt x="2521" y="3320"/>
                    <a:pt x="2646" y="3574"/>
                    <a:pt x="2435" y="3694"/>
                  </a:cubicBezTo>
                  <a:cubicBezTo>
                    <a:pt x="2397" y="3715"/>
                    <a:pt x="2363" y="3723"/>
                    <a:pt x="2331" y="3723"/>
                  </a:cubicBezTo>
                  <a:cubicBezTo>
                    <a:pt x="2171" y="3723"/>
                    <a:pt x="2068" y="3505"/>
                    <a:pt x="1913" y="3469"/>
                  </a:cubicBezTo>
                  <a:cubicBezTo>
                    <a:pt x="1889" y="3986"/>
                    <a:pt x="1520" y="4226"/>
                    <a:pt x="1112" y="4432"/>
                  </a:cubicBezTo>
                  <a:cubicBezTo>
                    <a:pt x="1045" y="4758"/>
                    <a:pt x="1606" y="4959"/>
                    <a:pt x="1328" y="5280"/>
                  </a:cubicBezTo>
                  <a:cubicBezTo>
                    <a:pt x="1267" y="5350"/>
                    <a:pt x="1201" y="5375"/>
                    <a:pt x="1132" y="5375"/>
                  </a:cubicBezTo>
                  <a:cubicBezTo>
                    <a:pt x="957" y="5375"/>
                    <a:pt x="761" y="5214"/>
                    <a:pt x="566" y="5214"/>
                  </a:cubicBezTo>
                  <a:cubicBezTo>
                    <a:pt x="549" y="5214"/>
                    <a:pt x="531" y="5215"/>
                    <a:pt x="513" y="5218"/>
                  </a:cubicBezTo>
                  <a:cubicBezTo>
                    <a:pt x="278" y="5256"/>
                    <a:pt x="15" y="5194"/>
                    <a:pt x="0" y="5549"/>
                  </a:cubicBezTo>
                  <a:cubicBezTo>
                    <a:pt x="748" y="5597"/>
                    <a:pt x="1160" y="6033"/>
                    <a:pt x="1366" y="6694"/>
                  </a:cubicBezTo>
                  <a:cubicBezTo>
                    <a:pt x="1122" y="6958"/>
                    <a:pt x="595" y="6646"/>
                    <a:pt x="528" y="7245"/>
                  </a:cubicBezTo>
                  <a:cubicBezTo>
                    <a:pt x="688" y="7237"/>
                    <a:pt x="873" y="7185"/>
                    <a:pt x="1034" y="7185"/>
                  </a:cubicBezTo>
                  <a:cubicBezTo>
                    <a:pt x="1237" y="7185"/>
                    <a:pt x="1400" y="7268"/>
                    <a:pt x="1424" y="7624"/>
                  </a:cubicBezTo>
                  <a:cubicBezTo>
                    <a:pt x="1451" y="7627"/>
                    <a:pt x="1478" y="7629"/>
                    <a:pt x="1505" y="7629"/>
                  </a:cubicBezTo>
                  <a:cubicBezTo>
                    <a:pt x="1559" y="7629"/>
                    <a:pt x="1612" y="7622"/>
                    <a:pt x="1663" y="7609"/>
                  </a:cubicBezTo>
                  <a:cubicBezTo>
                    <a:pt x="1794" y="7554"/>
                    <a:pt x="1912" y="7522"/>
                    <a:pt x="2014" y="7522"/>
                  </a:cubicBezTo>
                  <a:cubicBezTo>
                    <a:pt x="2218" y="7522"/>
                    <a:pt x="2358" y="7649"/>
                    <a:pt x="2416" y="7969"/>
                  </a:cubicBezTo>
                  <a:cubicBezTo>
                    <a:pt x="2437" y="8082"/>
                    <a:pt x="2539" y="8217"/>
                    <a:pt x="2647" y="8217"/>
                  </a:cubicBezTo>
                  <a:cubicBezTo>
                    <a:pt x="2663" y="8217"/>
                    <a:pt x="2678" y="8215"/>
                    <a:pt x="2694" y="8209"/>
                  </a:cubicBezTo>
                  <a:cubicBezTo>
                    <a:pt x="2774" y="8176"/>
                    <a:pt x="2842" y="8162"/>
                    <a:pt x="2903" y="8162"/>
                  </a:cubicBezTo>
                  <a:cubicBezTo>
                    <a:pt x="3201" y="8162"/>
                    <a:pt x="3292" y="8503"/>
                    <a:pt x="3499" y="8654"/>
                  </a:cubicBezTo>
                  <a:cubicBezTo>
                    <a:pt x="3657" y="8773"/>
                    <a:pt x="3802" y="9051"/>
                    <a:pt x="3988" y="9051"/>
                  </a:cubicBezTo>
                  <a:cubicBezTo>
                    <a:pt x="4050" y="9051"/>
                    <a:pt x="4116" y="9020"/>
                    <a:pt x="4189" y="8942"/>
                  </a:cubicBezTo>
                  <a:cubicBezTo>
                    <a:pt x="4395" y="8721"/>
                    <a:pt x="3940" y="8621"/>
                    <a:pt x="3830" y="8434"/>
                  </a:cubicBezTo>
                  <a:cubicBezTo>
                    <a:pt x="3796" y="8391"/>
                    <a:pt x="3763" y="8348"/>
                    <a:pt x="3724" y="8314"/>
                  </a:cubicBezTo>
                  <a:cubicBezTo>
                    <a:pt x="3413" y="7950"/>
                    <a:pt x="3408" y="7744"/>
                    <a:pt x="3830" y="7504"/>
                  </a:cubicBezTo>
                  <a:cubicBezTo>
                    <a:pt x="4093" y="7355"/>
                    <a:pt x="4079" y="7255"/>
                    <a:pt x="4017" y="7015"/>
                  </a:cubicBezTo>
                  <a:cubicBezTo>
                    <a:pt x="3921" y="6617"/>
                    <a:pt x="3686" y="6445"/>
                    <a:pt x="3307" y="6402"/>
                  </a:cubicBezTo>
                  <a:lnTo>
                    <a:pt x="3307" y="6402"/>
                  </a:lnTo>
                  <a:cubicBezTo>
                    <a:pt x="3149" y="6627"/>
                    <a:pt x="3408" y="6823"/>
                    <a:pt x="3307" y="7025"/>
                  </a:cubicBezTo>
                  <a:cubicBezTo>
                    <a:pt x="3221" y="7197"/>
                    <a:pt x="3106" y="7375"/>
                    <a:pt x="2919" y="7394"/>
                  </a:cubicBezTo>
                  <a:cubicBezTo>
                    <a:pt x="2908" y="7395"/>
                    <a:pt x="2898" y="7395"/>
                    <a:pt x="2887" y="7395"/>
                  </a:cubicBezTo>
                  <a:cubicBezTo>
                    <a:pt x="2677" y="7395"/>
                    <a:pt x="2647" y="7166"/>
                    <a:pt x="2574" y="7015"/>
                  </a:cubicBezTo>
                  <a:cubicBezTo>
                    <a:pt x="2416" y="6675"/>
                    <a:pt x="2732" y="6536"/>
                    <a:pt x="2934" y="6378"/>
                  </a:cubicBezTo>
                  <a:cubicBezTo>
                    <a:pt x="2844" y="6287"/>
                    <a:pt x="2758" y="6259"/>
                    <a:pt x="2673" y="6259"/>
                  </a:cubicBezTo>
                  <a:cubicBezTo>
                    <a:pt x="2533" y="6259"/>
                    <a:pt x="2399" y="6337"/>
                    <a:pt x="2272" y="6337"/>
                  </a:cubicBezTo>
                  <a:cubicBezTo>
                    <a:pt x="2225" y="6337"/>
                    <a:pt x="2178" y="6326"/>
                    <a:pt x="2133" y="6296"/>
                  </a:cubicBezTo>
                  <a:cubicBezTo>
                    <a:pt x="1951" y="6172"/>
                    <a:pt x="1630" y="6229"/>
                    <a:pt x="1606" y="5898"/>
                  </a:cubicBezTo>
                  <a:cubicBezTo>
                    <a:pt x="1572" y="5534"/>
                    <a:pt x="1894" y="5592"/>
                    <a:pt x="2085" y="5486"/>
                  </a:cubicBezTo>
                  <a:cubicBezTo>
                    <a:pt x="2124" y="5462"/>
                    <a:pt x="2138" y="5400"/>
                    <a:pt x="2162" y="5357"/>
                  </a:cubicBezTo>
                  <a:cubicBezTo>
                    <a:pt x="2148" y="5304"/>
                    <a:pt x="2133" y="5256"/>
                    <a:pt x="2109" y="5213"/>
                  </a:cubicBezTo>
                  <a:cubicBezTo>
                    <a:pt x="1999" y="5036"/>
                    <a:pt x="1759" y="4926"/>
                    <a:pt x="1774" y="4686"/>
                  </a:cubicBezTo>
                  <a:cubicBezTo>
                    <a:pt x="1786" y="4525"/>
                    <a:pt x="1847" y="4483"/>
                    <a:pt x="1925" y="4483"/>
                  </a:cubicBezTo>
                  <a:cubicBezTo>
                    <a:pt x="2006" y="4483"/>
                    <a:pt x="2106" y="4528"/>
                    <a:pt x="2189" y="4528"/>
                  </a:cubicBezTo>
                  <a:cubicBezTo>
                    <a:pt x="2218" y="4528"/>
                    <a:pt x="2244" y="4523"/>
                    <a:pt x="2267" y="4509"/>
                  </a:cubicBezTo>
                  <a:cubicBezTo>
                    <a:pt x="2373" y="4446"/>
                    <a:pt x="2382" y="4336"/>
                    <a:pt x="2397" y="4235"/>
                  </a:cubicBezTo>
                  <a:cubicBezTo>
                    <a:pt x="2420" y="4097"/>
                    <a:pt x="2488" y="3971"/>
                    <a:pt x="2626" y="3971"/>
                  </a:cubicBezTo>
                  <a:cubicBezTo>
                    <a:pt x="2631" y="3971"/>
                    <a:pt x="2636" y="3972"/>
                    <a:pt x="2641" y="3972"/>
                  </a:cubicBezTo>
                  <a:cubicBezTo>
                    <a:pt x="2659" y="3973"/>
                    <a:pt x="2677" y="3973"/>
                    <a:pt x="2694" y="3973"/>
                  </a:cubicBezTo>
                  <a:cubicBezTo>
                    <a:pt x="3130" y="3973"/>
                    <a:pt x="3193" y="3684"/>
                    <a:pt x="3221" y="3315"/>
                  </a:cubicBezTo>
                  <a:cubicBezTo>
                    <a:pt x="3235" y="3157"/>
                    <a:pt x="3317" y="3009"/>
                    <a:pt x="3442" y="2908"/>
                  </a:cubicBezTo>
                  <a:cubicBezTo>
                    <a:pt x="3772" y="2711"/>
                    <a:pt x="3959" y="2386"/>
                    <a:pt x="4223" y="2151"/>
                  </a:cubicBezTo>
                  <a:cubicBezTo>
                    <a:pt x="4894" y="1556"/>
                    <a:pt x="5234" y="732"/>
                    <a:pt x="5905" y="99"/>
                  </a:cubicBezTo>
                  <a:cubicBezTo>
                    <a:pt x="5641" y="36"/>
                    <a:pt x="5451" y="0"/>
                    <a:pt x="5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0"/>
            <p:cNvSpPr/>
            <p:nvPr/>
          </p:nvSpPr>
          <p:spPr>
            <a:xfrm>
              <a:off x="6573850" y="525275"/>
              <a:ext cx="112175" cy="98850"/>
            </a:xfrm>
            <a:custGeom>
              <a:rect b="b" l="l" r="r" t="t"/>
              <a:pathLst>
                <a:path extrusionOk="0" h="3954" w="4487">
                  <a:moveTo>
                    <a:pt x="1185" y="1"/>
                  </a:moveTo>
                  <a:cubicBezTo>
                    <a:pt x="1132" y="1"/>
                    <a:pt x="1075" y="10"/>
                    <a:pt x="1012" y="31"/>
                  </a:cubicBezTo>
                  <a:cubicBezTo>
                    <a:pt x="1002" y="323"/>
                    <a:pt x="1007" y="587"/>
                    <a:pt x="643" y="731"/>
                  </a:cubicBezTo>
                  <a:cubicBezTo>
                    <a:pt x="446" y="807"/>
                    <a:pt x="298" y="1052"/>
                    <a:pt x="163" y="1244"/>
                  </a:cubicBezTo>
                  <a:cubicBezTo>
                    <a:pt x="0" y="1469"/>
                    <a:pt x="10" y="1747"/>
                    <a:pt x="63" y="2010"/>
                  </a:cubicBezTo>
                  <a:cubicBezTo>
                    <a:pt x="115" y="2298"/>
                    <a:pt x="379" y="2216"/>
                    <a:pt x="571" y="2269"/>
                  </a:cubicBezTo>
                  <a:cubicBezTo>
                    <a:pt x="849" y="2346"/>
                    <a:pt x="935" y="2571"/>
                    <a:pt x="667" y="2691"/>
                  </a:cubicBezTo>
                  <a:cubicBezTo>
                    <a:pt x="67" y="2969"/>
                    <a:pt x="686" y="2945"/>
                    <a:pt x="738" y="3055"/>
                  </a:cubicBezTo>
                  <a:cubicBezTo>
                    <a:pt x="820" y="3223"/>
                    <a:pt x="959" y="3410"/>
                    <a:pt x="619" y="3424"/>
                  </a:cubicBezTo>
                  <a:cubicBezTo>
                    <a:pt x="345" y="3434"/>
                    <a:pt x="393" y="3573"/>
                    <a:pt x="470" y="3736"/>
                  </a:cubicBezTo>
                  <a:cubicBezTo>
                    <a:pt x="518" y="3835"/>
                    <a:pt x="575" y="3954"/>
                    <a:pt x="683" y="3954"/>
                  </a:cubicBezTo>
                  <a:cubicBezTo>
                    <a:pt x="706" y="3954"/>
                    <a:pt x="730" y="3949"/>
                    <a:pt x="758" y="3937"/>
                  </a:cubicBezTo>
                  <a:cubicBezTo>
                    <a:pt x="954" y="3856"/>
                    <a:pt x="1170" y="3702"/>
                    <a:pt x="1098" y="3467"/>
                  </a:cubicBezTo>
                  <a:cubicBezTo>
                    <a:pt x="992" y="3127"/>
                    <a:pt x="1103" y="2978"/>
                    <a:pt x="1414" y="2878"/>
                  </a:cubicBezTo>
                  <a:cubicBezTo>
                    <a:pt x="1654" y="2801"/>
                    <a:pt x="1625" y="2662"/>
                    <a:pt x="1414" y="2581"/>
                  </a:cubicBezTo>
                  <a:cubicBezTo>
                    <a:pt x="1175" y="2485"/>
                    <a:pt x="1294" y="2341"/>
                    <a:pt x="1323" y="2193"/>
                  </a:cubicBezTo>
                  <a:cubicBezTo>
                    <a:pt x="1348" y="2062"/>
                    <a:pt x="1422" y="1957"/>
                    <a:pt x="1541" y="1957"/>
                  </a:cubicBezTo>
                  <a:cubicBezTo>
                    <a:pt x="1557" y="1957"/>
                    <a:pt x="1574" y="1958"/>
                    <a:pt x="1592" y="1962"/>
                  </a:cubicBezTo>
                  <a:cubicBezTo>
                    <a:pt x="1704" y="1991"/>
                    <a:pt x="1814" y="2003"/>
                    <a:pt x="1923" y="2003"/>
                  </a:cubicBezTo>
                  <a:cubicBezTo>
                    <a:pt x="2389" y="2003"/>
                    <a:pt x="2832" y="1791"/>
                    <a:pt x="3303" y="1791"/>
                  </a:cubicBezTo>
                  <a:cubicBezTo>
                    <a:pt x="3368" y="1791"/>
                    <a:pt x="3433" y="1795"/>
                    <a:pt x="3499" y="1804"/>
                  </a:cubicBezTo>
                  <a:cubicBezTo>
                    <a:pt x="3777" y="1843"/>
                    <a:pt x="3868" y="1895"/>
                    <a:pt x="3834" y="2178"/>
                  </a:cubicBezTo>
                  <a:cubicBezTo>
                    <a:pt x="3790" y="2568"/>
                    <a:pt x="3779" y="2702"/>
                    <a:pt x="3978" y="2702"/>
                  </a:cubicBezTo>
                  <a:cubicBezTo>
                    <a:pt x="4081" y="2702"/>
                    <a:pt x="4242" y="2665"/>
                    <a:pt x="4486" y="2609"/>
                  </a:cubicBezTo>
                  <a:cubicBezTo>
                    <a:pt x="4390" y="2260"/>
                    <a:pt x="4151" y="1943"/>
                    <a:pt x="4175" y="1560"/>
                  </a:cubicBezTo>
                  <a:cubicBezTo>
                    <a:pt x="4175" y="1450"/>
                    <a:pt x="4103" y="1354"/>
                    <a:pt x="3997" y="1320"/>
                  </a:cubicBezTo>
                  <a:cubicBezTo>
                    <a:pt x="3480" y="1100"/>
                    <a:pt x="3346" y="453"/>
                    <a:pt x="2809" y="252"/>
                  </a:cubicBezTo>
                  <a:cubicBezTo>
                    <a:pt x="2766" y="232"/>
                    <a:pt x="2766" y="108"/>
                    <a:pt x="2747" y="26"/>
                  </a:cubicBezTo>
                  <a:cubicBezTo>
                    <a:pt x="2731" y="28"/>
                    <a:pt x="2716" y="28"/>
                    <a:pt x="2700" y="28"/>
                  </a:cubicBezTo>
                  <a:cubicBezTo>
                    <a:pt x="2663" y="28"/>
                    <a:pt x="2626" y="25"/>
                    <a:pt x="2588" y="21"/>
                  </a:cubicBezTo>
                  <a:cubicBezTo>
                    <a:pt x="2538" y="14"/>
                    <a:pt x="2490" y="10"/>
                    <a:pt x="2443" y="10"/>
                  </a:cubicBezTo>
                  <a:cubicBezTo>
                    <a:pt x="2169" y="10"/>
                    <a:pt x="1967" y="144"/>
                    <a:pt x="1836" y="419"/>
                  </a:cubicBezTo>
                  <a:cubicBezTo>
                    <a:pt x="1626" y="270"/>
                    <a:pt x="147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0"/>
            <p:cNvSpPr/>
            <p:nvPr/>
          </p:nvSpPr>
          <p:spPr>
            <a:xfrm>
              <a:off x="6246275" y="665975"/>
              <a:ext cx="100550" cy="85450"/>
            </a:xfrm>
            <a:custGeom>
              <a:rect b="b" l="l" r="r" t="t"/>
              <a:pathLst>
                <a:path extrusionOk="0" h="3418" w="4022">
                  <a:moveTo>
                    <a:pt x="2186" y="1415"/>
                  </a:moveTo>
                  <a:cubicBezTo>
                    <a:pt x="2267" y="1472"/>
                    <a:pt x="2354" y="1501"/>
                    <a:pt x="2387" y="1563"/>
                  </a:cubicBezTo>
                  <a:cubicBezTo>
                    <a:pt x="2440" y="1659"/>
                    <a:pt x="2411" y="1779"/>
                    <a:pt x="2315" y="1841"/>
                  </a:cubicBezTo>
                  <a:cubicBezTo>
                    <a:pt x="2296" y="1860"/>
                    <a:pt x="2272" y="1870"/>
                    <a:pt x="2248" y="1875"/>
                  </a:cubicBezTo>
                  <a:cubicBezTo>
                    <a:pt x="2082" y="1892"/>
                    <a:pt x="1933" y="2036"/>
                    <a:pt x="1769" y="2036"/>
                  </a:cubicBezTo>
                  <a:cubicBezTo>
                    <a:pt x="1711" y="2036"/>
                    <a:pt x="1650" y="2018"/>
                    <a:pt x="1587" y="1971"/>
                  </a:cubicBezTo>
                  <a:cubicBezTo>
                    <a:pt x="1553" y="1937"/>
                    <a:pt x="1539" y="1884"/>
                    <a:pt x="1548" y="1832"/>
                  </a:cubicBezTo>
                  <a:cubicBezTo>
                    <a:pt x="1673" y="1554"/>
                    <a:pt x="1956" y="1534"/>
                    <a:pt x="2186" y="1415"/>
                  </a:cubicBezTo>
                  <a:close/>
                  <a:moveTo>
                    <a:pt x="1919" y="1"/>
                  </a:moveTo>
                  <a:cubicBezTo>
                    <a:pt x="1864" y="1"/>
                    <a:pt x="1809" y="19"/>
                    <a:pt x="1754" y="63"/>
                  </a:cubicBezTo>
                  <a:cubicBezTo>
                    <a:pt x="1572" y="207"/>
                    <a:pt x="1405" y="418"/>
                    <a:pt x="1673" y="657"/>
                  </a:cubicBezTo>
                  <a:cubicBezTo>
                    <a:pt x="1812" y="782"/>
                    <a:pt x="1798" y="931"/>
                    <a:pt x="1707" y="1084"/>
                  </a:cubicBezTo>
                  <a:cubicBezTo>
                    <a:pt x="1553" y="1338"/>
                    <a:pt x="1131" y="1146"/>
                    <a:pt x="1050" y="1448"/>
                  </a:cubicBezTo>
                  <a:cubicBezTo>
                    <a:pt x="992" y="1672"/>
                    <a:pt x="924" y="1791"/>
                    <a:pt x="801" y="1791"/>
                  </a:cubicBezTo>
                  <a:cubicBezTo>
                    <a:pt x="732" y="1791"/>
                    <a:pt x="645" y="1753"/>
                    <a:pt x="532" y="1673"/>
                  </a:cubicBezTo>
                  <a:cubicBezTo>
                    <a:pt x="524" y="1668"/>
                    <a:pt x="514" y="1665"/>
                    <a:pt x="505" y="1665"/>
                  </a:cubicBezTo>
                  <a:cubicBezTo>
                    <a:pt x="452" y="1665"/>
                    <a:pt x="392" y="1748"/>
                    <a:pt x="384" y="1817"/>
                  </a:cubicBezTo>
                  <a:cubicBezTo>
                    <a:pt x="355" y="2052"/>
                    <a:pt x="345" y="2277"/>
                    <a:pt x="139" y="2459"/>
                  </a:cubicBezTo>
                  <a:cubicBezTo>
                    <a:pt x="0" y="2579"/>
                    <a:pt x="58" y="2752"/>
                    <a:pt x="182" y="2881"/>
                  </a:cubicBezTo>
                  <a:cubicBezTo>
                    <a:pt x="256" y="2957"/>
                    <a:pt x="343" y="3005"/>
                    <a:pt x="429" y="3005"/>
                  </a:cubicBezTo>
                  <a:cubicBezTo>
                    <a:pt x="489" y="3005"/>
                    <a:pt x="549" y="2982"/>
                    <a:pt x="604" y="2929"/>
                  </a:cubicBezTo>
                  <a:cubicBezTo>
                    <a:pt x="721" y="2816"/>
                    <a:pt x="816" y="2766"/>
                    <a:pt x="894" y="2766"/>
                  </a:cubicBezTo>
                  <a:cubicBezTo>
                    <a:pt x="1018" y="2766"/>
                    <a:pt x="1100" y="2891"/>
                    <a:pt x="1165" y="3087"/>
                  </a:cubicBezTo>
                  <a:cubicBezTo>
                    <a:pt x="1206" y="3219"/>
                    <a:pt x="1273" y="3277"/>
                    <a:pt x="1363" y="3277"/>
                  </a:cubicBezTo>
                  <a:cubicBezTo>
                    <a:pt x="1411" y="3277"/>
                    <a:pt x="1465" y="3261"/>
                    <a:pt x="1524" y="3231"/>
                  </a:cubicBezTo>
                  <a:cubicBezTo>
                    <a:pt x="1716" y="3135"/>
                    <a:pt x="1908" y="3049"/>
                    <a:pt x="2100" y="2953"/>
                  </a:cubicBezTo>
                  <a:cubicBezTo>
                    <a:pt x="2185" y="2909"/>
                    <a:pt x="2265" y="2884"/>
                    <a:pt x="2338" y="2884"/>
                  </a:cubicBezTo>
                  <a:cubicBezTo>
                    <a:pt x="2450" y="2884"/>
                    <a:pt x="2548" y="2943"/>
                    <a:pt x="2631" y="3087"/>
                  </a:cubicBezTo>
                  <a:cubicBezTo>
                    <a:pt x="2708" y="3212"/>
                    <a:pt x="2732" y="3404"/>
                    <a:pt x="2957" y="3418"/>
                  </a:cubicBezTo>
                  <a:cubicBezTo>
                    <a:pt x="3221" y="3092"/>
                    <a:pt x="3806" y="3178"/>
                    <a:pt x="4021" y="2642"/>
                  </a:cubicBezTo>
                  <a:cubicBezTo>
                    <a:pt x="3533" y="2493"/>
                    <a:pt x="3178" y="2205"/>
                    <a:pt x="2828" y="1913"/>
                  </a:cubicBezTo>
                  <a:cubicBezTo>
                    <a:pt x="2953" y="1664"/>
                    <a:pt x="3173" y="1774"/>
                    <a:pt x="3336" y="1721"/>
                  </a:cubicBezTo>
                  <a:cubicBezTo>
                    <a:pt x="3571" y="1645"/>
                    <a:pt x="3552" y="1448"/>
                    <a:pt x="3552" y="1266"/>
                  </a:cubicBezTo>
                  <a:cubicBezTo>
                    <a:pt x="3552" y="1121"/>
                    <a:pt x="3593" y="868"/>
                    <a:pt x="3422" y="868"/>
                  </a:cubicBezTo>
                  <a:cubicBezTo>
                    <a:pt x="3418" y="868"/>
                    <a:pt x="3413" y="868"/>
                    <a:pt x="3408" y="868"/>
                  </a:cubicBezTo>
                  <a:cubicBezTo>
                    <a:pt x="3386" y="870"/>
                    <a:pt x="3364" y="871"/>
                    <a:pt x="3343" y="871"/>
                  </a:cubicBezTo>
                  <a:cubicBezTo>
                    <a:pt x="2837" y="871"/>
                    <a:pt x="2655" y="390"/>
                    <a:pt x="2306" y="173"/>
                  </a:cubicBezTo>
                  <a:cubicBezTo>
                    <a:pt x="2170" y="91"/>
                    <a:pt x="2043" y="1"/>
                    <a:pt x="1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0"/>
            <p:cNvSpPr/>
            <p:nvPr/>
          </p:nvSpPr>
          <p:spPr>
            <a:xfrm>
              <a:off x="7258600" y="1303775"/>
              <a:ext cx="113000" cy="104600"/>
            </a:xfrm>
            <a:custGeom>
              <a:rect b="b" l="l" r="r" t="t"/>
              <a:pathLst>
                <a:path extrusionOk="0" h="4184" w="4520">
                  <a:moveTo>
                    <a:pt x="1819" y="1"/>
                  </a:moveTo>
                  <a:cubicBezTo>
                    <a:pt x="1598" y="1"/>
                    <a:pt x="1366" y="73"/>
                    <a:pt x="1146" y="105"/>
                  </a:cubicBezTo>
                  <a:cubicBezTo>
                    <a:pt x="916" y="148"/>
                    <a:pt x="681" y="177"/>
                    <a:pt x="441" y="192"/>
                  </a:cubicBezTo>
                  <a:cubicBezTo>
                    <a:pt x="451" y="350"/>
                    <a:pt x="451" y="508"/>
                    <a:pt x="451" y="661"/>
                  </a:cubicBezTo>
                  <a:cubicBezTo>
                    <a:pt x="642" y="839"/>
                    <a:pt x="781" y="1064"/>
                    <a:pt x="858" y="1313"/>
                  </a:cubicBezTo>
                  <a:cubicBezTo>
                    <a:pt x="987" y="1725"/>
                    <a:pt x="757" y="2075"/>
                    <a:pt x="690" y="2454"/>
                  </a:cubicBezTo>
                  <a:cubicBezTo>
                    <a:pt x="681" y="2510"/>
                    <a:pt x="650" y="2528"/>
                    <a:pt x="606" y="2528"/>
                  </a:cubicBezTo>
                  <a:cubicBezTo>
                    <a:pt x="540" y="2528"/>
                    <a:pt x="445" y="2489"/>
                    <a:pt x="353" y="2489"/>
                  </a:cubicBezTo>
                  <a:cubicBezTo>
                    <a:pt x="290" y="2489"/>
                    <a:pt x="228" y="2507"/>
                    <a:pt x="177" y="2569"/>
                  </a:cubicBezTo>
                  <a:cubicBezTo>
                    <a:pt x="216" y="2803"/>
                    <a:pt x="638" y="3153"/>
                    <a:pt x="58" y="3321"/>
                  </a:cubicBezTo>
                  <a:cubicBezTo>
                    <a:pt x="29" y="3331"/>
                    <a:pt x="0" y="3465"/>
                    <a:pt x="19" y="3527"/>
                  </a:cubicBezTo>
                  <a:cubicBezTo>
                    <a:pt x="54" y="3645"/>
                    <a:pt x="136" y="3667"/>
                    <a:pt x="229" y="3667"/>
                  </a:cubicBezTo>
                  <a:cubicBezTo>
                    <a:pt x="265" y="3667"/>
                    <a:pt x="303" y="3664"/>
                    <a:pt x="340" y="3661"/>
                  </a:cubicBezTo>
                  <a:cubicBezTo>
                    <a:pt x="453" y="3652"/>
                    <a:pt x="542" y="3645"/>
                    <a:pt x="613" y="3645"/>
                  </a:cubicBezTo>
                  <a:cubicBezTo>
                    <a:pt x="875" y="3645"/>
                    <a:pt x="885" y="3742"/>
                    <a:pt x="930" y="4184"/>
                  </a:cubicBezTo>
                  <a:lnTo>
                    <a:pt x="1241" y="4184"/>
                  </a:lnTo>
                  <a:cubicBezTo>
                    <a:pt x="1489" y="4171"/>
                    <a:pt x="1706" y="4018"/>
                    <a:pt x="1953" y="4018"/>
                  </a:cubicBezTo>
                  <a:cubicBezTo>
                    <a:pt x="1984" y="4018"/>
                    <a:pt x="2015" y="4020"/>
                    <a:pt x="2047" y="4026"/>
                  </a:cubicBezTo>
                  <a:cubicBezTo>
                    <a:pt x="1965" y="3796"/>
                    <a:pt x="1702" y="3661"/>
                    <a:pt x="1725" y="3383"/>
                  </a:cubicBezTo>
                  <a:cubicBezTo>
                    <a:pt x="1711" y="3364"/>
                    <a:pt x="1692" y="3345"/>
                    <a:pt x="1673" y="3326"/>
                  </a:cubicBezTo>
                  <a:cubicBezTo>
                    <a:pt x="1524" y="3144"/>
                    <a:pt x="1165" y="3312"/>
                    <a:pt x="1107" y="2981"/>
                  </a:cubicBezTo>
                  <a:cubicBezTo>
                    <a:pt x="1055" y="2688"/>
                    <a:pt x="1203" y="2545"/>
                    <a:pt x="1419" y="2343"/>
                  </a:cubicBezTo>
                  <a:cubicBezTo>
                    <a:pt x="1658" y="2123"/>
                    <a:pt x="1682" y="1701"/>
                    <a:pt x="1841" y="1375"/>
                  </a:cubicBezTo>
                  <a:cubicBezTo>
                    <a:pt x="1927" y="1193"/>
                    <a:pt x="1601" y="1116"/>
                    <a:pt x="1510" y="978"/>
                  </a:cubicBezTo>
                  <a:cubicBezTo>
                    <a:pt x="1414" y="834"/>
                    <a:pt x="1352" y="652"/>
                    <a:pt x="1452" y="532"/>
                  </a:cubicBezTo>
                  <a:cubicBezTo>
                    <a:pt x="1504" y="472"/>
                    <a:pt x="1559" y="451"/>
                    <a:pt x="1616" y="451"/>
                  </a:cubicBezTo>
                  <a:cubicBezTo>
                    <a:pt x="1729" y="451"/>
                    <a:pt x="1847" y="537"/>
                    <a:pt x="1946" y="585"/>
                  </a:cubicBezTo>
                  <a:cubicBezTo>
                    <a:pt x="2077" y="652"/>
                    <a:pt x="2048" y="932"/>
                    <a:pt x="2226" y="932"/>
                  </a:cubicBezTo>
                  <a:cubicBezTo>
                    <a:pt x="2250" y="932"/>
                    <a:pt x="2278" y="927"/>
                    <a:pt x="2310" y="915"/>
                  </a:cubicBezTo>
                  <a:cubicBezTo>
                    <a:pt x="2417" y="875"/>
                    <a:pt x="2507" y="856"/>
                    <a:pt x="2584" y="856"/>
                  </a:cubicBezTo>
                  <a:cubicBezTo>
                    <a:pt x="2829" y="856"/>
                    <a:pt x="2944" y="1046"/>
                    <a:pt x="3053" y="1342"/>
                  </a:cubicBezTo>
                  <a:cubicBezTo>
                    <a:pt x="3173" y="1658"/>
                    <a:pt x="3446" y="2008"/>
                    <a:pt x="3772" y="2013"/>
                  </a:cubicBezTo>
                  <a:cubicBezTo>
                    <a:pt x="3776" y="2013"/>
                    <a:pt x="3779" y="2013"/>
                    <a:pt x="3783" y="2013"/>
                  </a:cubicBezTo>
                  <a:cubicBezTo>
                    <a:pt x="4116" y="2013"/>
                    <a:pt x="4080" y="1588"/>
                    <a:pt x="4155" y="1323"/>
                  </a:cubicBezTo>
                  <a:cubicBezTo>
                    <a:pt x="4213" y="1136"/>
                    <a:pt x="4520" y="1040"/>
                    <a:pt x="4395" y="786"/>
                  </a:cubicBezTo>
                  <a:cubicBezTo>
                    <a:pt x="4256" y="493"/>
                    <a:pt x="4002" y="302"/>
                    <a:pt x="3719" y="144"/>
                  </a:cubicBezTo>
                  <a:cubicBezTo>
                    <a:pt x="3641" y="101"/>
                    <a:pt x="3573" y="83"/>
                    <a:pt x="3511" y="83"/>
                  </a:cubicBezTo>
                  <a:cubicBezTo>
                    <a:pt x="3346" y="83"/>
                    <a:pt x="3230" y="211"/>
                    <a:pt x="3101" y="326"/>
                  </a:cubicBezTo>
                  <a:cubicBezTo>
                    <a:pt x="2982" y="435"/>
                    <a:pt x="2820" y="525"/>
                    <a:pt x="2682" y="525"/>
                  </a:cubicBezTo>
                  <a:cubicBezTo>
                    <a:pt x="2597" y="525"/>
                    <a:pt x="2522" y="491"/>
                    <a:pt x="2473" y="407"/>
                  </a:cubicBezTo>
                  <a:cubicBezTo>
                    <a:pt x="2288" y="87"/>
                    <a:pt x="2060" y="1"/>
                    <a:pt x="1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0"/>
            <p:cNvSpPr/>
            <p:nvPr/>
          </p:nvSpPr>
          <p:spPr>
            <a:xfrm>
              <a:off x="6390300" y="926075"/>
              <a:ext cx="125450" cy="77275"/>
            </a:xfrm>
            <a:custGeom>
              <a:rect b="b" l="l" r="r" t="t"/>
              <a:pathLst>
                <a:path extrusionOk="0" h="3091" w="5018">
                  <a:moveTo>
                    <a:pt x="1290" y="0"/>
                  </a:moveTo>
                  <a:cubicBezTo>
                    <a:pt x="1256" y="0"/>
                    <a:pt x="1215" y="8"/>
                    <a:pt x="1165" y="25"/>
                  </a:cubicBezTo>
                  <a:cubicBezTo>
                    <a:pt x="863" y="141"/>
                    <a:pt x="1213" y="442"/>
                    <a:pt x="1179" y="668"/>
                  </a:cubicBezTo>
                  <a:cubicBezTo>
                    <a:pt x="1155" y="807"/>
                    <a:pt x="1294" y="888"/>
                    <a:pt x="1404" y="970"/>
                  </a:cubicBezTo>
                  <a:cubicBezTo>
                    <a:pt x="1586" y="1094"/>
                    <a:pt x="1668" y="1300"/>
                    <a:pt x="1749" y="1497"/>
                  </a:cubicBezTo>
                  <a:cubicBezTo>
                    <a:pt x="1788" y="1593"/>
                    <a:pt x="1797" y="1722"/>
                    <a:pt x="1697" y="1784"/>
                  </a:cubicBezTo>
                  <a:cubicBezTo>
                    <a:pt x="1667" y="1803"/>
                    <a:pt x="1637" y="1811"/>
                    <a:pt x="1608" y="1811"/>
                  </a:cubicBezTo>
                  <a:cubicBezTo>
                    <a:pt x="1540" y="1811"/>
                    <a:pt x="1476" y="1766"/>
                    <a:pt x="1419" y="1712"/>
                  </a:cubicBezTo>
                  <a:cubicBezTo>
                    <a:pt x="1284" y="1578"/>
                    <a:pt x="1262" y="1314"/>
                    <a:pt x="1014" y="1314"/>
                  </a:cubicBezTo>
                  <a:cubicBezTo>
                    <a:pt x="1005" y="1314"/>
                    <a:pt x="996" y="1314"/>
                    <a:pt x="987" y="1315"/>
                  </a:cubicBezTo>
                  <a:cubicBezTo>
                    <a:pt x="690" y="1449"/>
                    <a:pt x="997" y="1866"/>
                    <a:pt x="666" y="1967"/>
                  </a:cubicBezTo>
                  <a:cubicBezTo>
                    <a:pt x="495" y="1919"/>
                    <a:pt x="530" y="1623"/>
                    <a:pt x="354" y="1623"/>
                  </a:cubicBezTo>
                  <a:cubicBezTo>
                    <a:pt x="334" y="1623"/>
                    <a:pt x="310" y="1627"/>
                    <a:pt x="283" y="1636"/>
                  </a:cubicBezTo>
                  <a:cubicBezTo>
                    <a:pt x="0" y="1736"/>
                    <a:pt x="82" y="1967"/>
                    <a:pt x="168" y="2173"/>
                  </a:cubicBezTo>
                  <a:cubicBezTo>
                    <a:pt x="249" y="2355"/>
                    <a:pt x="110" y="2604"/>
                    <a:pt x="326" y="2752"/>
                  </a:cubicBezTo>
                  <a:cubicBezTo>
                    <a:pt x="580" y="2752"/>
                    <a:pt x="494" y="2446"/>
                    <a:pt x="676" y="2374"/>
                  </a:cubicBezTo>
                  <a:cubicBezTo>
                    <a:pt x="789" y="2329"/>
                    <a:pt x="913" y="2240"/>
                    <a:pt x="994" y="2240"/>
                  </a:cubicBezTo>
                  <a:cubicBezTo>
                    <a:pt x="1068" y="2240"/>
                    <a:pt x="1105" y="2314"/>
                    <a:pt x="1064" y="2561"/>
                  </a:cubicBezTo>
                  <a:cubicBezTo>
                    <a:pt x="1048" y="2682"/>
                    <a:pt x="1083" y="2768"/>
                    <a:pt x="1156" y="2768"/>
                  </a:cubicBezTo>
                  <a:cubicBezTo>
                    <a:pt x="1190" y="2768"/>
                    <a:pt x="1232" y="2750"/>
                    <a:pt x="1280" y="2709"/>
                  </a:cubicBezTo>
                  <a:cubicBezTo>
                    <a:pt x="1361" y="2635"/>
                    <a:pt x="1425" y="2606"/>
                    <a:pt x="1477" y="2606"/>
                  </a:cubicBezTo>
                  <a:cubicBezTo>
                    <a:pt x="1603" y="2606"/>
                    <a:pt x="1666" y="2773"/>
                    <a:pt x="1764" y="2868"/>
                  </a:cubicBezTo>
                  <a:cubicBezTo>
                    <a:pt x="1848" y="2956"/>
                    <a:pt x="1933" y="3091"/>
                    <a:pt x="2055" y="3091"/>
                  </a:cubicBezTo>
                  <a:cubicBezTo>
                    <a:pt x="2085" y="3091"/>
                    <a:pt x="2117" y="3083"/>
                    <a:pt x="2152" y="3064"/>
                  </a:cubicBezTo>
                  <a:cubicBezTo>
                    <a:pt x="2353" y="2959"/>
                    <a:pt x="2277" y="2733"/>
                    <a:pt x="2253" y="2561"/>
                  </a:cubicBezTo>
                  <a:cubicBezTo>
                    <a:pt x="2238" y="2460"/>
                    <a:pt x="2157" y="2374"/>
                    <a:pt x="2114" y="2278"/>
                  </a:cubicBezTo>
                  <a:cubicBezTo>
                    <a:pt x="1912" y="1832"/>
                    <a:pt x="1912" y="1832"/>
                    <a:pt x="2497" y="1641"/>
                  </a:cubicBezTo>
                  <a:cubicBezTo>
                    <a:pt x="2655" y="1818"/>
                    <a:pt x="2545" y="2058"/>
                    <a:pt x="2646" y="2249"/>
                  </a:cubicBezTo>
                  <a:cubicBezTo>
                    <a:pt x="2700" y="2354"/>
                    <a:pt x="2785" y="2457"/>
                    <a:pt x="2885" y="2457"/>
                  </a:cubicBezTo>
                  <a:cubicBezTo>
                    <a:pt x="2926" y="2457"/>
                    <a:pt x="2970" y="2440"/>
                    <a:pt x="3015" y="2398"/>
                  </a:cubicBezTo>
                  <a:cubicBezTo>
                    <a:pt x="3155" y="2263"/>
                    <a:pt x="3273" y="2209"/>
                    <a:pt x="3376" y="2209"/>
                  </a:cubicBezTo>
                  <a:cubicBezTo>
                    <a:pt x="3574" y="2209"/>
                    <a:pt x="3720" y="2406"/>
                    <a:pt x="3868" y="2614"/>
                  </a:cubicBezTo>
                  <a:cubicBezTo>
                    <a:pt x="4002" y="2359"/>
                    <a:pt x="4256" y="2120"/>
                    <a:pt x="4606" y="1861"/>
                  </a:cubicBezTo>
                  <a:cubicBezTo>
                    <a:pt x="4769" y="1741"/>
                    <a:pt x="5018" y="1669"/>
                    <a:pt x="4956" y="1387"/>
                  </a:cubicBezTo>
                  <a:cubicBezTo>
                    <a:pt x="4903" y="1142"/>
                    <a:pt x="4721" y="984"/>
                    <a:pt x="4558" y="807"/>
                  </a:cubicBezTo>
                  <a:cubicBezTo>
                    <a:pt x="4491" y="736"/>
                    <a:pt x="4433" y="712"/>
                    <a:pt x="4380" y="712"/>
                  </a:cubicBezTo>
                  <a:cubicBezTo>
                    <a:pt x="4277" y="712"/>
                    <a:pt x="4191" y="802"/>
                    <a:pt x="4083" y="831"/>
                  </a:cubicBezTo>
                  <a:cubicBezTo>
                    <a:pt x="4053" y="839"/>
                    <a:pt x="4021" y="843"/>
                    <a:pt x="3988" y="843"/>
                  </a:cubicBezTo>
                  <a:cubicBezTo>
                    <a:pt x="3850" y="843"/>
                    <a:pt x="3694" y="782"/>
                    <a:pt x="3551" y="759"/>
                  </a:cubicBezTo>
                  <a:lnTo>
                    <a:pt x="3240" y="744"/>
                  </a:lnTo>
                  <a:cubicBezTo>
                    <a:pt x="3149" y="907"/>
                    <a:pt x="2967" y="984"/>
                    <a:pt x="2895" y="1176"/>
                  </a:cubicBezTo>
                  <a:cubicBezTo>
                    <a:pt x="2840" y="1319"/>
                    <a:pt x="2767" y="1376"/>
                    <a:pt x="2686" y="1376"/>
                  </a:cubicBezTo>
                  <a:cubicBezTo>
                    <a:pt x="2600" y="1376"/>
                    <a:pt x="2505" y="1309"/>
                    <a:pt x="2416" y="1209"/>
                  </a:cubicBezTo>
                  <a:cubicBezTo>
                    <a:pt x="2296" y="1075"/>
                    <a:pt x="2123" y="998"/>
                    <a:pt x="2190" y="749"/>
                  </a:cubicBezTo>
                  <a:cubicBezTo>
                    <a:pt x="2239" y="562"/>
                    <a:pt x="2199" y="487"/>
                    <a:pt x="2116" y="487"/>
                  </a:cubicBezTo>
                  <a:cubicBezTo>
                    <a:pt x="2058" y="487"/>
                    <a:pt x="1979" y="523"/>
                    <a:pt x="1893" y="581"/>
                  </a:cubicBezTo>
                  <a:cubicBezTo>
                    <a:pt x="1806" y="641"/>
                    <a:pt x="1722" y="699"/>
                    <a:pt x="1650" y="699"/>
                  </a:cubicBezTo>
                  <a:cubicBezTo>
                    <a:pt x="1582" y="699"/>
                    <a:pt x="1525" y="648"/>
                    <a:pt x="1486" y="500"/>
                  </a:cubicBezTo>
                  <a:cubicBezTo>
                    <a:pt x="1444" y="322"/>
                    <a:pt x="1510" y="0"/>
                    <a:pt x="1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0"/>
            <p:cNvSpPr/>
            <p:nvPr/>
          </p:nvSpPr>
          <p:spPr>
            <a:xfrm>
              <a:off x="6495000" y="816875"/>
              <a:ext cx="85825" cy="84325"/>
            </a:xfrm>
            <a:custGeom>
              <a:rect b="b" l="l" r="r" t="t"/>
              <a:pathLst>
                <a:path extrusionOk="0" h="3373" w="3433">
                  <a:moveTo>
                    <a:pt x="2048" y="0"/>
                  </a:moveTo>
                  <a:cubicBezTo>
                    <a:pt x="1769" y="0"/>
                    <a:pt x="1487" y="91"/>
                    <a:pt x="1487" y="238"/>
                  </a:cubicBezTo>
                  <a:cubicBezTo>
                    <a:pt x="1491" y="737"/>
                    <a:pt x="1127" y="1039"/>
                    <a:pt x="964" y="1446"/>
                  </a:cubicBezTo>
                  <a:cubicBezTo>
                    <a:pt x="744" y="2016"/>
                    <a:pt x="600" y="2625"/>
                    <a:pt x="20" y="2965"/>
                  </a:cubicBezTo>
                  <a:cubicBezTo>
                    <a:pt x="1" y="2975"/>
                    <a:pt x="6" y="3013"/>
                    <a:pt x="1" y="3042"/>
                  </a:cubicBezTo>
                  <a:cubicBezTo>
                    <a:pt x="226" y="3052"/>
                    <a:pt x="470" y="3047"/>
                    <a:pt x="485" y="3368"/>
                  </a:cubicBezTo>
                  <a:cubicBezTo>
                    <a:pt x="508" y="3365"/>
                    <a:pt x="533" y="3364"/>
                    <a:pt x="558" y="3364"/>
                  </a:cubicBezTo>
                  <a:cubicBezTo>
                    <a:pt x="630" y="3364"/>
                    <a:pt x="706" y="3372"/>
                    <a:pt x="778" y="3372"/>
                  </a:cubicBezTo>
                  <a:cubicBezTo>
                    <a:pt x="900" y="3372"/>
                    <a:pt x="1010" y="3349"/>
                    <a:pt x="1060" y="3224"/>
                  </a:cubicBezTo>
                  <a:cubicBezTo>
                    <a:pt x="1157" y="2979"/>
                    <a:pt x="1280" y="2903"/>
                    <a:pt x="1411" y="2903"/>
                  </a:cubicBezTo>
                  <a:cubicBezTo>
                    <a:pt x="1577" y="2903"/>
                    <a:pt x="1755" y="3026"/>
                    <a:pt x="1908" y="3085"/>
                  </a:cubicBezTo>
                  <a:cubicBezTo>
                    <a:pt x="2089" y="3158"/>
                    <a:pt x="2237" y="3197"/>
                    <a:pt x="2354" y="3197"/>
                  </a:cubicBezTo>
                  <a:cubicBezTo>
                    <a:pt x="2627" y="3197"/>
                    <a:pt x="2727" y="2986"/>
                    <a:pt x="2670" y="2520"/>
                  </a:cubicBezTo>
                  <a:cubicBezTo>
                    <a:pt x="2651" y="2328"/>
                    <a:pt x="2637" y="2218"/>
                    <a:pt x="2781" y="2040"/>
                  </a:cubicBezTo>
                  <a:cubicBezTo>
                    <a:pt x="3432" y="1254"/>
                    <a:pt x="3313" y="607"/>
                    <a:pt x="2459" y="90"/>
                  </a:cubicBezTo>
                  <a:cubicBezTo>
                    <a:pt x="2357" y="28"/>
                    <a:pt x="2203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0"/>
            <p:cNvSpPr/>
            <p:nvPr/>
          </p:nvSpPr>
          <p:spPr>
            <a:xfrm>
              <a:off x="7024950" y="1107675"/>
              <a:ext cx="107375" cy="102925"/>
            </a:xfrm>
            <a:custGeom>
              <a:rect b="b" l="l" r="r" t="t"/>
              <a:pathLst>
                <a:path extrusionOk="0" h="4117" w="4295">
                  <a:moveTo>
                    <a:pt x="2756" y="0"/>
                  </a:moveTo>
                  <a:cubicBezTo>
                    <a:pt x="2620" y="0"/>
                    <a:pt x="2491" y="41"/>
                    <a:pt x="2411" y="137"/>
                  </a:cubicBezTo>
                  <a:cubicBezTo>
                    <a:pt x="2172" y="434"/>
                    <a:pt x="1783" y="468"/>
                    <a:pt x="1525" y="708"/>
                  </a:cubicBezTo>
                  <a:cubicBezTo>
                    <a:pt x="2152" y="1422"/>
                    <a:pt x="2018" y="1891"/>
                    <a:pt x="1170" y="2121"/>
                  </a:cubicBezTo>
                  <a:lnTo>
                    <a:pt x="1160" y="2121"/>
                  </a:lnTo>
                  <a:cubicBezTo>
                    <a:pt x="1137" y="2353"/>
                    <a:pt x="1232" y="2690"/>
                    <a:pt x="948" y="2690"/>
                  </a:cubicBezTo>
                  <a:cubicBezTo>
                    <a:pt x="884" y="2690"/>
                    <a:pt x="802" y="2673"/>
                    <a:pt x="695" y="2634"/>
                  </a:cubicBezTo>
                  <a:cubicBezTo>
                    <a:pt x="667" y="2622"/>
                    <a:pt x="637" y="2616"/>
                    <a:pt x="608" y="2616"/>
                  </a:cubicBezTo>
                  <a:cubicBezTo>
                    <a:pt x="502" y="2616"/>
                    <a:pt x="405" y="2694"/>
                    <a:pt x="394" y="2807"/>
                  </a:cubicBezTo>
                  <a:cubicBezTo>
                    <a:pt x="365" y="3085"/>
                    <a:pt x="183" y="3286"/>
                    <a:pt x="87" y="3526"/>
                  </a:cubicBezTo>
                  <a:cubicBezTo>
                    <a:pt x="1" y="3727"/>
                    <a:pt x="5" y="3991"/>
                    <a:pt x="235" y="4086"/>
                  </a:cubicBezTo>
                  <a:cubicBezTo>
                    <a:pt x="287" y="4108"/>
                    <a:pt x="330" y="4117"/>
                    <a:pt x="366" y="4117"/>
                  </a:cubicBezTo>
                  <a:cubicBezTo>
                    <a:pt x="559" y="4117"/>
                    <a:pt x="546" y="3851"/>
                    <a:pt x="590" y="3717"/>
                  </a:cubicBezTo>
                  <a:cubicBezTo>
                    <a:pt x="677" y="3452"/>
                    <a:pt x="767" y="3286"/>
                    <a:pt x="998" y="3286"/>
                  </a:cubicBezTo>
                  <a:cubicBezTo>
                    <a:pt x="1071" y="3286"/>
                    <a:pt x="1159" y="3303"/>
                    <a:pt x="1266" y="3339"/>
                  </a:cubicBezTo>
                  <a:cubicBezTo>
                    <a:pt x="1569" y="3441"/>
                    <a:pt x="1888" y="3490"/>
                    <a:pt x="2239" y="3490"/>
                  </a:cubicBezTo>
                  <a:cubicBezTo>
                    <a:pt x="2465" y="3490"/>
                    <a:pt x="2705" y="3469"/>
                    <a:pt x="2962" y="3430"/>
                  </a:cubicBezTo>
                  <a:cubicBezTo>
                    <a:pt x="2550" y="3123"/>
                    <a:pt x="2517" y="2893"/>
                    <a:pt x="2914" y="2653"/>
                  </a:cubicBezTo>
                  <a:cubicBezTo>
                    <a:pt x="3135" y="2524"/>
                    <a:pt x="3312" y="2299"/>
                    <a:pt x="3470" y="2093"/>
                  </a:cubicBezTo>
                  <a:cubicBezTo>
                    <a:pt x="3561" y="1978"/>
                    <a:pt x="3629" y="1800"/>
                    <a:pt x="3370" y="1709"/>
                  </a:cubicBezTo>
                  <a:cubicBezTo>
                    <a:pt x="3236" y="1858"/>
                    <a:pt x="3101" y="2021"/>
                    <a:pt x="2958" y="2165"/>
                  </a:cubicBezTo>
                  <a:cubicBezTo>
                    <a:pt x="2752" y="2366"/>
                    <a:pt x="2534" y="2556"/>
                    <a:pt x="2240" y="2556"/>
                  </a:cubicBezTo>
                  <a:cubicBezTo>
                    <a:pt x="2206" y="2556"/>
                    <a:pt x="2170" y="2554"/>
                    <a:pt x="2133" y="2548"/>
                  </a:cubicBezTo>
                  <a:cubicBezTo>
                    <a:pt x="2009" y="2529"/>
                    <a:pt x="1970" y="2409"/>
                    <a:pt x="1985" y="2299"/>
                  </a:cubicBezTo>
                  <a:cubicBezTo>
                    <a:pt x="2037" y="1930"/>
                    <a:pt x="2306" y="1719"/>
                    <a:pt x="2589" y="1518"/>
                  </a:cubicBezTo>
                  <a:cubicBezTo>
                    <a:pt x="2613" y="1508"/>
                    <a:pt x="2641" y="1498"/>
                    <a:pt x="2670" y="1498"/>
                  </a:cubicBezTo>
                  <a:cubicBezTo>
                    <a:pt x="3427" y="1412"/>
                    <a:pt x="3782" y="775"/>
                    <a:pt x="4295" y="267"/>
                  </a:cubicBezTo>
                  <a:lnTo>
                    <a:pt x="4295" y="267"/>
                  </a:lnTo>
                  <a:cubicBezTo>
                    <a:pt x="4136" y="335"/>
                    <a:pt x="3990" y="365"/>
                    <a:pt x="3851" y="365"/>
                  </a:cubicBezTo>
                  <a:cubicBezTo>
                    <a:pt x="3607" y="365"/>
                    <a:pt x="3385" y="271"/>
                    <a:pt x="3159" y="118"/>
                  </a:cubicBezTo>
                  <a:cubicBezTo>
                    <a:pt x="3049" y="45"/>
                    <a:pt x="2899" y="0"/>
                    <a:pt x="27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0"/>
            <p:cNvSpPr/>
            <p:nvPr/>
          </p:nvSpPr>
          <p:spPr>
            <a:xfrm>
              <a:off x="6059350" y="561850"/>
              <a:ext cx="92300" cy="138425"/>
            </a:xfrm>
            <a:custGeom>
              <a:rect b="b" l="l" r="r" t="t"/>
              <a:pathLst>
                <a:path extrusionOk="0" h="5537" w="3692">
                  <a:moveTo>
                    <a:pt x="1508" y="0"/>
                  </a:moveTo>
                  <a:cubicBezTo>
                    <a:pt x="1396" y="0"/>
                    <a:pt x="1294" y="84"/>
                    <a:pt x="1204" y="212"/>
                  </a:cubicBezTo>
                  <a:cubicBezTo>
                    <a:pt x="1070" y="375"/>
                    <a:pt x="988" y="576"/>
                    <a:pt x="974" y="787"/>
                  </a:cubicBezTo>
                  <a:cubicBezTo>
                    <a:pt x="983" y="1051"/>
                    <a:pt x="1170" y="1281"/>
                    <a:pt x="1132" y="1559"/>
                  </a:cubicBezTo>
                  <a:cubicBezTo>
                    <a:pt x="1113" y="1731"/>
                    <a:pt x="1180" y="1956"/>
                    <a:pt x="940" y="2024"/>
                  </a:cubicBezTo>
                  <a:cubicBezTo>
                    <a:pt x="913" y="2032"/>
                    <a:pt x="888" y="2035"/>
                    <a:pt x="866" y="2035"/>
                  </a:cubicBezTo>
                  <a:cubicBezTo>
                    <a:pt x="721" y="2035"/>
                    <a:pt x="691" y="1872"/>
                    <a:pt x="624" y="1755"/>
                  </a:cubicBezTo>
                  <a:cubicBezTo>
                    <a:pt x="574" y="1675"/>
                    <a:pt x="518" y="1647"/>
                    <a:pt x="459" y="1647"/>
                  </a:cubicBezTo>
                  <a:cubicBezTo>
                    <a:pt x="377" y="1647"/>
                    <a:pt x="292" y="1703"/>
                    <a:pt x="217" y="1750"/>
                  </a:cubicBezTo>
                  <a:cubicBezTo>
                    <a:pt x="1" y="1880"/>
                    <a:pt x="92" y="2004"/>
                    <a:pt x="245" y="2105"/>
                  </a:cubicBezTo>
                  <a:cubicBezTo>
                    <a:pt x="523" y="2278"/>
                    <a:pt x="456" y="2493"/>
                    <a:pt x="332" y="2718"/>
                  </a:cubicBezTo>
                  <a:cubicBezTo>
                    <a:pt x="332" y="2771"/>
                    <a:pt x="336" y="2824"/>
                    <a:pt x="346" y="2872"/>
                  </a:cubicBezTo>
                  <a:cubicBezTo>
                    <a:pt x="377" y="2862"/>
                    <a:pt x="407" y="2857"/>
                    <a:pt x="436" y="2857"/>
                  </a:cubicBezTo>
                  <a:cubicBezTo>
                    <a:pt x="660" y="2857"/>
                    <a:pt x="812" y="3122"/>
                    <a:pt x="993" y="3122"/>
                  </a:cubicBezTo>
                  <a:cubicBezTo>
                    <a:pt x="1014" y="3122"/>
                    <a:pt x="1034" y="3119"/>
                    <a:pt x="1055" y="3111"/>
                  </a:cubicBezTo>
                  <a:cubicBezTo>
                    <a:pt x="1157" y="3077"/>
                    <a:pt x="1242" y="3062"/>
                    <a:pt x="1316" y="3062"/>
                  </a:cubicBezTo>
                  <a:cubicBezTo>
                    <a:pt x="1603" y="3062"/>
                    <a:pt x="1698" y="3300"/>
                    <a:pt x="1774" y="3586"/>
                  </a:cubicBezTo>
                  <a:cubicBezTo>
                    <a:pt x="1822" y="3778"/>
                    <a:pt x="1947" y="3907"/>
                    <a:pt x="2071" y="4046"/>
                  </a:cubicBezTo>
                  <a:cubicBezTo>
                    <a:pt x="2273" y="4276"/>
                    <a:pt x="2239" y="4425"/>
                    <a:pt x="1923" y="4473"/>
                  </a:cubicBezTo>
                  <a:cubicBezTo>
                    <a:pt x="1654" y="4511"/>
                    <a:pt x="1592" y="4669"/>
                    <a:pt x="1774" y="4846"/>
                  </a:cubicBezTo>
                  <a:cubicBezTo>
                    <a:pt x="1971" y="5038"/>
                    <a:pt x="1846" y="5378"/>
                    <a:pt x="2086" y="5536"/>
                  </a:cubicBezTo>
                  <a:cubicBezTo>
                    <a:pt x="2900" y="5134"/>
                    <a:pt x="2555" y="4286"/>
                    <a:pt x="2848" y="3696"/>
                  </a:cubicBezTo>
                  <a:cubicBezTo>
                    <a:pt x="2905" y="3581"/>
                    <a:pt x="2670" y="3538"/>
                    <a:pt x="2565" y="3466"/>
                  </a:cubicBezTo>
                  <a:cubicBezTo>
                    <a:pt x="2383" y="3332"/>
                    <a:pt x="2349" y="3073"/>
                    <a:pt x="2503" y="2992"/>
                  </a:cubicBezTo>
                  <a:cubicBezTo>
                    <a:pt x="2789" y="2845"/>
                    <a:pt x="2960" y="2457"/>
                    <a:pt x="3335" y="2457"/>
                  </a:cubicBezTo>
                  <a:cubicBezTo>
                    <a:pt x="3436" y="2457"/>
                    <a:pt x="3553" y="2486"/>
                    <a:pt x="3691" y="2555"/>
                  </a:cubicBezTo>
                  <a:cubicBezTo>
                    <a:pt x="3414" y="2173"/>
                    <a:pt x="3305" y="2024"/>
                    <a:pt x="3168" y="2024"/>
                  </a:cubicBezTo>
                  <a:cubicBezTo>
                    <a:pt x="3079" y="2024"/>
                    <a:pt x="2979" y="2085"/>
                    <a:pt x="2814" y="2186"/>
                  </a:cubicBezTo>
                  <a:lnTo>
                    <a:pt x="2541" y="2354"/>
                  </a:lnTo>
                  <a:cubicBezTo>
                    <a:pt x="2384" y="2448"/>
                    <a:pt x="2239" y="2495"/>
                    <a:pt x="2113" y="2495"/>
                  </a:cubicBezTo>
                  <a:cubicBezTo>
                    <a:pt x="1867" y="2495"/>
                    <a:pt x="1691" y="2315"/>
                    <a:pt x="1630" y="1956"/>
                  </a:cubicBezTo>
                  <a:cubicBezTo>
                    <a:pt x="1554" y="1492"/>
                    <a:pt x="1304" y="993"/>
                    <a:pt x="1745" y="547"/>
                  </a:cubicBezTo>
                  <a:cubicBezTo>
                    <a:pt x="1817" y="480"/>
                    <a:pt x="1769" y="293"/>
                    <a:pt x="1774" y="159"/>
                  </a:cubicBezTo>
                  <a:cubicBezTo>
                    <a:pt x="1681" y="48"/>
                    <a:pt x="1592" y="0"/>
                    <a:pt x="1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0"/>
            <p:cNvSpPr/>
            <p:nvPr/>
          </p:nvSpPr>
          <p:spPr>
            <a:xfrm>
              <a:off x="7088100" y="1192325"/>
              <a:ext cx="116850" cy="76225"/>
            </a:xfrm>
            <a:custGeom>
              <a:rect b="b" l="l" r="r" t="t"/>
              <a:pathLst>
                <a:path extrusionOk="0" h="3049" w="4674">
                  <a:moveTo>
                    <a:pt x="2651" y="1"/>
                  </a:moveTo>
                  <a:cubicBezTo>
                    <a:pt x="2332" y="358"/>
                    <a:pt x="1967" y="460"/>
                    <a:pt x="1590" y="460"/>
                  </a:cubicBezTo>
                  <a:cubicBezTo>
                    <a:pt x="1411" y="460"/>
                    <a:pt x="1230" y="437"/>
                    <a:pt x="1050" y="408"/>
                  </a:cubicBezTo>
                  <a:cubicBezTo>
                    <a:pt x="1008" y="401"/>
                    <a:pt x="967" y="398"/>
                    <a:pt x="928" y="398"/>
                  </a:cubicBezTo>
                  <a:cubicBezTo>
                    <a:pt x="659" y="398"/>
                    <a:pt x="464" y="547"/>
                    <a:pt x="254" y="676"/>
                  </a:cubicBezTo>
                  <a:cubicBezTo>
                    <a:pt x="0" y="830"/>
                    <a:pt x="82" y="1103"/>
                    <a:pt x="101" y="1333"/>
                  </a:cubicBezTo>
                  <a:cubicBezTo>
                    <a:pt x="114" y="1544"/>
                    <a:pt x="267" y="1610"/>
                    <a:pt x="437" y="1610"/>
                  </a:cubicBezTo>
                  <a:cubicBezTo>
                    <a:pt x="461" y="1610"/>
                    <a:pt x="484" y="1609"/>
                    <a:pt x="508" y="1606"/>
                  </a:cubicBezTo>
                  <a:cubicBezTo>
                    <a:pt x="538" y="1603"/>
                    <a:pt x="567" y="1602"/>
                    <a:pt x="595" y="1602"/>
                  </a:cubicBezTo>
                  <a:cubicBezTo>
                    <a:pt x="888" y="1602"/>
                    <a:pt x="1070" y="1762"/>
                    <a:pt x="1179" y="2042"/>
                  </a:cubicBezTo>
                  <a:cubicBezTo>
                    <a:pt x="1256" y="2215"/>
                    <a:pt x="1390" y="2354"/>
                    <a:pt x="1558" y="2435"/>
                  </a:cubicBezTo>
                  <a:cubicBezTo>
                    <a:pt x="1793" y="2570"/>
                    <a:pt x="1989" y="2747"/>
                    <a:pt x="1999" y="3049"/>
                  </a:cubicBezTo>
                  <a:cubicBezTo>
                    <a:pt x="2286" y="3020"/>
                    <a:pt x="2329" y="2871"/>
                    <a:pt x="2258" y="2608"/>
                  </a:cubicBezTo>
                  <a:cubicBezTo>
                    <a:pt x="2162" y="2244"/>
                    <a:pt x="1812" y="2143"/>
                    <a:pt x="1567" y="1951"/>
                  </a:cubicBezTo>
                  <a:cubicBezTo>
                    <a:pt x="1615" y="1875"/>
                    <a:pt x="1625" y="1846"/>
                    <a:pt x="1644" y="1836"/>
                  </a:cubicBezTo>
                  <a:cubicBezTo>
                    <a:pt x="1740" y="1793"/>
                    <a:pt x="1841" y="1755"/>
                    <a:pt x="1936" y="1721"/>
                  </a:cubicBezTo>
                  <a:cubicBezTo>
                    <a:pt x="2267" y="1601"/>
                    <a:pt x="2472" y="1527"/>
                    <a:pt x="2617" y="1527"/>
                  </a:cubicBezTo>
                  <a:cubicBezTo>
                    <a:pt x="2853" y="1527"/>
                    <a:pt x="2925" y="1727"/>
                    <a:pt x="3115" y="2253"/>
                  </a:cubicBezTo>
                  <a:cubicBezTo>
                    <a:pt x="3202" y="2250"/>
                    <a:pt x="3287" y="2246"/>
                    <a:pt x="3371" y="2246"/>
                  </a:cubicBezTo>
                  <a:cubicBezTo>
                    <a:pt x="3680" y="2246"/>
                    <a:pt x="3964" y="2300"/>
                    <a:pt x="4160" y="2646"/>
                  </a:cubicBezTo>
                  <a:cubicBezTo>
                    <a:pt x="4219" y="2765"/>
                    <a:pt x="4339" y="2830"/>
                    <a:pt x="4460" y="2830"/>
                  </a:cubicBezTo>
                  <a:cubicBezTo>
                    <a:pt x="4535" y="2830"/>
                    <a:pt x="4611" y="2805"/>
                    <a:pt x="4673" y="2752"/>
                  </a:cubicBezTo>
                  <a:cubicBezTo>
                    <a:pt x="4429" y="2502"/>
                    <a:pt x="4199" y="2258"/>
                    <a:pt x="3959" y="2023"/>
                  </a:cubicBezTo>
                  <a:cubicBezTo>
                    <a:pt x="3681" y="1745"/>
                    <a:pt x="3417" y="1434"/>
                    <a:pt x="3096" y="1208"/>
                  </a:cubicBezTo>
                  <a:cubicBezTo>
                    <a:pt x="2679" y="921"/>
                    <a:pt x="2914" y="413"/>
                    <a:pt x="26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0"/>
            <p:cNvSpPr/>
            <p:nvPr/>
          </p:nvSpPr>
          <p:spPr>
            <a:xfrm>
              <a:off x="6001850" y="689700"/>
              <a:ext cx="78250" cy="97625"/>
            </a:xfrm>
            <a:custGeom>
              <a:rect b="b" l="l" r="r" t="t"/>
              <a:pathLst>
                <a:path extrusionOk="0" h="3905" w="3130">
                  <a:moveTo>
                    <a:pt x="1732" y="0"/>
                  </a:moveTo>
                  <a:cubicBezTo>
                    <a:pt x="1703" y="0"/>
                    <a:pt x="1674" y="3"/>
                    <a:pt x="1644" y="10"/>
                  </a:cubicBezTo>
                  <a:cubicBezTo>
                    <a:pt x="1237" y="140"/>
                    <a:pt x="810" y="121"/>
                    <a:pt x="398" y="197"/>
                  </a:cubicBezTo>
                  <a:cubicBezTo>
                    <a:pt x="163" y="236"/>
                    <a:pt x="0" y="432"/>
                    <a:pt x="278" y="633"/>
                  </a:cubicBezTo>
                  <a:cubicBezTo>
                    <a:pt x="810" y="1007"/>
                    <a:pt x="537" y="1779"/>
                    <a:pt x="1060" y="2148"/>
                  </a:cubicBezTo>
                  <a:cubicBezTo>
                    <a:pt x="1093" y="2172"/>
                    <a:pt x="1084" y="2320"/>
                    <a:pt x="1045" y="2359"/>
                  </a:cubicBezTo>
                  <a:cubicBezTo>
                    <a:pt x="810" y="2584"/>
                    <a:pt x="1064" y="2723"/>
                    <a:pt x="1112" y="2905"/>
                  </a:cubicBezTo>
                  <a:cubicBezTo>
                    <a:pt x="1189" y="3226"/>
                    <a:pt x="1596" y="3308"/>
                    <a:pt x="1625" y="3538"/>
                  </a:cubicBezTo>
                  <a:cubicBezTo>
                    <a:pt x="1667" y="3830"/>
                    <a:pt x="1774" y="3904"/>
                    <a:pt x="1905" y="3904"/>
                  </a:cubicBezTo>
                  <a:cubicBezTo>
                    <a:pt x="2031" y="3904"/>
                    <a:pt x="2181" y="3835"/>
                    <a:pt x="2315" y="3825"/>
                  </a:cubicBezTo>
                  <a:lnTo>
                    <a:pt x="2315" y="3346"/>
                  </a:lnTo>
                  <a:lnTo>
                    <a:pt x="1999" y="2704"/>
                  </a:lnTo>
                  <a:lnTo>
                    <a:pt x="1831" y="2225"/>
                  </a:lnTo>
                  <a:cubicBezTo>
                    <a:pt x="1357" y="2033"/>
                    <a:pt x="1663" y="1702"/>
                    <a:pt x="1692" y="1424"/>
                  </a:cubicBezTo>
                  <a:cubicBezTo>
                    <a:pt x="1687" y="1323"/>
                    <a:pt x="1697" y="1199"/>
                    <a:pt x="1802" y="1180"/>
                  </a:cubicBezTo>
                  <a:cubicBezTo>
                    <a:pt x="1817" y="1177"/>
                    <a:pt x="1831" y="1176"/>
                    <a:pt x="1843" y="1176"/>
                  </a:cubicBezTo>
                  <a:cubicBezTo>
                    <a:pt x="1980" y="1176"/>
                    <a:pt x="1981" y="1314"/>
                    <a:pt x="1994" y="1424"/>
                  </a:cubicBezTo>
                  <a:cubicBezTo>
                    <a:pt x="1994" y="1563"/>
                    <a:pt x="2028" y="1683"/>
                    <a:pt x="2157" y="1755"/>
                  </a:cubicBezTo>
                  <a:lnTo>
                    <a:pt x="2315" y="1745"/>
                  </a:lnTo>
                  <a:cubicBezTo>
                    <a:pt x="2138" y="1434"/>
                    <a:pt x="2339" y="1276"/>
                    <a:pt x="2579" y="1151"/>
                  </a:cubicBezTo>
                  <a:cubicBezTo>
                    <a:pt x="2751" y="1065"/>
                    <a:pt x="2996" y="1156"/>
                    <a:pt x="3130" y="945"/>
                  </a:cubicBezTo>
                  <a:cubicBezTo>
                    <a:pt x="2795" y="662"/>
                    <a:pt x="2334" y="552"/>
                    <a:pt x="2061" y="183"/>
                  </a:cubicBezTo>
                  <a:cubicBezTo>
                    <a:pt x="1991" y="69"/>
                    <a:pt x="1865" y="0"/>
                    <a:pt x="1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0"/>
            <p:cNvSpPr/>
            <p:nvPr/>
          </p:nvSpPr>
          <p:spPr>
            <a:xfrm>
              <a:off x="7225525" y="1040800"/>
              <a:ext cx="108575" cy="83550"/>
            </a:xfrm>
            <a:custGeom>
              <a:rect b="b" l="l" r="r" t="t"/>
              <a:pathLst>
                <a:path extrusionOk="0" h="3342" w="4343">
                  <a:moveTo>
                    <a:pt x="2073" y="1"/>
                  </a:moveTo>
                  <a:cubicBezTo>
                    <a:pt x="2036" y="1"/>
                    <a:pt x="1996" y="5"/>
                    <a:pt x="1960" y="5"/>
                  </a:cubicBezTo>
                  <a:cubicBezTo>
                    <a:pt x="1952" y="5"/>
                    <a:pt x="1944" y="4"/>
                    <a:pt x="1937" y="4"/>
                  </a:cubicBezTo>
                  <a:lnTo>
                    <a:pt x="1927" y="13"/>
                  </a:lnTo>
                  <a:cubicBezTo>
                    <a:pt x="1999" y="339"/>
                    <a:pt x="1553" y="267"/>
                    <a:pt x="1520" y="560"/>
                  </a:cubicBezTo>
                  <a:cubicBezTo>
                    <a:pt x="1726" y="694"/>
                    <a:pt x="2061" y="598"/>
                    <a:pt x="2195" y="876"/>
                  </a:cubicBezTo>
                  <a:cubicBezTo>
                    <a:pt x="2248" y="986"/>
                    <a:pt x="2387" y="1111"/>
                    <a:pt x="2258" y="1226"/>
                  </a:cubicBezTo>
                  <a:cubicBezTo>
                    <a:pt x="2219" y="1257"/>
                    <a:pt x="2181" y="1271"/>
                    <a:pt x="2145" y="1271"/>
                  </a:cubicBezTo>
                  <a:cubicBezTo>
                    <a:pt x="2067" y="1271"/>
                    <a:pt x="1997" y="1207"/>
                    <a:pt x="1951" y="1106"/>
                  </a:cubicBezTo>
                  <a:cubicBezTo>
                    <a:pt x="1924" y="1041"/>
                    <a:pt x="1919" y="923"/>
                    <a:pt x="1834" y="923"/>
                  </a:cubicBezTo>
                  <a:cubicBezTo>
                    <a:pt x="1813" y="923"/>
                    <a:pt x="1787" y="931"/>
                    <a:pt x="1754" y="948"/>
                  </a:cubicBezTo>
                  <a:cubicBezTo>
                    <a:pt x="1659" y="1001"/>
                    <a:pt x="1611" y="1111"/>
                    <a:pt x="1635" y="1221"/>
                  </a:cubicBezTo>
                  <a:cubicBezTo>
                    <a:pt x="1659" y="1322"/>
                    <a:pt x="1697" y="1422"/>
                    <a:pt x="1754" y="1509"/>
                  </a:cubicBezTo>
                  <a:cubicBezTo>
                    <a:pt x="2013" y="1868"/>
                    <a:pt x="1951" y="2247"/>
                    <a:pt x="1850" y="2678"/>
                  </a:cubicBezTo>
                  <a:cubicBezTo>
                    <a:pt x="1505" y="2576"/>
                    <a:pt x="1167" y="2561"/>
                    <a:pt x="833" y="2561"/>
                  </a:cubicBezTo>
                  <a:cubicBezTo>
                    <a:pt x="695" y="2561"/>
                    <a:pt x="559" y="2563"/>
                    <a:pt x="423" y="2563"/>
                  </a:cubicBezTo>
                  <a:cubicBezTo>
                    <a:pt x="394" y="2563"/>
                    <a:pt x="365" y="2563"/>
                    <a:pt x="336" y="2563"/>
                  </a:cubicBezTo>
                  <a:cubicBezTo>
                    <a:pt x="135" y="2573"/>
                    <a:pt x="15" y="2673"/>
                    <a:pt x="0" y="2879"/>
                  </a:cubicBezTo>
                  <a:lnTo>
                    <a:pt x="0" y="3215"/>
                  </a:lnTo>
                  <a:lnTo>
                    <a:pt x="336" y="3191"/>
                  </a:lnTo>
                  <a:cubicBezTo>
                    <a:pt x="604" y="2940"/>
                    <a:pt x="739" y="2814"/>
                    <a:pt x="873" y="2814"/>
                  </a:cubicBezTo>
                  <a:cubicBezTo>
                    <a:pt x="1010" y="2814"/>
                    <a:pt x="1145" y="2946"/>
                    <a:pt x="1419" y="3210"/>
                  </a:cubicBezTo>
                  <a:cubicBezTo>
                    <a:pt x="1506" y="3300"/>
                    <a:pt x="1595" y="3342"/>
                    <a:pt x="1686" y="3342"/>
                  </a:cubicBezTo>
                  <a:cubicBezTo>
                    <a:pt x="1779" y="3342"/>
                    <a:pt x="1875" y="3297"/>
                    <a:pt x="1975" y="3215"/>
                  </a:cubicBezTo>
                  <a:cubicBezTo>
                    <a:pt x="2109" y="3100"/>
                    <a:pt x="2028" y="2827"/>
                    <a:pt x="2272" y="2803"/>
                  </a:cubicBezTo>
                  <a:cubicBezTo>
                    <a:pt x="2454" y="2860"/>
                    <a:pt x="2349" y="3124"/>
                    <a:pt x="2574" y="3224"/>
                  </a:cubicBezTo>
                  <a:cubicBezTo>
                    <a:pt x="2564" y="3023"/>
                    <a:pt x="2564" y="2812"/>
                    <a:pt x="2574" y="2606"/>
                  </a:cubicBezTo>
                  <a:cubicBezTo>
                    <a:pt x="2620" y="2242"/>
                    <a:pt x="2705" y="2087"/>
                    <a:pt x="2917" y="2087"/>
                  </a:cubicBezTo>
                  <a:cubicBezTo>
                    <a:pt x="3018" y="2087"/>
                    <a:pt x="3146" y="2121"/>
                    <a:pt x="3312" y="2184"/>
                  </a:cubicBezTo>
                  <a:cubicBezTo>
                    <a:pt x="3423" y="2226"/>
                    <a:pt x="3531" y="2246"/>
                    <a:pt x="3634" y="2246"/>
                  </a:cubicBezTo>
                  <a:cubicBezTo>
                    <a:pt x="3901" y="2246"/>
                    <a:pt x="4131" y="2110"/>
                    <a:pt x="4266" y="1854"/>
                  </a:cubicBezTo>
                  <a:cubicBezTo>
                    <a:pt x="4314" y="1758"/>
                    <a:pt x="4343" y="1643"/>
                    <a:pt x="4247" y="1561"/>
                  </a:cubicBezTo>
                  <a:cubicBezTo>
                    <a:pt x="4212" y="1536"/>
                    <a:pt x="4181" y="1524"/>
                    <a:pt x="4154" y="1524"/>
                  </a:cubicBezTo>
                  <a:cubicBezTo>
                    <a:pt x="4091" y="1524"/>
                    <a:pt x="4047" y="1585"/>
                    <a:pt x="4017" y="1662"/>
                  </a:cubicBezTo>
                  <a:cubicBezTo>
                    <a:pt x="3982" y="1752"/>
                    <a:pt x="3928" y="1864"/>
                    <a:pt x="3850" y="1864"/>
                  </a:cubicBezTo>
                  <a:cubicBezTo>
                    <a:pt x="3819" y="1864"/>
                    <a:pt x="3786" y="1847"/>
                    <a:pt x="3748" y="1806"/>
                  </a:cubicBezTo>
                  <a:cubicBezTo>
                    <a:pt x="3557" y="1595"/>
                    <a:pt x="3250" y="1614"/>
                    <a:pt x="3077" y="1394"/>
                  </a:cubicBezTo>
                  <a:cubicBezTo>
                    <a:pt x="2953" y="1226"/>
                    <a:pt x="2842" y="1087"/>
                    <a:pt x="3125" y="967"/>
                  </a:cubicBezTo>
                  <a:cubicBezTo>
                    <a:pt x="3446" y="823"/>
                    <a:pt x="3418" y="536"/>
                    <a:pt x="3489" y="167"/>
                  </a:cubicBezTo>
                  <a:lnTo>
                    <a:pt x="3489" y="167"/>
                  </a:lnTo>
                  <a:cubicBezTo>
                    <a:pt x="3262" y="263"/>
                    <a:pt x="3054" y="315"/>
                    <a:pt x="2862" y="315"/>
                  </a:cubicBezTo>
                  <a:cubicBezTo>
                    <a:pt x="2606" y="315"/>
                    <a:pt x="2378" y="223"/>
                    <a:pt x="2167" y="23"/>
                  </a:cubicBezTo>
                  <a:cubicBezTo>
                    <a:pt x="2147" y="5"/>
                    <a:pt x="211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0"/>
            <p:cNvSpPr/>
            <p:nvPr/>
          </p:nvSpPr>
          <p:spPr>
            <a:xfrm>
              <a:off x="7149200" y="1097775"/>
              <a:ext cx="76225" cy="84950"/>
            </a:xfrm>
            <a:custGeom>
              <a:rect b="b" l="l" r="r" t="t"/>
              <a:pathLst>
                <a:path extrusionOk="0" h="3398" w="3049">
                  <a:moveTo>
                    <a:pt x="1869" y="0"/>
                  </a:moveTo>
                  <a:cubicBezTo>
                    <a:pt x="1774" y="0"/>
                    <a:pt x="1668" y="63"/>
                    <a:pt x="1539" y="231"/>
                  </a:cubicBezTo>
                  <a:cubicBezTo>
                    <a:pt x="1392" y="421"/>
                    <a:pt x="1128" y="513"/>
                    <a:pt x="901" y="513"/>
                  </a:cubicBezTo>
                  <a:cubicBezTo>
                    <a:pt x="742" y="513"/>
                    <a:pt x="600" y="468"/>
                    <a:pt x="528" y="380"/>
                  </a:cubicBezTo>
                  <a:cubicBezTo>
                    <a:pt x="448" y="284"/>
                    <a:pt x="396" y="190"/>
                    <a:pt x="312" y="190"/>
                  </a:cubicBezTo>
                  <a:cubicBezTo>
                    <a:pt x="274" y="190"/>
                    <a:pt x="229" y="209"/>
                    <a:pt x="173" y="255"/>
                  </a:cubicBezTo>
                  <a:cubicBezTo>
                    <a:pt x="39" y="351"/>
                    <a:pt x="0" y="538"/>
                    <a:pt x="92" y="682"/>
                  </a:cubicBezTo>
                  <a:cubicBezTo>
                    <a:pt x="259" y="955"/>
                    <a:pt x="470" y="1185"/>
                    <a:pt x="810" y="1262"/>
                  </a:cubicBezTo>
                  <a:cubicBezTo>
                    <a:pt x="969" y="1300"/>
                    <a:pt x="1175" y="1458"/>
                    <a:pt x="1055" y="1583"/>
                  </a:cubicBezTo>
                  <a:cubicBezTo>
                    <a:pt x="734" y="1923"/>
                    <a:pt x="902" y="2340"/>
                    <a:pt x="791" y="2709"/>
                  </a:cubicBezTo>
                  <a:cubicBezTo>
                    <a:pt x="710" y="2987"/>
                    <a:pt x="552" y="3347"/>
                    <a:pt x="978" y="3394"/>
                  </a:cubicBezTo>
                  <a:cubicBezTo>
                    <a:pt x="997" y="3397"/>
                    <a:pt x="1014" y="3398"/>
                    <a:pt x="1030" y="3398"/>
                  </a:cubicBezTo>
                  <a:cubicBezTo>
                    <a:pt x="1328" y="3398"/>
                    <a:pt x="1327" y="3041"/>
                    <a:pt x="1299" y="2800"/>
                  </a:cubicBezTo>
                  <a:cubicBezTo>
                    <a:pt x="1247" y="2355"/>
                    <a:pt x="1496" y="2192"/>
                    <a:pt x="1855" y="2091"/>
                  </a:cubicBezTo>
                  <a:cubicBezTo>
                    <a:pt x="2057" y="2033"/>
                    <a:pt x="2330" y="2014"/>
                    <a:pt x="2373" y="1779"/>
                  </a:cubicBezTo>
                  <a:cubicBezTo>
                    <a:pt x="2450" y="1362"/>
                    <a:pt x="2828" y="1219"/>
                    <a:pt x="3049" y="936"/>
                  </a:cubicBezTo>
                  <a:lnTo>
                    <a:pt x="3049" y="596"/>
                  </a:lnTo>
                  <a:lnTo>
                    <a:pt x="2747" y="600"/>
                  </a:lnTo>
                  <a:cubicBezTo>
                    <a:pt x="2521" y="596"/>
                    <a:pt x="2282" y="620"/>
                    <a:pt x="2272" y="289"/>
                  </a:cubicBezTo>
                  <a:cubicBezTo>
                    <a:pt x="2135" y="152"/>
                    <a:pt x="2016" y="0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0"/>
            <p:cNvSpPr/>
            <p:nvPr/>
          </p:nvSpPr>
          <p:spPr>
            <a:xfrm>
              <a:off x="7045925" y="1268525"/>
              <a:ext cx="99350" cy="66875"/>
            </a:xfrm>
            <a:custGeom>
              <a:rect b="b" l="l" r="r" t="t"/>
              <a:pathLst>
                <a:path extrusionOk="0" h="2675" w="3974">
                  <a:moveTo>
                    <a:pt x="3686" y="1"/>
                  </a:moveTo>
                  <a:lnTo>
                    <a:pt x="3681" y="6"/>
                  </a:lnTo>
                  <a:cubicBezTo>
                    <a:pt x="3216" y="101"/>
                    <a:pt x="2732" y="140"/>
                    <a:pt x="2291" y="308"/>
                  </a:cubicBezTo>
                  <a:cubicBezTo>
                    <a:pt x="2069" y="398"/>
                    <a:pt x="1834" y="442"/>
                    <a:pt x="1600" y="442"/>
                  </a:cubicBezTo>
                  <a:cubicBezTo>
                    <a:pt x="1287" y="442"/>
                    <a:pt x="975" y="363"/>
                    <a:pt x="695" y="207"/>
                  </a:cubicBezTo>
                  <a:cubicBezTo>
                    <a:pt x="569" y="134"/>
                    <a:pt x="474" y="105"/>
                    <a:pt x="400" y="105"/>
                  </a:cubicBezTo>
                  <a:cubicBezTo>
                    <a:pt x="185" y="105"/>
                    <a:pt x="144" y="351"/>
                    <a:pt x="5" y="490"/>
                  </a:cubicBezTo>
                  <a:cubicBezTo>
                    <a:pt x="0" y="643"/>
                    <a:pt x="0" y="801"/>
                    <a:pt x="0" y="955"/>
                  </a:cubicBezTo>
                  <a:cubicBezTo>
                    <a:pt x="111" y="1011"/>
                    <a:pt x="221" y="1070"/>
                    <a:pt x="334" y="1070"/>
                  </a:cubicBezTo>
                  <a:cubicBezTo>
                    <a:pt x="412" y="1070"/>
                    <a:pt x="492" y="1043"/>
                    <a:pt x="575" y="969"/>
                  </a:cubicBezTo>
                  <a:cubicBezTo>
                    <a:pt x="684" y="871"/>
                    <a:pt x="803" y="807"/>
                    <a:pt x="928" y="807"/>
                  </a:cubicBezTo>
                  <a:cubicBezTo>
                    <a:pt x="1024" y="807"/>
                    <a:pt x="1124" y="844"/>
                    <a:pt x="1227" y="931"/>
                  </a:cubicBezTo>
                  <a:cubicBezTo>
                    <a:pt x="1246" y="1137"/>
                    <a:pt x="1059" y="1247"/>
                    <a:pt x="988" y="1410"/>
                  </a:cubicBezTo>
                  <a:cubicBezTo>
                    <a:pt x="873" y="1669"/>
                    <a:pt x="676" y="1908"/>
                    <a:pt x="662" y="2205"/>
                  </a:cubicBezTo>
                  <a:cubicBezTo>
                    <a:pt x="647" y="2383"/>
                    <a:pt x="595" y="2618"/>
                    <a:pt x="844" y="2665"/>
                  </a:cubicBezTo>
                  <a:cubicBezTo>
                    <a:pt x="873" y="2672"/>
                    <a:pt x="899" y="2674"/>
                    <a:pt x="922" y="2674"/>
                  </a:cubicBezTo>
                  <a:cubicBezTo>
                    <a:pt x="1121" y="2674"/>
                    <a:pt x="1118" y="2469"/>
                    <a:pt x="1127" y="2306"/>
                  </a:cubicBezTo>
                  <a:cubicBezTo>
                    <a:pt x="1141" y="2038"/>
                    <a:pt x="1242" y="1784"/>
                    <a:pt x="1414" y="1578"/>
                  </a:cubicBezTo>
                  <a:cubicBezTo>
                    <a:pt x="1521" y="1442"/>
                    <a:pt x="1635" y="1333"/>
                    <a:pt x="1762" y="1333"/>
                  </a:cubicBezTo>
                  <a:cubicBezTo>
                    <a:pt x="1850" y="1333"/>
                    <a:pt x="1944" y="1386"/>
                    <a:pt x="2047" y="1520"/>
                  </a:cubicBezTo>
                  <a:cubicBezTo>
                    <a:pt x="2155" y="1662"/>
                    <a:pt x="2244" y="1714"/>
                    <a:pt x="2322" y="1714"/>
                  </a:cubicBezTo>
                  <a:cubicBezTo>
                    <a:pt x="2455" y="1714"/>
                    <a:pt x="2555" y="1565"/>
                    <a:pt x="2660" y="1453"/>
                  </a:cubicBezTo>
                  <a:cubicBezTo>
                    <a:pt x="2550" y="1165"/>
                    <a:pt x="2186" y="1223"/>
                    <a:pt x="2162" y="926"/>
                  </a:cubicBezTo>
                  <a:cubicBezTo>
                    <a:pt x="2210" y="890"/>
                    <a:pt x="2255" y="838"/>
                    <a:pt x="2288" y="838"/>
                  </a:cubicBezTo>
                  <a:cubicBezTo>
                    <a:pt x="2291" y="838"/>
                    <a:pt x="2293" y="839"/>
                    <a:pt x="2296" y="839"/>
                  </a:cubicBezTo>
                  <a:cubicBezTo>
                    <a:pt x="2833" y="959"/>
                    <a:pt x="3403" y="1036"/>
                    <a:pt x="3552" y="1717"/>
                  </a:cubicBezTo>
                  <a:cubicBezTo>
                    <a:pt x="3577" y="1834"/>
                    <a:pt x="3655" y="1888"/>
                    <a:pt x="3751" y="1888"/>
                  </a:cubicBezTo>
                  <a:cubicBezTo>
                    <a:pt x="3783" y="1888"/>
                    <a:pt x="3818" y="1882"/>
                    <a:pt x="3854" y="1870"/>
                  </a:cubicBezTo>
                  <a:cubicBezTo>
                    <a:pt x="3935" y="1841"/>
                    <a:pt x="3973" y="1750"/>
                    <a:pt x="3935" y="1673"/>
                  </a:cubicBezTo>
                  <a:cubicBezTo>
                    <a:pt x="3585" y="1156"/>
                    <a:pt x="3858" y="547"/>
                    <a:pt x="3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0"/>
            <p:cNvSpPr/>
            <p:nvPr/>
          </p:nvSpPr>
          <p:spPr>
            <a:xfrm>
              <a:off x="7206000" y="1223000"/>
              <a:ext cx="59800" cy="64700"/>
            </a:xfrm>
            <a:custGeom>
              <a:rect b="b" l="l" r="r" t="t"/>
              <a:pathLst>
                <a:path extrusionOk="0" h="2588" w="2392">
                  <a:moveTo>
                    <a:pt x="1729" y="0"/>
                  </a:moveTo>
                  <a:cubicBezTo>
                    <a:pt x="1648" y="0"/>
                    <a:pt x="1554" y="14"/>
                    <a:pt x="1443" y="39"/>
                  </a:cubicBezTo>
                  <a:cubicBezTo>
                    <a:pt x="1055" y="130"/>
                    <a:pt x="733" y="394"/>
                    <a:pt x="317" y="422"/>
                  </a:cubicBezTo>
                  <a:cubicBezTo>
                    <a:pt x="115" y="437"/>
                    <a:pt x="15" y="624"/>
                    <a:pt x="10" y="830"/>
                  </a:cubicBezTo>
                  <a:cubicBezTo>
                    <a:pt x="0" y="1007"/>
                    <a:pt x="67" y="1141"/>
                    <a:pt x="259" y="1175"/>
                  </a:cubicBezTo>
                  <a:cubicBezTo>
                    <a:pt x="628" y="1237"/>
                    <a:pt x="686" y="1366"/>
                    <a:pt x="455" y="1702"/>
                  </a:cubicBezTo>
                  <a:cubicBezTo>
                    <a:pt x="230" y="2033"/>
                    <a:pt x="412" y="2373"/>
                    <a:pt x="801" y="2454"/>
                  </a:cubicBezTo>
                  <a:cubicBezTo>
                    <a:pt x="892" y="2463"/>
                    <a:pt x="986" y="2468"/>
                    <a:pt x="1079" y="2468"/>
                  </a:cubicBezTo>
                  <a:cubicBezTo>
                    <a:pt x="1146" y="2468"/>
                    <a:pt x="1214" y="2465"/>
                    <a:pt x="1280" y="2459"/>
                  </a:cubicBezTo>
                  <a:cubicBezTo>
                    <a:pt x="1335" y="2379"/>
                    <a:pt x="1390" y="2346"/>
                    <a:pt x="1447" y="2346"/>
                  </a:cubicBezTo>
                  <a:cubicBezTo>
                    <a:pt x="1509" y="2346"/>
                    <a:pt x="1574" y="2385"/>
                    <a:pt x="1644" y="2445"/>
                  </a:cubicBezTo>
                  <a:cubicBezTo>
                    <a:pt x="1725" y="2515"/>
                    <a:pt x="1807" y="2588"/>
                    <a:pt x="1893" y="2588"/>
                  </a:cubicBezTo>
                  <a:cubicBezTo>
                    <a:pt x="1950" y="2588"/>
                    <a:pt x="2008" y="2557"/>
                    <a:pt x="2071" y="2474"/>
                  </a:cubicBezTo>
                  <a:cubicBezTo>
                    <a:pt x="2099" y="2244"/>
                    <a:pt x="2128" y="2013"/>
                    <a:pt x="2162" y="1779"/>
                  </a:cubicBezTo>
                  <a:cubicBezTo>
                    <a:pt x="1424" y="1759"/>
                    <a:pt x="1246" y="1635"/>
                    <a:pt x="1150" y="1069"/>
                  </a:cubicBezTo>
                  <a:cubicBezTo>
                    <a:pt x="1122" y="899"/>
                    <a:pt x="1140" y="743"/>
                    <a:pt x="1356" y="743"/>
                  </a:cubicBezTo>
                  <a:cubicBezTo>
                    <a:pt x="1359" y="743"/>
                    <a:pt x="1363" y="743"/>
                    <a:pt x="1366" y="743"/>
                  </a:cubicBezTo>
                  <a:cubicBezTo>
                    <a:pt x="1553" y="748"/>
                    <a:pt x="1510" y="887"/>
                    <a:pt x="1519" y="1026"/>
                  </a:cubicBezTo>
                  <a:cubicBezTo>
                    <a:pt x="1537" y="1327"/>
                    <a:pt x="1659" y="1494"/>
                    <a:pt x="1828" y="1494"/>
                  </a:cubicBezTo>
                  <a:cubicBezTo>
                    <a:pt x="1888" y="1494"/>
                    <a:pt x="1953" y="1473"/>
                    <a:pt x="2023" y="1429"/>
                  </a:cubicBezTo>
                  <a:cubicBezTo>
                    <a:pt x="2267" y="1271"/>
                    <a:pt x="2392" y="724"/>
                    <a:pt x="2248" y="422"/>
                  </a:cubicBezTo>
                  <a:cubicBezTo>
                    <a:pt x="2098" y="116"/>
                    <a:pt x="1965" y="0"/>
                    <a:pt x="1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0"/>
            <p:cNvSpPr/>
            <p:nvPr/>
          </p:nvSpPr>
          <p:spPr>
            <a:xfrm>
              <a:off x="6073725" y="809050"/>
              <a:ext cx="89050" cy="71775"/>
            </a:xfrm>
            <a:custGeom>
              <a:rect b="b" l="l" r="r" t="t"/>
              <a:pathLst>
                <a:path extrusionOk="0" h="2871" w="3562">
                  <a:moveTo>
                    <a:pt x="2101" y="1"/>
                  </a:moveTo>
                  <a:cubicBezTo>
                    <a:pt x="2068" y="1"/>
                    <a:pt x="2033" y="4"/>
                    <a:pt x="1995" y="10"/>
                  </a:cubicBezTo>
                  <a:cubicBezTo>
                    <a:pt x="1995" y="273"/>
                    <a:pt x="1995" y="542"/>
                    <a:pt x="1990" y="805"/>
                  </a:cubicBezTo>
                  <a:cubicBezTo>
                    <a:pt x="2124" y="805"/>
                    <a:pt x="2249" y="858"/>
                    <a:pt x="2340" y="954"/>
                  </a:cubicBezTo>
                  <a:cubicBezTo>
                    <a:pt x="2440" y="1069"/>
                    <a:pt x="2445" y="1189"/>
                    <a:pt x="2335" y="1294"/>
                  </a:cubicBezTo>
                  <a:cubicBezTo>
                    <a:pt x="2282" y="1339"/>
                    <a:pt x="2216" y="1367"/>
                    <a:pt x="2146" y="1367"/>
                  </a:cubicBezTo>
                  <a:cubicBezTo>
                    <a:pt x="2140" y="1367"/>
                    <a:pt x="2134" y="1366"/>
                    <a:pt x="2129" y="1366"/>
                  </a:cubicBezTo>
                  <a:cubicBezTo>
                    <a:pt x="2000" y="1347"/>
                    <a:pt x="1995" y="1227"/>
                    <a:pt x="1990" y="1126"/>
                  </a:cubicBezTo>
                  <a:cubicBezTo>
                    <a:pt x="1985" y="1021"/>
                    <a:pt x="1985" y="916"/>
                    <a:pt x="1985" y="810"/>
                  </a:cubicBezTo>
                  <a:lnTo>
                    <a:pt x="1674" y="801"/>
                  </a:lnTo>
                  <a:cubicBezTo>
                    <a:pt x="1506" y="1139"/>
                    <a:pt x="1434" y="1282"/>
                    <a:pt x="1275" y="1282"/>
                  </a:cubicBezTo>
                  <a:cubicBezTo>
                    <a:pt x="1162" y="1282"/>
                    <a:pt x="1004" y="1209"/>
                    <a:pt x="734" y="1083"/>
                  </a:cubicBezTo>
                  <a:cubicBezTo>
                    <a:pt x="620" y="1028"/>
                    <a:pt x="505" y="976"/>
                    <a:pt x="393" y="976"/>
                  </a:cubicBezTo>
                  <a:cubicBezTo>
                    <a:pt x="332" y="976"/>
                    <a:pt x="271" y="992"/>
                    <a:pt x="212" y="1031"/>
                  </a:cubicBezTo>
                  <a:cubicBezTo>
                    <a:pt x="1" y="1160"/>
                    <a:pt x="126" y="1352"/>
                    <a:pt x="178" y="1529"/>
                  </a:cubicBezTo>
                  <a:cubicBezTo>
                    <a:pt x="226" y="1678"/>
                    <a:pt x="255" y="1831"/>
                    <a:pt x="293" y="1989"/>
                  </a:cubicBezTo>
                  <a:cubicBezTo>
                    <a:pt x="579" y="1879"/>
                    <a:pt x="776" y="1815"/>
                    <a:pt x="918" y="1815"/>
                  </a:cubicBezTo>
                  <a:cubicBezTo>
                    <a:pt x="1172" y="1815"/>
                    <a:pt x="1251" y="2018"/>
                    <a:pt x="1353" y="2521"/>
                  </a:cubicBezTo>
                  <a:cubicBezTo>
                    <a:pt x="1357" y="2550"/>
                    <a:pt x="1353" y="2574"/>
                    <a:pt x="1357" y="2603"/>
                  </a:cubicBezTo>
                  <a:cubicBezTo>
                    <a:pt x="1391" y="2771"/>
                    <a:pt x="1481" y="2870"/>
                    <a:pt x="1598" y="2870"/>
                  </a:cubicBezTo>
                  <a:cubicBezTo>
                    <a:pt x="1648" y="2870"/>
                    <a:pt x="1703" y="2852"/>
                    <a:pt x="1760" y="2813"/>
                  </a:cubicBezTo>
                  <a:cubicBezTo>
                    <a:pt x="2282" y="2435"/>
                    <a:pt x="2766" y="2003"/>
                    <a:pt x="3198" y="1519"/>
                  </a:cubicBezTo>
                  <a:cubicBezTo>
                    <a:pt x="3562" y="1126"/>
                    <a:pt x="3279" y="1040"/>
                    <a:pt x="2953" y="968"/>
                  </a:cubicBezTo>
                  <a:cubicBezTo>
                    <a:pt x="2888" y="1035"/>
                    <a:pt x="2830" y="1069"/>
                    <a:pt x="2782" y="1069"/>
                  </a:cubicBezTo>
                  <a:cubicBezTo>
                    <a:pt x="2715" y="1069"/>
                    <a:pt x="2667" y="1006"/>
                    <a:pt x="2642" y="882"/>
                  </a:cubicBezTo>
                  <a:cubicBezTo>
                    <a:pt x="2627" y="757"/>
                    <a:pt x="2627" y="628"/>
                    <a:pt x="2632" y="499"/>
                  </a:cubicBezTo>
                  <a:cubicBezTo>
                    <a:pt x="2528" y="244"/>
                    <a:pt x="2405" y="1"/>
                    <a:pt x="2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0"/>
            <p:cNvSpPr/>
            <p:nvPr/>
          </p:nvSpPr>
          <p:spPr>
            <a:xfrm>
              <a:off x="6091000" y="911050"/>
              <a:ext cx="71075" cy="74200"/>
            </a:xfrm>
            <a:custGeom>
              <a:rect b="b" l="l" r="r" t="t"/>
              <a:pathLst>
                <a:path extrusionOk="0" h="2968" w="2843">
                  <a:moveTo>
                    <a:pt x="246" y="0"/>
                  </a:moveTo>
                  <a:cubicBezTo>
                    <a:pt x="193" y="0"/>
                    <a:pt x="129" y="26"/>
                    <a:pt x="48" y="90"/>
                  </a:cubicBezTo>
                  <a:cubicBezTo>
                    <a:pt x="446" y="488"/>
                    <a:pt x="355" y="938"/>
                    <a:pt x="158" y="1393"/>
                  </a:cubicBezTo>
                  <a:cubicBezTo>
                    <a:pt x="62" y="1609"/>
                    <a:pt x="0" y="1810"/>
                    <a:pt x="345" y="1839"/>
                  </a:cubicBezTo>
                  <a:cubicBezTo>
                    <a:pt x="345" y="1791"/>
                    <a:pt x="345" y="1738"/>
                    <a:pt x="355" y="1686"/>
                  </a:cubicBezTo>
                  <a:cubicBezTo>
                    <a:pt x="360" y="1590"/>
                    <a:pt x="364" y="1480"/>
                    <a:pt x="484" y="1446"/>
                  </a:cubicBezTo>
                  <a:cubicBezTo>
                    <a:pt x="488" y="1446"/>
                    <a:pt x="492" y="1445"/>
                    <a:pt x="496" y="1445"/>
                  </a:cubicBezTo>
                  <a:cubicBezTo>
                    <a:pt x="540" y="1445"/>
                    <a:pt x="582" y="1468"/>
                    <a:pt x="609" y="1504"/>
                  </a:cubicBezTo>
                  <a:cubicBezTo>
                    <a:pt x="671" y="1633"/>
                    <a:pt x="647" y="1753"/>
                    <a:pt x="499" y="1810"/>
                  </a:cubicBezTo>
                  <a:cubicBezTo>
                    <a:pt x="451" y="1825"/>
                    <a:pt x="398" y="1839"/>
                    <a:pt x="350" y="1844"/>
                  </a:cubicBezTo>
                  <a:cubicBezTo>
                    <a:pt x="355" y="2055"/>
                    <a:pt x="340" y="2275"/>
                    <a:pt x="623" y="2318"/>
                  </a:cubicBezTo>
                  <a:cubicBezTo>
                    <a:pt x="753" y="2337"/>
                    <a:pt x="911" y="2347"/>
                    <a:pt x="944" y="2491"/>
                  </a:cubicBezTo>
                  <a:cubicBezTo>
                    <a:pt x="1053" y="2924"/>
                    <a:pt x="1342" y="2967"/>
                    <a:pt x="1651" y="2967"/>
                  </a:cubicBezTo>
                  <a:cubicBezTo>
                    <a:pt x="1729" y="2967"/>
                    <a:pt x="1807" y="2965"/>
                    <a:pt x="1885" y="2965"/>
                  </a:cubicBezTo>
                  <a:cubicBezTo>
                    <a:pt x="1905" y="2965"/>
                    <a:pt x="1926" y="2965"/>
                    <a:pt x="1946" y="2965"/>
                  </a:cubicBezTo>
                  <a:cubicBezTo>
                    <a:pt x="1788" y="2323"/>
                    <a:pt x="1802" y="2342"/>
                    <a:pt x="2325" y="2007"/>
                  </a:cubicBezTo>
                  <a:cubicBezTo>
                    <a:pt x="2492" y="1892"/>
                    <a:pt x="2746" y="1906"/>
                    <a:pt x="2842" y="1686"/>
                  </a:cubicBezTo>
                  <a:cubicBezTo>
                    <a:pt x="2382" y="765"/>
                    <a:pt x="2382" y="765"/>
                    <a:pt x="1864" y="670"/>
                  </a:cubicBezTo>
                  <a:cubicBezTo>
                    <a:pt x="1745" y="837"/>
                    <a:pt x="1797" y="1029"/>
                    <a:pt x="1783" y="1211"/>
                  </a:cubicBezTo>
                  <a:cubicBezTo>
                    <a:pt x="1769" y="1393"/>
                    <a:pt x="1807" y="1623"/>
                    <a:pt x="1548" y="1643"/>
                  </a:cubicBezTo>
                  <a:cubicBezTo>
                    <a:pt x="1536" y="1643"/>
                    <a:pt x="1524" y="1644"/>
                    <a:pt x="1513" y="1644"/>
                  </a:cubicBezTo>
                  <a:cubicBezTo>
                    <a:pt x="1281" y="1644"/>
                    <a:pt x="1155" y="1464"/>
                    <a:pt x="1155" y="1240"/>
                  </a:cubicBezTo>
                  <a:cubicBezTo>
                    <a:pt x="1155" y="866"/>
                    <a:pt x="1126" y="559"/>
                    <a:pt x="652" y="507"/>
                  </a:cubicBezTo>
                  <a:cubicBezTo>
                    <a:pt x="518" y="492"/>
                    <a:pt x="523" y="291"/>
                    <a:pt x="455" y="181"/>
                  </a:cubicBezTo>
                  <a:cubicBezTo>
                    <a:pt x="403" y="87"/>
                    <a:pt x="34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0"/>
            <p:cNvSpPr/>
            <p:nvPr/>
          </p:nvSpPr>
          <p:spPr>
            <a:xfrm>
              <a:off x="7181900" y="1295000"/>
              <a:ext cx="79825" cy="72400"/>
            </a:xfrm>
            <a:custGeom>
              <a:rect b="b" l="l" r="r" t="t"/>
              <a:pathLst>
                <a:path extrusionOk="0" h="2896" w="3193">
                  <a:moveTo>
                    <a:pt x="1592" y="58"/>
                  </a:moveTo>
                  <a:cubicBezTo>
                    <a:pt x="1424" y="82"/>
                    <a:pt x="1170" y="1"/>
                    <a:pt x="1180" y="284"/>
                  </a:cubicBezTo>
                  <a:cubicBezTo>
                    <a:pt x="1189" y="696"/>
                    <a:pt x="935" y="1060"/>
                    <a:pt x="1089" y="1520"/>
                  </a:cubicBezTo>
                  <a:cubicBezTo>
                    <a:pt x="1207" y="1879"/>
                    <a:pt x="1044" y="2075"/>
                    <a:pt x="712" y="2075"/>
                  </a:cubicBezTo>
                  <a:cubicBezTo>
                    <a:pt x="654" y="2075"/>
                    <a:pt x="591" y="2069"/>
                    <a:pt x="523" y="2057"/>
                  </a:cubicBezTo>
                  <a:cubicBezTo>
                    <a:pt x="478" y="2050"/>
                    <a:pt x="433" y="2046"/>
                    <a:pt x="388" y="2046"/>
                  </a:cubicBezTo>
                  <a:cubicBezTo>
                    <a:pt x="253" y="2046"/>
                    <a:pt x="119" y="2078"/>
                    <a:pt x="1" y="2138"/>
                  </a:cubicBezTo>
                  <a:cubicBezTo>
                    <a:pt x="427" y="2670"/>
                    <a:pt x="1012" y="2833"/>
                    <a:pt x="1616" y="2896"/>
                  </a:cubicBezTo>
                  <a:cubicBezTo>
                    <a:pt x="1731" y="2738"/>
                    <a:pt x="1664" y="2642"/>
                    <a:pt x="1650" y="2541"/>
                  </a:cubicBezTo>
                  <a:cubicBezTo>
                    <a:pt x="1547" y="1866"/>
                    <a:pt x="1679" y="1600"/>
                    <a:pt x="2189" y="1600"/>
                  </a:cubicBezTo>
                  <a:cubicBezTo>
                    <a:pt x="2298" y="1600"/>
                    <a:pt x="2425" y="1612"/>
                    <a:pt x="2570" y="1635"/>
                  </a:cubicBezTo>
                  <a:cubicBezTo>
                    <a:pt x="2635" y="1645"/>
                    <a:pt x="2702" y="1656"/>
                    <a:pt x="2771" y="1656"/>
                  </a:cubicBezTo>
                  <a:cubicBezTo>
                    <a:pt x="2906" y="1656"/>
                    <a:pt x="3047" y="1615"/>
                    <a:pt x="3193" y="1444"/>
                  </a:cubicBezTo>
                  <a:cubicBezTo>
                    <a:pt x="2714" y="1357"/>
                    <a:pt x="2450" y="1151"/>
                    <a:pt x="2560" y="696"/>
                  </a:cubicBezTo>
                  <a:cubicBezTo>
                    <a:pt x="2527" y="360"/>
                    <a:pt x="2258" y="298"/>
                    <a:pt x="2004" y="231"/>
                  </a:cubicBezTo>
                  <a:cubicBezTo>
                    <a:pt x="1856" y="193"/>
                    <a:pt x="1688" y="217"/>
                    <a:pt x="1592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0"/>
            <p:cNvSpPr/>
            <p:nvPr/>
          </p:nvSpPr>
          <p:spPr>
            <a:xfrm>
              <a:off x="7394100" y="839975"/>
              <a:ext cx="69525" cy="53350"/>
            </a:xfrm>
            <a:custGeom>
              <a:rect b="b" l="l" r="r" t="t"/>
              <a:pathLst>
                <a:path extrusionOk="0" h="2134" w="2781">
                  <a:moveTo>
                    <a:pt x="1770" y="784"/>
                  </a:moveTo>
                  <a:cubicBezTo>
                    <a:pt x="1836" y="784"/>
                    <a:pt x="1871" y="872"/>
                    <a:pt x="1884" y="944"/>
                  </a:cubicBezTo>
                  <a:cubicBezTo>
                    <a:pt x="1927" y="1294"/>
                    <a:pt x="1673" y="1366"/>
                    <a:pt x="1381" y="1466"/>
                  </a:cubicBezTo>
                  <a:cubicBezTo>
                    <a:pt x="1343" y="1351"/>
                    <a:pt x="1299" y="1289"/>
                    <a:pt x="1314" y="1265"/>
                  </a:cubicBezTo>
                  <a:cubicBezTo>
                    <a:pt x="1443" y="1088"/>
                    <a:pt x="1505" y="838"/>
                    <a:pt x="1755" y="786"/>
                  </a:cubicBezTo>
                  <a:cubicBezTo>
                    <a:pt x="1760" y="785"/>
                    <a:pt x="1765" y="784"/>
                    <a:pt x="1770" y="784"/>
                  </a:cubicBezTo>
                  <a:close/>
                  <a:moveTo>
                    <a:pt x="927" y="1"/>
                  </a:moveTo>
                  <a:cubicBezTo>
                    <a:pt x="692" y="1"/>
                    <a:pt x="434" y="63"/>
                    <a:pt x="144" y="211"/>
                  </a:cubicBezTo>
                  <a:lnTo>
                    <a:pt x="140" y="215"/>
                  </a:lnTo>
                  <a:cubicBezTo>
                    <a:pt x="178" y="527"/>
                    <a:pt x="1" y="920"/>
                    <a:pt x="480" y="1059"/>
                  </a:cubicBezTo>
                  <a:cubicBezTo>
                    <a:pt x="566" y="1083"/>
                    <a:pt x="600" y="1203"/>
                    <a:pt x="547" y="1251"/>
                  </a:cubicBezTo>
                  <a:cubicBezTo>
                    <a:pt x="164" y="1581"/>
                    <a:pt x="581" y="1840"/>
                    <a:pt x="619" y="2128"/>
                  </a:cubicBezTo>
                  <a:lnTo>
                    <a:pt x="619" y="2132"/>
                  </a:lnTo>
                  <a:cubicBezTo>
                    <a:pt x="655" y="2132"/>
                    <a:pt x="692" y="2133"/>
                    <a:pt x="728" y="2133"/>
                  </a:cubicBezTo>
                  <a:cubicBezTo>
                    <a:pt x="869" y="2133"/>
                    <a:pt x="1007" y="2118"/>
                    <a:pt x="1098" y="1969"/>
                  </a:cubicBezTo>
                  <a:cubicBezTo>
                    <a:pt x="1021" y="1936"/>
                    <a:pt x="935" y="1821"/>
                    <a:pt x="978" y="1802"/>
                  </a:cubicBezTo>
                  <a:cubicBezTo>
                    <a:pt x="1011" y="1788"/>
                    <a:pt x="1035" y="1782"/>
                    <a:pt x="1052" y="1782"/>
                  </a:cubicBezTo>
                  <a:cubicBezTo>
                    <a:pt x="1137" y="1782"/>
                    <a:pt x="1066" y="1922"/>
                    <a:pt x="1098" y="1969"/>
                  </a:cubicBezTo>
                  <a:lnTo>
                    <a:pt x="1266" y="1969"/>
                  </a:lnTo>
                  <a:cubicBezTo>
                    <a:pt x="1297" y="1975"/>
                    <a:pt x="1328" y="1977"/>
                    <a:pt x="1358" y="1977"/>
                  </a:cubicBezTo>
                  <a:cubicBezTo>
                    <a:pt x="1602" y="1977"/>
                    <a:pt x="1818" y="1824"/>
                    <a:pt x="2061" y="1811"/>
                  </a:cubicBezTo>
                  <a:cubicBezTo>
                    <a:pt x="2066" y="1342"/>
                    <a:pt x="2670" y="1548"/>
                    <a:pt x="2780" y="1155"/>
                  </a:cubicBezTo>
                  <a:cubicBezTo>
                    <a:pt x="2210" y="646"/>
                    <a:pt x="1686" y="1"/>
                    <a:pt x="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0"/>
            <p:cNvSpPr/>
            <p:nvPr/>
          </p:nvSpPr>
          <p:spPr>
            <a:xfrm>
              <a:off x="6051575" y="713250"/>
              <a:ext cx="57425" cy="60400"/>
            </a:xfrm>
            <a:custGeom>
              <a:rect b="b" l="l" r="r" t="t"/>
              <a:pathLst>
                <a:path extrusionOk="0" h="2416" w="2297">
                  <a:moveTo>
                    <a:pt x="1198" y="1"/>
                  </a:moveTo>
                  <a:cubicBezTo>
                    <a:pt x="1178" y="1"/>
                    <a:pt x="1157" y="1"/>
                    <a:pt x="1136" y="3"/>
                  </a:cubicBezTo>
                  <a:cubicBezTo>
                    <a:pt x="1007" y="214"/>
                    <a:pt x="762" y="123"/>
                    <a:pt x="585" y="214"/>
                  </a:cubicBezTo>
                  <a:cubicBezTo>
                    <a:pt x="341" y="334"/>
                    <a:pt x="144" y="492"/>
                    <a:pt x="326" y="808"/>
                  </a:cubicBezTo>
                  <a:cubicBezTo>
                    <a:pt x="657" y="961"/>
                    <a:pt x="695" y="1249"/>
                    <a:pt x="609" y="1546"/>
                  </a:cubicBezTo>
                  <a:cubicBezTo>
                    <a:pt x="552" y="1736"/>
                    <a:pt x="422" y="1763"/>
                    <a:pt x="280" y="1763"/>
                  </a:cubicBezTo>
                  <a:cubicBezTo>
                    <a:pt x="222" y="1763"/>
                    <a:pt x="162" y="1759"/>
                    <a:pt x="105" y="1759"/>
                  </a:cubicBezTo>
                  <a:cubicBezTo>
                    <a:pt x="69" y="1759"/>
                    <a:pt x="34" y="1761"/>
                    <a:pt x="0" y="1767"/>
                  </a:cubicBezTo>
                  <a:lnTo>
                    <a:pt x="317" y="2404"/>
                  </a:lnTo>
                  <a:cubicBezTo>
                    <a:pt x="359" y="2412"/>
                    <a:pt x="400" y="2416"/>
                    <a:pt x="441" y="2416"/>
                  </a:cubicBezTo>
                  <a:cubicBezTo>
                    <a:pt x="658" y="2416"/>
                    <a:pt x="864" y="2317"/>
                    <a:pt x="1095" y="2317"/>
                  </a:cubicBezTo>
                  <a:cubicBezTo>
                    <a:pt x="1144" y="2317"/>
                    <a:pt x="1195" y="2321"/>
                    <a:pt x="1246" y="2332"/>
                  </a:cubicBezTo>
                  <a:cubicBezTo>
                    <a:pt x="1280" y="2339"/>
                    <a:pt x="1315" y="2343"/>
                    <a:pt x="1349" y="2343"/>
                  </a:cubicBezTo>
                  <a:cubicBezTo>
                    <a:pt x="1608" y="2343"/>
                    <a:pt x="1879" y="2149"/>
                    <a:pt x="2056" y="1925"/>
                  </a:cubicBezTo>
                  <a:cubicBezTo>
                    <a:pt x="2186" y="1762"/>
                    <a:pt x="2296" y="1575"/>
                    <a:pt x="1980" y="1426"/>
                  </a:cubicBezTo>
                  <a:cubicBezTo>
                    <a:pt x="1620" y="1263"/>
                    <a:pt x="1419" y="1009"/>
                    <a:pt x="1577" y="549"/>
                  </a:cubicBezTo>
                  <a:cubicBezTo>
                    <a:pt x="1686" y="245"/>
                    <a:pt x="1558" y="1"/>
                    <a:pt x="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0"/>
            <p:cNvSpPr/>
            <p:nvPr/>
          </p:nvSpPr>
          <p:spPr>
            <a:xfrm>
              <a:off x="7290700" y="1196475"/>
              <a:ext cx="78875" cy="72325"/>
            </a:xfrm>
            <a:custGeom>
              <a:rect b="b" l="l" r="r" t="t"/>
              <a:pathLst>
                <a:path extrusionOk="0" h="2893" w="3155">
                  <a:moveTo>
                    <a:pt x="2517" y="0"/>
                  </a:moveTo>
                  <a:cubicBezTo>
                    <a:pt x="2192" y="0"/>
                    <a:pt x="1916" y="142"/>
                    <a:pt x="1697" y="439"/>
                  </a:cubicBezTo>
                  <a:cubicBezTo>
                    <a:pt x="1530" y="661"/>
                    <a:pt x="1359" y="864"/>
                    <a:pt x="1119" y="864"/>
                  </a:cubicBezTo>
                  <a:cubicBezTo>
                    <a:pt x="986" y="864"/>
                    <a:pt x="833" y="803"/>
                    <a:pt x="648" y="649"/>
                  </a:cubicBezTo>
                  <a:lnTo>
                    <a:pt x="648" y="649"/>
                  </a:lnTo>
                  <a:cubicBezTo>
                    <a:pt x="868" y="1239"/>
                    <a:pt x="595" y="1550"/>
                    <a:pt x="1" y="1828"/>
                  </a:cubicBezTo>
                  <a:cubicBezTo>
                    <a:pt x="600" y="1910"/>
                    <a:pt x="858" y="2116"/>
                    <a:pt x="940" y="2533"/>
                  </a:cubicBezTo>
                  <a:cubicBezTo>
                    <a:pt x="983" y="2770"/>
                    <a:pt x="1157" y="2871"/>
                    <a:pt x="1393" y="2882"/>
                  </a:cubicBezTo>
                  <a:lnTo>
                    <a:pt x="1393" y="2882"/>
                  </a:lnTo>
                  <a:cubicBezTo>
                    <a:pt x="1110" y="2471"/>
                    <a:pt x="1568" y="2171"/>
                    <a:pt x="1563" y="1800"/>
                  </a:cubicBezTo>
                  <a:cubicBezTo>
                    <a:pt x="1563" y="1608"/>
                    <a:pt x="1628" y="1520"/>
                    <a:pt x="1784" y="1520"/>
                  </a:cubicBezTo>
                  <a:cubicBezTo>
                    <a:pt x="1823" y="1520"/>
                    <a:pt x="1867" y="1526"/>
                    <a:pt x="1918" y="1536"/>
                  </a:cubicBezTo>
                  <a:cubicBezTo>
                    <a:pt x="1956" y="1544"/>
                    <a:pt x="1990" y="1548"/>
                    <a:pt x="2019" y="1548"/>
                  </a:cubicBezTo>
                  <a:cubicBezTo>
                    <a:pt x="2211" y="1548"/>
                    <a:pt x="2196" y="1380"/>
                    <a:pt x="2138" y="1201"/>
                  </a:cubicBezTo>
                  <a:cubicBezTo>
                    <a:pt x="2085" y="1047"/>
                    <a:pt x="1841" y="942"/>
                    <a:pt x="2023" y="697"/>
                  </a:cubicBezTo>
                  <a:lnTo>
                    <a:pt x="2023" y="697"/>
                  </a:lnTo>
                  <a:cubicBezTo>
                    <a:pt x="2162" y="749"/>
                    <a:pt x="2301" y="781"/>
                    <a:pt x="2441" y="781"/>
                  </a:cubicBezTo>
                  <a:cubicBezTo>
                    <a:pt x="2576" y="781"/>
                    <a:pt x="2711" y="751"/>
                    <a:pt x="2847" y="678"/>
                  </a:cubicBezTo>
                  <a:cubicBezTo>
                    <a:pt x="2991" y="597"/>
                    <a:pt x="3154" y="568"/>
                    <a:pt x="3125" y="357"/>
                  </a:cubicBezTo>
                  <a:cubicBezTo>
                    <a:pt x="3101" y="194"/>
                    <a:pt x="2977" y="65"/>
                    <a:pt x="2814" y="36"/>
                  </a:cubicBezTo>
                  <a:cubicBezTo>
                    <a:pt x="2711" y="12"/>
                    <a:pt x="2612" y="0"/>
                    <a:pt x="2517" y="0"/>
                  </a:cubicBezTo>
                  <a:close/>
                  <a:moveTo>
                    <a:pt x="1393" y="2882"/>
                  </a:moveTo>
                  <a:lnTo>
                    <a:pt x="1393" y="2882"/>
                  </a:lnTo>
                  <a:cubicBezTo>
                    <a:pt x="1395" y="2886"/>
                    <a:pt x="1398" y="2889"/>
                    <a:pt x="1400" y="2892"/>
                  </a:cubicBezTo>
                  <a:lnTo>
                    <a:pt x="1400" y="2883"/>
                  </a:lnTo>
                  <a:cubicBezTo>
                    <a:pt x="1398" y="2883"/>
                    <a:pt x="1395" y="2883"/>
                    <a:pt x="1393" y="28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0"/>
            <p:cNvSpPr/>
            <p:nvPr/>
          </p:nvSpPr>
          <p:spPr>
            <a:xfrm>
              <a:off x="6001250" y="539525"/>
              <a:ext cx="83175" cy="61950"/>
            </a:xfrm>
            <a:custGeom>
              <a:rect b="b" l="l" r="r" t="t"/>
              <a:pathLst>
                <a:path extrusionOk="0" h="2478" w="3327">
                  <a:moveTo>
                    <a:pt x="2652" y="0"/>
                  </a:moveTo>
                  <a:cubicBezTo>
                    <a:pt x="2594" y="0"/>
                    <a:pt x="2541" y="55"/>
                    <a:pt x="2488" y="98"/>
                  </a:cubicBezTo>
                  <a:cubicBezTo>
                    <a:pt x="2263" y="300"/>
                    <a:pt x="1975" y="343"/>
                    <a:pt x="1697" y="410"/>
                  </a:cubicBezTo>
                  <a:cubicBezTo>
                    <a:pt x="1663" y="640"/>
                    <a:pt x="1946" y="832"/>
                    <a:pt x="1783" y="1081"/>
                  </a:cubicBezTo>
                  <a:cubicBezTo>
                    <a:pt x="1731" y="1071"/>
                    <a:pt x="1681" y="1067"/>
                    <a:pt x="1634" y="1067"/>
                  </a:cubicBezTo>
                  <a:cubicBezTo>
                    <a:pt x="1015" y="1067"/>
                    <a:pt x="727" y="1810"/>
                    <a:pt x="92" y="1810"/>
                  </a:cubicBezTo>
                  <a:cubicBezTo>
                    <a:pt x="62" y="1810"/>
                    <a:pt x="32" y="1808"/>
                    <a:pt x="0" y="1805"/>
                  </a:cubicBezTo>
                  <a:lnTo>
                    <a:pt x="0" y="1805"/>
                  </a:lnTo>
                  <a:cubicBezTo>
                    <a:pt x="197" y="2059"/>
                    <a:pt x="532" y="1972"/>
                    <a:pt x="676" y="2217"/>
                  </a:cubicBezTo>
                  <a:cubicBezTo>
                    <a:pt x="766" y="2367"/>
                    <a:pt x="890" y="2478"/>
                    <a:pt x="1039" y="2478"/>
                  </a:cubicBezTo>
                  <a:cubicBezTo>
                    <a:pt x="1090" y="2478"/>
                    <a:pt x="1143" y="2465"/>
                    <a:pt x="1199" y="2437"/>
                  </a:cubicBezTo>
                  <a:cubicBezTo>
                    <a:pt x="1481" y="2298"/>
                    <a:pt x="1165" y="2054"/>
                    <a:pt x="1261" y="1872"/>
                  </a:cubicBezTo>
                  <a:cubicBezTo>
                    <a:pt x="1294" y="1824"/>
                    <a:pt x="1333" y="1776"/>
                    <a:pt x="1371" y="1728"/>
                  </a:cubicBezTo>
                  <a:cubicBezTo>
                    <a:pt x="1505" y="1762"/>
                    <a:pt x="1654" y="1827"/>
                    <a:pt x="1801" y="1827"/>
                  </a:cubicBezTo>
                  <a:cubicBezTo>
                    <a:pt x="1879" y="1827"/>
                    <a:pt x="1957" y="1809"/>
                    <a:pt x="2033" y="1757"/>
                  </a:cubicBezTo>
                  <a:cubicBezTo>
                    <a:pt x="2088" y="1717"/>
                    <a:pt x="2139" y="1702"/>
                    <a:pt x="2186" y="1702"/>
                  </a:cubicBezTo>
                  <a:cubicBezTo>
                    <a:pt x="2359" y="1702"/>
                    <a:pt x="2487" y="1909"/>
                    <a:pt x="2650" y="1909"/>
                  </a:cubicBezTo>
                  <a:cubicBezTo>
                    <a:pt x="2677" y="1909"/>
                    <a:pt x="2704" y="1903"/>
                    <a:pt x="2732" y="1891"/>
                  </a:cubicBezTo>
                  <a:cubicBezTo>
                    <a:pt x="2780" y="1872"/>
                    <a:pt x="2790" y="1757"/>
                    <a:pt x="2819" y="1685"/>
                  </a:cubicBezTo>
                  <a:cubicBezTo>
                    <a:pt x="2804" y="1436"/>
                    <a:pt x="3327" y="1143"/>
                    <a:pt x="2723" y="923"/>
                  </a:cubicBezTo>
                  <a:cubicBezTo>
                    <a:pt x="2521" y="846"/>
                    <a:pt x="2464" y="539"/>
                    <a:pt x="2727" y="338"/>
                  </a:cubicBezTo>
                  <a:cubicBezTo>
                    <a:pt x="2814" y="266"/>
                    <a:pt x="2823" y="137"/>
                    <a:pt x="2747" y="55"/>
                  </a:cubicBezTo>
                  <a:cubicBezTo>
                    <a:pt x="2713" y="16"/>
                    <a:pt x="2682" y="0"/>
                    <a:pt x="2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0"/>
            <p:cNvSpPr/>
            <p:nvPr/>
          </p:nvSpPr>
          <p:spPr>
            <a:xfrm>
              <a:off x="6139525" y="982975"/>
              <a:ext cx="84125" cy="68475"/>
            </a:xfrm>
            <a:custGeom>
              <a:rect b="b" l="l" r="r" t="t"/>
              <a:pathLst>
                <a:path extrusionOk="0" h="2739" w="3365">
                  <a:moveTo>
                    <a:pt x="569" y="1"/>
                  </a:moveTo>
                  <a:cubicBezTo>
                    <a:pt x="423" y="1"/>
                    <a:pt x="242" y="32"/>
                    <a:pt x="0" y="83"/>
                  </a:cubicBezTo>
                  <a:cubicBezTo>
                    <a:pt x="38" y="175"/>
                    <a:pt x="53" y="314"/>
                    <a:pt x="125" y="357"/>
                  </a:cubicBezTo>
                  <a:cubicBezTo>
                    <a:pt x="503" y="568"/>
                    <a:pt x="863" y="774"/>
                    <a:pt x="1059" y="1186"/>
                  </a:cubicBezTo>
                  <a:cubicBezTo>
                    <a:pt x="1088" y="1248"/>
                    <a:pt x="1179" y="1286"/>
                    <a:pt x="1251" y="1320"/>
                  </a:cubicBezTo>
                  <a:cubicBezTo>
                    <a:pt x="1319" y="1356"/>
                    <a:pt x="1401" y="1359"/>
                    <a:pt x="1485" y="1359"/>
                  </a:cubicBezTo>
                  <a:cubicBezTo>
                    <a:pt x="1496" y="1359"/>
                    <a:pt x="1507" y="1358"/>
                    <a:pt x="1518" y="1358"/>
                  </a:cubicBezTo>
                  <a:cubicBezTo>
                    <a:pt x="1665" y="1358"/>
                    <a:pt x="1808" y="1365"/>
                    <a:pt x="1869" y="1555"/>
                  </a:cubicBezTo>
                  <a:cubicBezTo>
                    <a:pt x="1951" y="1818"/>
                    <a:pt x="1558" y="1909"/>
                    <a:pt x="1591" y="2178"/>
                  </a:cubicBezTo>
                  <a:cubicBezTo>
                    <a:pt x="1591" y="2259"/>
                    <a:pt x="1563" y="2336"/>
                    <a:pt x="1510" y="2394"/>
                  </a:cubicBezTo>
                  <a:cubicBezTo>
                    <a:pt x="1419" y="2504"/>
                    <a:pt x="1318" y="2604"/>
                    <a:pt x="1481" y="2710"/>
                  </a:cubicBezTo>
                  <a:cubicBezTo>
                    <a:pt x="1514" y="2730"/>
                    <a:pt x="1542" y="2739"/>
                    <a:pt x="1568" y="2739"/>
                  </a:cubicBezTo>
                  <a:cubicBezTo>
                    <a:pt x="1663" y="2739"/>
                    <a:pt x="1719" y="2624"/>
                    <a:pt x="1802" y="2571"/>
                  </a:cubicBezTo>
                  <a:cubicBezTo>
                    <a:pt x="2377" y="2192"/>
                    <a:pt x="2526" y="1373"/>
                    <a:pt x="3365" y="1234"/>
                  </a:cubicBezTo>
                  <a:cubicBezTo>
                    <a:pt x="3095" y="967"/>
                    <a:pt x="2832" y="874"/>
                    <a:pt x="2572" y="874"/>
                  </a:cubicBezTo>
                  <a:cubicBezTo>
                    <a:pt x="2417" y="874"/>
                    <a:pt x="2263" y="907"/>
                    <a:pt x="2109" y="956"/>
                  </a:cubicBezTo>
                  <a:cubicBezTo>
                    <a:pt x="2005" y="987"/>
                    <a:pt x="1911" y="1004"/>
                    <a:pt x="1826" y="1004"/>
                  </a:cubicBezTo>
                  <a:cubicBezTo>
                    <a:pt x="1586" y="1004"/>
                    <a:pt x="1410" y="876"/>
                    <a:pt x="1265" y="601"/>
                  </a:cubicBezTo>
                  <a:cubicBezTo>
                    <a:pt x="1040" y="159"/>
                    <a:pt x="897" y="1"/>
                    <a:pt x="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0"/>
            <p:cNvSpPr/>
            <p:nvPr/>
          </p:nvSpPr>
          <p:spPr>
            <a:xfrm>
              <a:off x="6043675" y="525225"/>
              <a:ext cx="68425" cy="56425"/>
            </a:xfrm>
            <a:custGeom>
              <a:rect b="b" l="l" r="r" t="t"/>
              <a:pathLst>
                <a:path extrusionOk="0" h="2257" w="2737">
                  <a:moveTo>
                    <a:pt x="381" y="1"/>
                  </a:moveTo>
                  <a:cubicBezTo>
                    <a:pt x="215" y="1"/>
                    <a:pt x="68" y="69"/>
                    <a:pt x="0" y="340"/>
                  </a:cubicBezTo>
                  <a:lnTo>
                    <a:pt x="0" y="982"/>
                  </a:lnTo>
                  <a:cubicBezTo>
                    <a:pt x="278" y="910"/>
                    <a:pt x="566" y="872"/>
                    <a:pt x="791" y="670"/>
                  </a:cubicBezTo>
                  <a:cubicBezTo>
                    <a:pt x="844" y="627"/>
                    <a:pt x="897" y="572"/>
                    <a:pt x="955" y="572"/>
                  </a:cubicBezTo>
                  <a:cubicBezTo>
                    <a:pt x="985" y="572"/>
                    <a:pt x="1016" y="588"/>
                    <a:pt x="1050" y="627"/>
                  </a:cubicBezTo>
                  <a:cubicBezTo>
                    <a:pt x="1126" y="709"/>
                    <a:pt x="1117" y="838"/>
                    <a:pt x="1030" y="910"/>
                  </a:cubicBezTo>
                  <a:cubicBezTo>
                    <a:pt x="767" y="1111"/>
                    <a:pt x="824" y="1418"/>
                    <a:pt x="1026" y="1495"/>
                  </a:cubicBezTo>
                  <a:cubicBezTo>
                    <a:pt x="1630" y="1715"/>
                    <a:pt x="1107" y="2008"/>
                    <a:pt x="1122" y="2257"/>
                  </a:cubicBezTo>
                  <a:lnTo>
                    <a:pt x="1596" y="2247"/>
                  </a:lnTo>
                  <a:cubicBezTo>
                    <a:pt x="1610" y="2041"/>
                    <a:pt x="1692" y="1840"/>
                    <a:pt x="1826" y="1672"/>
                  </a:cubicBezTo>
                  <a:cubicBezTo>
                    <a:pt x="1916" y="1547"/>
                    <a:pt x="2019" y="1463"/>
                    <a:pt x="2130" y="1463"/>
                  </a:cubicBezTo>
                  <a:cubicBezTo>
                    <a:pt x="2214" y="1463"/>
                    <a:pt x="2304" y="1511"/>
                    <a:pt x="2396" y="1624"/>
                  </a:cubicBezTo>
                  <a:lnTo>
                    <a:pt x="2717" y="1624"/>
                  </a:lnTo>
                  <a:cubicBezTo>
                    <a:pt x="2737" y="1260"/>
                    <a:pt x="2693" y="982"/>
                    <a:pt x="2214" y="939"/>
                  </a:cubicBezTo>
                  <a:cubicBezTo>
                    <a:pt x="1874" y="910"/>
                    <a:pt x="1673" y="575"/>
                    <a:pt x="1433" y="345"/>
                  </a:cubicBezTo>
                  <a:cubicBezTo>
                    <a:pt x="1227" y="244"/>
                    <a:pt x="1026" y="95"/>
                    <a:pt x="810" y="67"/>
                  </a:cubicBezTo>
                  <a:cubicBezTo>
                    <a:pt x="676" y="49"/>
                    <a:pt x="522" y="1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0"/>
            <p:cNvSpPr/>
            <p:nvPr/>
          </p:nvSpPr>
          <p:spPr>
            <a:xfrm>
              <a:off x="6959525" y="1101825"/>
              <a:ext cx="41250" cy="62550"/>
            </a:xfrm>
            <a:custGeom>
              <a:rect b="b" l="l" r="r" t="t"/>
              <a:pathLst>
                <a:path extrusionOk="0" h="2502" w="1650">
                  <a:moveTo>
                    <a:pt x="1067" y="1"/>
                  </a:moveTo>
                  <a:cubicBezTo>
                    <a:pt x="751" y="1"/>
                    <a:pt x="549" y="275"/>
                    <a:pt x="461" y="606"/>
                  </a:cubicBezTo>
                  <a:cubicBezTo>
                    <a:pt x="451" y="659"/>
                    <a:pt x="442" y="707"/>
                    <a:pt x="442" y="760"/>
                  </a:cubicBezTo>
                  <a:cubicBezTo>
                    <a:pt x="509" y="807"/>
                    <a:pt x="557" y="937"/>
                    <a:pt x="528" y="942"/>
                  </a:cubicBezTo>
                  <a:cubicBezTo>
                    <a:pt x="1" y="999"/>
                    <a:pt x="125" y="1392"/>
                    <a:pt x="116" y="1718"/>
                  </a:cubicBezTo>
                  <a:cubicBezTo>
                    <a:pt x="197" y="1915"/>
                    <a:pt x="566" y="1828"/>
                    <a:pt x="504" y="2221"/>
                  </a:cubicBezTo>
                  <a:cubicBezTo>
                    <a:pt x="473" y="2405"/>
                    <a:pt x="621" y="2501"/>
                    <a:pt x="803" y="2501"/>
                  </a:cubicBezTo>
                  <a:cubicBezTo>
                    <a:pt x="878" y="2501"/>
                    <a:pt x="959" y="2485"/>
                    <a:pt x="1036" y="2451"/>
                  </a:cubicBezTo>
                  <a:cubicBezTo>
                    <a:pt x="1228" y="2360"/>
                    <a:pt x="1410" y="2255"/>
                    <a:pt x="1649" y="2130"/>
                  </a:cubicBezTo>
                  <a:cubicBezTo>
                    <a:pt x="1472" y="1900"/>
                    <a:pt x="1343" y="1675"/>
                    <a:pt x="1381" y="1402"/>
                  </a:cubicBezTo>
                  <a:cubicBezTo>
                    <a:pt x="1161" y="1119"/>
                    <a:pt x="1103" y="870"/>
                    <a:pt x="1539" y="750"/>
                  </a:cubicBezTo>
                  <a:cubicBezTo>
                    <a:pt x="1539" y="429"/>
                    <a:pt x="1515" y="60"/>
                    <a:pt x="1151" y="7"/>
                  </a:cubicBezTo>
                  <a:cubicBezTo>
                    <a:pt x="1122" y="3"/>
                    <a:pt x="1094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0"/>
            <p:cNvSpPr/>
            <p:nvPr/>
          </p:nvSpPr>
          <p:spPr>
            <a:xfrm>
              <a:off x="6513950" y="662825"/>
              <a:ext cx="65900" cy="74475"/>
            </a:xfrm>
            <a:custGeom>
              <a:rect b="b" l="l" r="r" t="t"/>
              <a:pathLst>
                <a:path extrusionOk="0" h="2979" w="2636">
                  <a:moveTo>
                    <a:pt x="840" y="0"/>
                  </a:moveTo>
                  <a:cubicBezTo>
                    <a:pt x="798" y="0"/>
                    <a:pt x="754" y="9"/>
                    <a:pt x="714" y="26"/>
                  </a:cubicBezTo>
                  <a:cubicBezTo>
                    <a:pt x="479" y="136"/>
                    <a:pt x="182" y="112"/>
                    <a:pt x="0" y="347"/>
                  </a:cubicBezTo>
                  <a:cubicBezTo>
                    <a:pt x="144" y="534"/>
                    <a:pt x="369" y="544"/>
                    <a:pt x="561" y="620"/>
                  </a:cubicBezTo>
                  <a:cubicBezTo>
                    <a:pt x="1131" y="841"/>
                    <a:pt x="1562" y="1761"/>
                    <a:pt x="1213" y="2240"/>
                  </a:cubicBezTo>
                  <a:cubicBezTo>
                    <a:pt x="935" y="2629"/>
                    <a:pt x="1222" y="2748"/>
                    <a:pt x="1323" y="2978"/>
                  </a:cubicBezTo>
                  <a:lnTo>
                    <a:pt x="1634" y="2978"/>
                  </a:lnTo>
                  <a:cubicBezTo>
                    <a:pt x="1759" y="2312"/>
                    <a:pt x="1567" y="1613"/>
                    <a:pt x="1994" y="956"/>
                  </a:cubicBezTo>
                  <a:cubicBezTo>
                    <a:pt x="2003" y="954"/>
                    <a:pt x="2012" y="953"/>
                    <a:pt x="2022" y="953"/>
                  </a:cubicBezTo>
                  <a:cubicBezTo>
                    <a:pt x="2130" y="953"/>
                    <a:pt x="2270" y="1062"/>
                    <a:pt x="2415" y="1062"/>
                  </a:cubicBezTo>
                  <a:cubicBezTo>
                    <a:pt x="2488" y="1062"/>
                    <a:pt x="2563" y="1035"/>
                    <a:pt x="2636" y="951"/>
                  </a:cubicBezTo>
                  <a:cubicBezTo>
                    <a:pt x="2564" y="798"/>
                    <a:pt x="2425" y="793"/>
                    <a:pt x="2305" y="750"/>
                  </a:cubicBezTo>
                  <a:cubicBezTo>
                    <a:pt x="1850" y="573"/>
                    <a:pt x="1213" y="755"/>
                    <a:pt x="1002" y="84"/>
                  </a:cubicBezTo>
                  <a:cubicBezTo>
                    <a:pt x="983" y="28"/>
                    <a:pt x="915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0"/>
            <p:cNvSpPr/>
            <p:nvPr/>
          </p:nvSpPr>
          <p:spPr>
            <a:xfrm>
              <a:off x="7313700" y="1363850"/>
              <a:ext cx="62225" cy="52550"/>
            </a:xfrm>
            <a:custGeom>
              <a:rect b="b" l="l" r="r" t="t"/>
              <a:pathLst>
                <a:path extrusionOk="0" h="2102" w="2489">
                  <a:moveTo>
                    <a:pt x="1566" y="0"/>
                  </a:moveTo>
                  <a:cubicBezTo>
                    <a:pt x="1150" y="0"/>
                    <a:pt x="1113" y="407"/>
                    <a:pt x="1050" y="755"/>
                  </a:cubicBezTo>
                  <a:cubicBezTo>
                    <a:pt x="781" y="653"/>
                    <a:pt x="624" y="594"/>
                    <a:pt x="503" y="594"/>
                  </a:cubicBezTo>
                  <a:cubicBezTo>
                    <a:pt x="333" y="594"/>
                    <a:pt x="236" y="710"/>
                    <a:pt x="1" y="990"/>
                  </a:cubicBezTo>
                  <a:cubicBezTo>
                    <a:pt x="514" y="1220"/>
                    <a:pt x="619" y="1857"/>
                    <a:pt x="1117" y="2102"/>
                  </a:cubicBezTo>
                  <a:cubicBezTo>
                    <a:pt x="1403" y="2098"/>
                    <a:pt x="1679" y="1978"/>
                    <a:pt x="1967" y="1978"/>
                  </a:cubicBezTo>
                  <a:cubicBezTo>
                    <a:pt x="2070" y="1978"/>
                    <a:pt x="2175" y="1993"/>
                    <a:pt x="2282" y="2035"/>
                  </a:cubicBezTo>
                  <a:cubicBezTo>
                    <a:pt x="2291" y="2039"/>
                    <a:pt x="2300" y="2041"/>
                    <a:pt x="2310" y="2041"/>
                  </a:cubicBezTo>
                  <a:cubicBezTo>
                    <a:pt x="2381" y="2041"/>
                    <a:pt x="2474" y="1938"/>
                    <a:pt x="2479" y="1829"/>
                  </a:cubicBezTo>
                  <a:cubicBezTo>
                    <a:pt x="2488" y="1699"/>
                    <a:pt x="2402" y="1637"/>
                    <a:pt x="2282" y="1632"/>
                  </a:cubicBezTo>
                  <a:cubicBezTo>
                    <a:pt x="1990" y="1623"/>
                    <a:pt x="1697" y="1623"/>
                    <a:pt x="1405" y="1608"/>
                  </a:cubicBezTo>
                  <a:cubicBezTo>
                    <a:pt x="1401" y="1608"/>
                    <a:pt x="1398" y="1608"/>
                    <a:pt x="1394" y="1608"/>
                  </a:cubicBezTo>
                  <a:cubicBezTo>
                    <a:pt x="1288" y="1608"/>
                    <a:pt x="1198" y="1542"/>
                    <a:pt x="1165" y="1440"/>
                  </a:cubicBezTo>
                  <a:cubicBezTo>
                    <a:pt x="1137" y="1330"/>
                    <a:pt x="1165" y="1215"/>
                    <a:pt x="1280" y="1182"/>
                  </a:cubicBezTo>
                  <a:cubicBezTo>
                    <a:pt x="1645" y="1091"/>
                    <a:pt x="1601" y="726"/>
                    <a:pt x="1760" y="501"/>
                  </a:cubicBezTo>
                  <a:lnTo>
                    <a:pt x="1769" y="27"/>
                  </a:lnTo>
                  <a:cubicBezTo>
                    <a:pt x="1693" y="9"/>
                    <a:pt x="1626" y="0"/>
                    <a:pt x="1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0"/>
            <p:cNvSpPr/>
            <p:nvPr/>
          </p:nvSpPr>
          <p:spPr>
            <a:xfrm>
              <a:off x="6582825" y="878825"/>
              <a:ext cx="56825" cy="80175"/>
            </a:xfrm>
            <a:custGeom>
              <a:rect b="b" l="l" r="r" t="t"/>
              <a:pathLst>
                <a:path extrusionOk="0" h="3207" w="2273">
                  <a:moveTo>
                    <a:pt x="436" y="1"/>
                  </a:moveTo>
                  <a:cubicBezTo>
                    <a:pt x="402" y="1"/>
                    <a:pt x="366" y="8"/>
                    <a:pt x="327" y="22"/>
                  </a:cubicBezTo>
                  <a:cubicBezTo>
                    <a:pt x="1" y="142"/>
                    <a:pt x="202" y="631"/>
                    <a:pt x="30" y="928"/>
                  </a:cubicBezTo>
                  <a:cubicBezTo>
                    <a:pt x="107" y="978"/>
                    <a:pt x="172" y="997"/>
                    <a:pt x="230" y="997"/>
                  </a:cubicBezTo>
                  <a:cubicBezTo>
                    <a:pt x="415" y="997"/>
                    <a:pt x="521" y="805"/>
                    <a:pt x="667" y="805"/>
                  </a:cubicBezTo>
                  <a:cubicBezTo>
                    <a:pt x="697" y="805"/>
                    <a:pt x="729" y="813"/>
                    <a:pt x="763" y="832"/>
                  </a:cubicBezTo>
                  <a:cubicBezTo>
                    <a:pt x="1017" y="971"/>
                    <a:pt x="931" y="1259"/>
                    <a:pt x="1041" y="1460"/>
                  </a:cubicBezTo>
                  <a:cubicBezTo>
                    <a:pt x="1381" y="2064"/>
                    <a:pt x="1367" y="2069"/>
                    <a:pt x="1860" y="2155"/>
                  </a:cubicBezTo>
                  <a:cubicBezTo>
                    <a:pt x="1875" y="2505"/>
                    <a:pt x="1554" y="2620"/>
                    <a:pt x="1381" y="2836"/>
                  </a:cubicBezTo>
                  <a:cubicBezTo>
                    <a:pt x="1280" y="2960"/>
                    <a:pt x="1333" y="3094"/>
                    <a:pt x="1453" y="3176"/>
                  </a:cubicBezTo>
                  <a:cubicBezTo>
                    <a:pt x="1499" y="3196"/>
                    <a:pt x="1548" y="3207"/>
                    <a:pt x="1596" y="3207"/>
                  </a:cubicBezTo>
                  <a:cubicBezTo>
                    <a:pt x="1617" y="3207"/>
                    <a:pt x="1638" y="3204"/>
                    <a:pt x="1659" y="3200"/>
                  </a:cubicBezTo>
                  <a:cubicBezTo>
                    <a:pt x="1741" y="2845"/>
                    <a:pt x="2191" y="2759"/>
                    <a:pt x="2234" y="2380"/>
                  </a:cubicBezTo>
                  <a:cubicBezTo>
                    <a:pt x="2273" y="2054"/>
                    <a:pt x="2090" y="1848"/>
                    <a:pt x="1932" y="1599"/>
                  </a:cubicBezTo>
                  <a:cubicBezTo>
                    <a:pt x="1693" y="1206"/>
                    <a:pt x="1357" y="899"/>
                    <a:pt x="1026" y="621"/>
                  </a:cubicBezTo>
                  <a:cubicBezTo>
                    <a:pt x="809" y="442"/>
                    <a:pt x="709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0"/>
            <p:cNvSpPr/>
            <p:nvPr/>
          </p:nvSpPr>
          <p:spPr>
            <a:xfrm>
              <a:off x="6320425" y="526825"/>
              <a:ext cx="48550" cy="37425"/>
            </a:xfrm>
            <a:custGeom>
              <a:rect b="b" l="l" r="r" t="t"/>
              <a:pathLst>
                <a:path extrusionOk="0" h="1497" w="1942">
                  <a:moveTo>
                    <a:pt x="386" y="1"/>
                  </a:moveTo>
                  <a:cubicBezTo>
                    <a:pt x="307" y="1"/>
                    <a:pt x="236" y="24"/>
                    <a:pt x="178" y="103"/>
                  </a:cubicBezTo>
                  <a:cubicBezTo>
                    <a:pt x="1" y="343"/>
                    <a:pt x="332" y="511"/>
                    <a:pt x="404" y="731"/>
                  </a:cubicBezTo>
                  <a:cubicBezTo>
                    <a:pt x="408" y="755"/>
                    <a:pt x="408" y="784"/>
                    <a:pt x="418" y="808"/>
                  </a:cubicBezTo>
                  <a:cubicBezTo>
                    <a:pt x="601" y="1330"/>
                    <a:pt x="661" y="1497"/>
                    <a:pt x="928" y="1497"/>
                  </a:cubicBezTo>
                  <a:cubicBezTo>
                    <a:pt x="1053" y="1497"/>
                    <a:pt x="1223" y="1460"/>
                    <a:pt x="1472" y="1407"/>
                  </a:cubicBezTo>
                  <a:cubicBezTo>
                    <a:pt x="1554" y="1397"/>
                    <a:pt x="1630" y="1392"/>
                    <a:pt x="1712" y="1392"/>
                  </a:cubicBezTo>
                  <a:cubicBezTo>
                    <a:pt x="1755" y="1239"/>
                    <a:pt x="1808" y="1091"/>
                    <a:pt x="1841" y="932"/>
                  </a:cubicBezTo>
                  <a:cubicBezTo>
                    <a:pt x="1942" y="391"/>
                    <a:pt x="1837" y="233"/>
                    <a:pt x="1295" y="103"/>
                  </a:cubicBezTo>
                  <a:cubicBezTo>
                    <a:pt x="1188" y="75"/>
                    <a:pt x="1058" y="2"/>
                    <a:pt x="967" y="2"/>
                  </a:cubicBezTo>
                  <a:cubicBezTo>
                    <a:pt x="948" y="2"/>
                    <a:pt x="931" y="5"/>
                    <a:pt x="916" y="12"/>
                  </a:cubicBezTo>
                  <a:cubicBezTo>
                    <a:pt x="865" y="40"/>
                    <a:pt x="810" y="50"/>
                    <a:pt x="755" y="50"/>
                  </a:cubicBezTo>
                  <a:cubicBezTo>
                    <a:pt x="630" y="50"/>
                    <a:pt x="500" y="1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0"/>
            <p:cNvSpPr/>
            <p:nvPr/>
          </p:nvSpPr>
          <p:spPr>
            <a:xfrm>
              <a:off x="7325575" y="1245050"/>
              <a:ext cx="39200" cy="50325"/>
            </a:xfrm>
            <a:custGeom>
              <a:rect b="b" l="l" r="r" t="t"/>
              <a:pathLst>
                <a:path extrusionOk="0" h="2013" w="1568">
                  <a:moveTo>
                    <a:pt x="1173" y="1"/>
                  </a:moveTo>
                  <a:cubicBezTo>
                    <a:pt x="1125" y="1"/>
                    <a:pt x="1076" y="17"/>
                    <a:pt x="1035" y="48"/>
                  </a:cubicBezTo>
                  <a:cubicBezTo>
                    <a:pt x="925" y="120"/>
                    <a:pt x="839" y="250"/>
                    <a:pt x="724" y="288"/>
                  </a:cubicBezTo>
                  <a:cubicBezTo>
                    <a:pt x="374" y="393"/>
                    <a:pt x="398" y="897"/>
                    <a:pt x="5" y="940"/>
                  </a:cubicBezTo>
                  <a:lnTo>
                    <a:pt x="0" y="935"/>
                  </a:lnTo>
                  <a:lnTo>
                    <a:pt x="0" y="935"/>
                  </a:lnTo>
                  <a:cubicBezTo>
                    <a:pt x="10" y="1199"/>
                    <a:pt x="0" y="1462"/>
                    <a:pt x="34" y="1726"/>
                  </a:cubicBezTo>
                  <a:cubicBezTo>
                    <a:pt x="54" y="1856"/>
                    <a:pt x="171" y="2013"/>
                    <a:pt x="284" y="2013"/>
                  </a:cubicBezTo>
                  <a:cubicBezTo>
                    <a:pt x="308" y="2013"/>
                    <a:pt x="332" y="2005"/>
                    <a:pt x="355" y="1989"/>
                  </a:cubicBezTo>
                  <a:cubicBezTo>
                    <a:pt x="753" y="1721"/>
                    <a:pt x="1318" y="1654"/>
                    <a:pt x="1510" y="1112"/>
                  </a:cubicBezTo>
                  <a:cubicBezTo>
                    <a:pt x="1567" y="944"/>
                    <a:pt x="1555" y="839"/>
                    <a:pt x="1400" y="839"/>
                  </a:cubicBezTo>
                  <a:cubicBezTo>
                    <a:pt x="1374" y="839"/>
                    <a:pt x="1343" y="842"/>
                    <a:pt x="1309" y="849"/>
                  </a:cubicBezTo>
                  <a:cubicBezTo>
                    <a:pt x="1232" y="864"/>
                    <a:pt x="1169" y="870"/>
                    <a:pt x="1120" y="870"/>
                  </a:cubicBezTo>
                  <a:cubicBezTo>
                    <a:pt x="865" y="870"/>
                    <a:pt x="952" y="688"/>
                    <a:pt x="1117" y="480"/>
                  </a:cubicBezTo>
                  <a:cubicBezTo>
                    <a:pt x="1165" y="417"/>
                    <a:pt x="1246" y="384"/>
                    <a:pt x="1299" y="326"/>
                  </a:cubicBezTo>
                  <a:cubicBezTo>
                    <a:pt x="1376" y="250"/>
                    <a:pt x="1424" y="149"/>
                    <a:pt x="1323" y="58"/>
                  </a:cubicBezTo>
                  <a:cubicBezTo>
                    <a:pt x="1280" y="20"/>
                    <a:pt x="1227" y="1"/>
                    <a:pt x="1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0"/>
            <p:cNvSpPr/>
            <p:nvPr/>
          </p:nvSpPr>
          <p:spPr>
            <a:xfrm>
              <a:off x="6525075" y="1008700"/>
              <a:ext cx="69775" cy="36400"/>
            </a:xfrm>
            <a:custGeom>
              <a:rect b="b" l="l" r="r" t="t"/>
              <a:pathLst>
                <a:path extrusionOk="0" h="1456" w="2791">
                  <a:moveTo>
                    <a:pt x="2790" y="650"/>
                  </a:moveTo>
                  <a:cubicBezTo>
                    <a:pt x="2790" y="652"/>
                    <a:pt x="2790" y="654"/>
                    <a:pt x="2790" y="655"/>
                  </a:cubicBezTo>
                  <a:lnTo>
                    <a:pt x="2790" y="650"/>
                  </a:lnTo>
                  <a:cubicBezTo>
                    <a:pt x="2790" y="650"/>
                    <a:pt x="2790" y="650"/>
                    <a:pt x="2790" y="650"/>
                  </a:cubicBezTo>
                  <a:close/>
                  <a:moveTo>
                    <a:pt x="1840" y="0"/>
                  </a:moveTo>
                  <a:cubicBezTo>
                    <a:pt x="1711" y="0"/>
                    <a:pt x="1584" y="76"/>
                    <a:pt x="1510" y="257"/>
                  </a:cubicBezTo>
                  <a:cubicBezTo>
                    <a:pt x="1448" y="414"/>
                    <a:pt x="1359" y="472"/>
                    <a:pt x="1256" y="472"/>
                  </a:cubicBezTo>
                  <a:cubicBezTo>
                    <a:pt x="1176" y="472"/>
                    <a:pt x="1088" y="437"/>
                    <a:pt x="998" y="387"/>
                  </a:cubicBezTo>
                  <a:cubicBezTo>
                    <a:pt x="887" y="320"/>
                    <a:pt x="782" y="238"/>
                    <a:pt x="686" y="147"/>
                  </a:cubicBezTo>
                  <a:cubicBezTo>
                    <a:pt x="593" y="65"/>
                    <a:pt x="491" y="15"/>
                    <a:pt x="391" y="15"/>
                  </a:cubicBezTo>
                  <a:cubicBezTo>
                    <a:pt x="322" y="15"/>
                    <a:pt x="253" y="39"/>
                    <a:pt x="188" y="94"/>
                  </a:cubicBezTo>
                  <a:cubicBezTo>
                    <a:pt x="1" y="253"/>
                    <a:pt x="106" y="444"/>
                    <a:pt x="245" y="569"/>
                  </a:cubicBezTo>
                  <a:cubicBezTo>
                    <a:pt x="523" y="809"/>
                    <a:pt x="691" y="1125"/>
                    <a:pt x="887" y="1456"/>
                  </a:cubicBezTo>
                  <a:cubicBezTo>
                    <a:pt x="1223" y="1182"/>
                    <a:pt x="1534" y="981"/>
                    <a:pt x="1784" y="718"/>
                  </a:cubicBezTo>
                  <a:cubicBezTo>
                    <a:pt x="1904" y="594"/>
                    <a:pt x="2006" y="530"/>
                    <a:pt x="2132" y="530"/>
                  </a:cubicBezTo>
                  <a:cubicBezTo>
                    <a:pt x="2191" y="530"/>
                    <a:pt x="2256" y="544"/>
                    <a:pt x="2330" y="574"/>
                  </a:cubicBezTo>
                  <a:cubicBezTo>
                    <a:pt x="2474" y="626"/>
                    <a:pt x="2636" y="626"/>
                    <a:pt x="2790" y="650"/>
                  </a:cubicBezTo>
                  <a:lnTo>
                    <a:pt x="2790" y="650"/>
                  </a:lnTo>
                  <a:cubicBezTo>
                    <a:pt x="2748" y="234"/>
                    <a:pt x="2315" y="300"/>
                    <a:pt x="2090" y="99"/>
                  </a:cubicBezTo>
                  <a:cubicBezTo>
                    <a:pt x="2018" y="37"/>
                    <a:pt x="1929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0"/>
            <p:cNvSpPr/>
            <p:nvPr/>
          </p:nvSpPr>
          <p:spPr>
            <a:xfrm>
              <a:off x="6694250" y="1012850"/>
              <a:ext cx="64725" cy="55650"/>
            </a:xfrm>
            <a:custGeom>
              <a:rect b="b" l="l" r="r" t="t"/>
              <a:pathLst>
                <a:path extrusionOk="0" h="2226" w="2589">
                  <a:moveTo>
                    <a:pt x="1779" y="0"/>
                  </a:moveTo>
                  <a:cubicBezTo>
                    <a:pt x="1654" y="72"/>
                    <a:pt x="1645" y="211"/>
                    <a:pt x="1587" y="321"/>
                  </a:cubicBezTo>
                  <a:cubicBezTo>
                    <a:pt x="1551" y="395"/>
                    <a:pt x="1505" y="428"/>
                    <a:pt x="1457" y="428"/>
                  </a:cubicBezTo>
                  <a:cubicBezTo>
                    <a:pt x="1404" y="428"/>
                    <a:pt x="1347" y="389"/>
                    <a:pt x="1295" y="321"/>
                  </a:cubicBezTo>
                  <a:cubicBezTo>
                    <a:pt x="979" y="413"/>
                    <a:pt x="523" y="441"/>
                    <a:pt x="586" y="882"/>
                  </a:cubicBezTo>
                  <a:cubicBezTo>
                    <a:pt x="634" y="1246"/>
                    <a:pt x="619" y="1409"/>
                    <a:pt x="236" y="1481"/>
                  </a:cubicBezTo>
                  <a:cubicBezTo>
                    <a:pt x="1" y="1520"/>
                    <a:pt x="102" y="1711"/>
                    <a:pt x="145" y="1860"/>
                  </a:cubicBezTo>
                  <a:cubicBezTo>
                    <a:pt x="197" y="2054"/>
                    <a:pt x="268" y="2226"/>
                    <a:pt x="485" y="2226"/>
                  </a:cubicBezTo>
                  <a:cubicBezTo>
                    <a:pt x="509" y="2226"/>
                    <a:pt x="534" y="2224"/>
                    <a:pt x="562" y="2219"/>
                  </a:cubicBezTo>
                  <a:cubicBezTo>
                    <a:pt x="758" y="2191"/>
                    <a:pt x="816" y="2047"/>
                    <a:pt x="811" y="1879"/>
                  </a:cubicBezTo>
                  <a:cubicBezTo>
                    <a:pt x="787" y="1615"/>
                    <a:pt x="849" y="1352"/>
                    <a:pt x="988" y="1127"/>
                  </a:cubicBezTo>
                  <a:cubicBezTo>
                    <a:pt x="1003" y="767"/>
                    <a:pt x="1271" y="834"/>
                    <a:pt x="1501" y="796"/>
                  </a:cubicBezTo>
                  <a:cubicBezTo>
                    <a:pt x="1519" y="793"/>
                    <a:pt x="1537" y="792"/>
                    <a:pt x="1555" y="792"/>
                  </a:cubicBezTo>
                  <a:cubicBezTo>
                    <a:pt x="1752" y="792"/>
                    <a:pt x="1949" y="953"/>
                    <a:pt x="2125" y="953"/>
                  </a:cubicBezTo>
                  <a:cubicBezTo>
                    <a:pt x="2194" y="953"/>
                    <a:pt x="2260" y="928"/>
                    <a:pt x="2321" y="858"/>
                  </a:cubicBezTo>
                  <a:cubicBezTo>
                    <a:pt x="2589" y="537"/>
                    <a:pt x="2028" y="336"/>
                    <a:pt x="2095" y="10"/>
                  </a:cubicBezTo>
                  <a:lnTo>
                    <a:pt x="1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0"/>
            <p:cNvSpPr/>
            <p:nvPr/>
          </p:nvSpPr>
          <p:spPr>
            <a:xfrm>
              <a:off x="6339500" y="753125"/>
              <a:ext cx="60050" cy="32250"/>
            </a:xfrm>
            <a:custGeom>
              <a:rect b="b" l="l" r="r" t="t"/>
              <a:pathLst>
                <a:path extrusionOk="0" h="1290" w="2402">
                  <a:moveTo>
                    <a:pt x="656" y="1"/>
                  </a:moveTo>
                  <a:cubicBezTo>
                    <a:pt x="365" y="1"/>
                    <a:pt x="324" y="332"/>
                    <a:pt x="158" y="497"/>
                  </a:cubicBezTo>
                  <a:cubicBezTo>
                    <a:pt x="0" y="646"/>
                    <a:pt x="58" y="775"/>
                    <a:pt x="177" y="905"/>
                  </a:cubicBezTo>
                  <a:cubicBezTo>
                    <a:pt x="255" y="986"/>
                    <a:pt x="353" y="1092"/>
                    <a:pt x="458" y="1092"/>
                  </a:cubicBezTo>
                  <a:cubicBezTo>
                    <a:pt x="496" y="1092"/>
                    <a:pt x="536" y="1078"/>
                    <a:pt x="575" y="1044"/>
                  </a:cubicBezTo>
                  <a:cubicBezTo>
                    <a:pt x="722" y="921"/>
                    <a:pt x="860" y="875"/>
                    <a:pt x="993" y="875"/>
                  </a:cubicBezTo>
                  <a:cubicBezTo>
                    <a:pt x="1222" y="875"/>
                    <a:pt x="1436" y="1013"/>
                    <a:pt x="1658" y="1125"/>
                  </a:cubicBezTo>
                  <a:cubicBezTo>
                    <a:pt x="1867" y="1231"/>
                    <a:pt x="2012" y="1289"/>
                    <a:pt x="2114" y="1289"/>
                  </a:cubicBezTo>
                  <a:cubicBezTo>
                    <a:pt x="2286" y="1289"/>
                    <a:pt x="2340" y="1123"/>
                    <a:pt x="2382" y="732"/>
                  </a:cubicBezTo>
                  <a:cubicBezTo>
                    <a:pt x="2392" y="651"/>
                    <a:pt x="2392" y="574"/>
                    <a:pt x="2401" y="493"/>
                  </a:cubicBezTo>
                  <a:cubicBezTo>
                    <a:pt x="1821" y="469"/>
                    <a:pt x="1217" y="521"/>
                    <a:pt x="781" y="18"/>
                  </a:cubicBezTo>
                  <a:cubicBezTo>
                    <a:pt x="735" y="6"/>
                    <a:pt x="693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0"/>
            <p:cNvSpPr/>
            <p:nvPr/>
          </p:nvSpPr>
          <p:spPr>
            <a:xfrm>
              <a:off x="6655325" y="1277025"/>
              <a:ext cx="50475" cy="46300"/>
            </a:xfrm>
            <a:custGeom>
              <a:rect b="b" l="l" r="r" t="t"/>
              <a:pathLst>
                <a:path extrusionOk="0" h="1852" w="2019">
                  <a:moveTo>
                    <a:pt x="239" y="1"/>
                  </a:moveTo>
                  <a:cubicBezTo>
                    <a:pt x="192" y="1"/>
                    <a:pt x="145" y="16"/>
                    <a:pt x="106" y="49"/>
                  </a:cubicBezTo>
                  <a:cubicBezTo>
                    <a:pt x="0" y="135"/>
                    <a:pt x="29" y="236"/>
                    <a:pt x="115" y="317"/>
                  </a:cubicBezTo>
                  <a:cubicBezTo>
                    <a:pt x="293" y="476"/>
                    <a:pt x="499" y="576"/>
                    <a:pt x="254" y="883"/>
                  </a:cubicBezTo>
                  <a:cubicBezTo>
                    <a:pt x="111" y="1060"/>
                    <a:pt x="259" y="1377"/>
                    <a:pt x="441" y="1506"/>
                  </a:cubicBezTo>
                  <a:cubicBezTo>
                    <a:pt x="513" y="1558"/>
                    <a:pt x="576" y="1580"/>
                    <a:pt x="634" y="1580"/>
                  </a:cubicBezTo>
                  <a:cubicBezTo>
                    <a:pt x="774" y="1580"/>
                    <a:pt x="881" y="1446"/>
                    <a:pt x="983" y="1266"/>
                  </a:cubicBezTo>
                  <a:cubicBezTo>
                    <a:pt x="1025" y="1191"/>
                    <a:pt x="1090" y="1157"/>
                    <a:pt x="1160" y="1157"/>
                  </a:cubicBezTo>
                  <a:cubicBezTo>
                    <a:pt x="1289" y="1157"/>
                    <a:pt x="1431" y="1273"/>
                    <a:pt x="1462" y="1453"/>
                  </a:cubicBezTo>
                  <a:cubicBezTo>
                    <a:pt x="1486" y="1568"/>
                    <a:pt x="1381" y="1702"/>
                    <a:pt x="1568" y="1851"/>
                  </a:cubicBezTo>
                  <a:cubicBezTo>
                    <a:pt x="2018" y="1204"/>
                    <a:pt x="1980" y="940"/>
                    <a:pt x="1405" y="648"/>
                  </a:cubicBezTo>
                  <a:cubicBezTo>
                    <a:pt x="1055" y="471"/>
                    <a:pt x="690" y="332"/>
                    <a:pt x="393" y="68"/>
                  </a:cubicBezTo>
                  <a:cubicBezTo>
                    <a:pt x="351" y="24"/>
                    <a:pt x="295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0"/>
            <p:cNvSpPr/>
            <p:nvPr/>
          </p:nvSpPr>
          <p:spPr>
            <a:xfrm>
              <a:off x="6835875" y="1228625"/>
              <a:ext cx="58850" cy="50825"/>
            </a:xfrm>
            <a:custGeom>
              <a:rect b="b" l="l" r="r" t="t"/>
              <a:pathLst>
                <a:path extrusionOk="0" h="2033" w="2354">
                  <a:moveTo>
                    <a:pt x="1381" y="1"/>
                  </a:moveTo>
                  <a:lnTo>
                    <a:pt x="1381" y="6"/>
                  </a:lnTo>
                  <a:cubicBezTo>
                    <a:pt x="1357" y="217"/>
                    <a:pt x="1602" y="403"/>
                    <a:pt x="1458" y="614"/>
                  </a:cubicBezTo>
                  <a:cubicBezTo>
                    <a:pt x="1319" y="820"/>
                    <a:pt x="1673" y="1137"/>
                    <a:pt x="1338" y="1242"/>
                  </a:cubicBezTo>
                  <a:cubicBezTo>
                    <a:pt x="1230" y="1276"/>
                    <a:pt x="1117" y="1298"/>
                    <a:pt x="1005" y="1298"/>
                  </a:cubicBezTo>
                  <a:cubicBezTo>
                    <a:pt x="833" y="1298"/>
                    <a:pt x="660" y="1248"/>
                    <a:pt x="504" y="1118"/>
                  </a:cubicBezTo>
                  <a:cubicBezTo>
                    <a:pt x="401" y="1033"/>
                    <a:pt x="322" y="879"/>
                    <a:pt x="150" y="879"/>
                  </a:cubicBezTo>
                  <a:cubicBezTo>
                    <a:pt x="107" y="879"/>
                    <a:pt x="58" y="888"/>
                    <a:pt x="1" y="911"/>
                  </a:cubicBezTo>
                  <a:cubicBezTo>
                    <a:pt x="130" y="1616"/>
                    <a:pt x="1055" y="1429"/>
                    <a:pt x="1199" y="2033"/>
                  </a:cubicBezTo>
                  <a:cubicBezTo>
                    <a:pt x="1476" y="1981"/>
                    <a:pt x="1531" y="1534"/>
                    <a:pt x="1785" y="1534"/>
                  </a:cubicBezTo>
                  <a:cubicBezTo>
                    <a:pt x="1857" y="1534"/>
                    <a:pt x="1944" y="1570"/>
                    <a:pt x="2057" y="1659"/>
                  </a:cubicBezTo>
                  <a:cubicBezTo>
                    <a:pt x="2061" y="1662"/>
                    <a:pt x="2065" y="1663"/>
                    <a:pt x="2069" y="1663"/>
                  </a:cubicBezTo>
                  <a:cubicBezTo>
                    <a:pt x="2116" y="1663"/>
                    <a:pt x="2175" y="1502"/>
                    <a:pt x="2205" y="1410"/>
                  </a:cubicBezTo>
                  <a:cubicBezTo>
                    <a:pt x="2354" y="983"/>
                    <a:pt x="1942" y="279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0"/>
            <p:cNvSpPr/>
            <p:nvPr/>
          </p:nvSpPr>
          <p:spPr>
            <a:xfrm>
              <a:off x="6419175" y="654950"/>
              <a:ext cx="56150" cy="33275"/>
            </a:xfrm>
            <a:custGeom>
              <a:rect b="b" l="l" r="r" t="t"/>
              <a:pathLst>
                <a:path extrusionOk="0" h="1331" w="2246">
                  <a:moveTo>
                    <a:pt x="1150" y="0"/>
                  </a:moveTo>
                  <a:cubicBezTo>
                    <a:pt x="1131" y="0"/>
                    <a:pt x="1113" y="8"/>
                    <a:pt x="1098" y="25"/>
                  </a:cubicBezTo>
                  <a:cubicBezTo>
                    <a:pt x="973" y="172"/>
                    <a:pt x="843" y="217"/>
                    <a:pt x="712" y="217"/>
                  </a:cubicBezTo>
                  <a:cubicBezTo>
                    <a:pt x="501" y="217"/>
                    <a:pt x="286" y="100"/>
                    <a:pt x="78" y="100"/>
                  </a:cubicBezTo>
                  <a:cubicBezTo>
                    <a:pt x="52" y="100"/>
                    <a:pt x="26" y="102"/>
                    <a:pt x="0" y="106"/>
                  </a:cubicBezTo>
                  <a:cubicBezTo>
                    <a:pt x="0" y="394"/>
                    <a:pt x="187" y="566"/>
                    <a:pt x="398" y="710"/>
                  </a:cubicBezTo>
                  <a:cubicBezTo>
                    <a:pt x="537" y="796"/>
                    <a:pt x="623" y="902"/>
                    <a:pt x="633" y="1065"/>
                  </a:cubicBezTo>
                  <a:cubicBezTo>
                    <a:pt x="978" y="1324"/>
                    <a:pt x="1414" y="1156"/>
                    <a:pt x="1783" y="1304"/>
                  </a:cubicBezTo>
                  <a:cubicBezTo>
                    <a:pt x="1813" y="1322"/>
                    <a:pt x="1844" y="1330"/>
                    <a:pt x="1875" y="1330"/>
                  </a:cubicBezTo>
                  <a:cubicBezTo>
                    <a:pt x="1976" y="1330"/>
                    <a:pt x="2067" y="1241"/>
                    <a:pt x="2056" y="1127"/>
                  </a:cubicBezTo>
                  <a:cubicBezTo>
                    <a:pt x="2051" y="887"/>
                    <a:pt x="2245" y="528"/>
                    <a:pt x="1755" y="528"/>
                  </a:cubicBezTo>
                  <a:cubicBezTo>
                    <a:pt x="1745" y="528"/>
                    <a:pt x="1735" y="528"/>
                    <a:pt x="1725" y="528"/>
                  </a:cubicBezTo>
                  <a:cubicBezTo>
                    <a:pt x="1723" y="528"/>
                    <a:pt x="1721" y="528"/>
                    <a:pt x="1719" y="528"/>
                  </a:cubicBezTo>
                  <a:cubicBezTo>
                    <a:pt x="1514" y="528"/>
                    <a:pt x="1466" y="287"/>
                    <a:pt x="1356" y="149"/>
                  </a:cubicBezTo>
                  <a:cubicBezTo>
                    <a:pt x="1304" y="86"/>
                    <a:pt x="1218" y="0"/>
                    <a:pt x="1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0"/>
            <p:cNvSpPr/>
            <p:nvPr/>
          </p:nvSpPr>
          <p:spPr>
            <a:xfrm>
              <a:off x="6914350" y="993800"/>
              <a:ext cx="32025" cy="63175"/>
            </a:xfrm>
            <a:custGeom>
              <a:rect b="b" l="l" r="r" t="t"/>
              <a:pathLst>
                <a:path extrusionOk="0" h="2527" w="1281">
                  <a:moveTo>
                    <a:pt x="241" y="0"/>
                  </a:moveTo>
                  <a:lnTo>
                    <a:pt x="241" y="0"/>
                  </a:lnTo>
                  <a:cubicBezTo>
                    <a:pt x="341" y="628"/>
                    <a:pt x="1" y="1256"/>
                    <a:pt x="562" y="1774"/>
                  </a:cubicBezTo>
                  <a:cubicBezTo>
                    <a:pt x="720" y="1922"/>
                    <a:pt x="456" y="2157"/>
                    <a:pt x="480" y="2368"/>
                  </a:cubicBezTo>
                  <a:cubicBezTo>
                    <a:pt x="480" y="2421"/>
                    <a:pt x="480" y="2473"/>
                    <a:pt x="480" y="2526"/>
                  </a:cubicBezTo>
                  <a:cubicBezTo>
                    <a:pt x="770" y="2418"/>
                    <a:pt x="900" y="2046"/>
                    <a:pt x="1254" y="2046"/>
                  </a:cubicBezTo>
                  <a:cubicBezTo>
                    <a:pt x="1263" y="2046"/>
                    <a:pt x="1272" y="2046"/>
                    <a:pt x="1281" y="2047"/>
                  </a:cubicBezTo>
                  <a:cubicBezTo>
                    <a:pt x="1228" y="1740"/>
                    <a:pt x="1108" y="1424"/>
                    <a:pt x="1132" y="1122"/>
                  </a:cubicBezTo>
                  <a:cubicBezTo>
                    <a:pt x="1190" y="460"/>
                    <a:pt x="811" y="206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0"/>
            <p:cNvSpPr/>
            <p:nvPr/>
          </p:nvSpPr>
          <p:spPr>
            <a:xfrm>
              <a:off x="7026875" y="1330500"/>
              <a:ext cx="63400" cy="53750"/>
            </a:xfrm>
            <a:custGeom>
              <a:rect b="b" l="l" r="r" t="t"/>
              <a:pathLst>
                <a:path extrusionOk="0" h="2150" w="2536">
                  <a:moveTo>
                    <a:pt x="376" y="1"/>
                  </a:moveTo>
                  <a:cubicBezTo>
                    <a:pt x="334" y="1"/>
                    <a:pt x="287" y="12"/>
                    <a:pt x="235" y="38"/>
                  </a:cubicBezTo>
                  <a:cubicBezTo>
                    <a:pt x="0" y="153"/>
                    <a:pt x="211" y="445"/>
                    <a:pt x="326" y="589"/>
                  </a:cubicBezTo>
                  <a:cubicBezTo>
                    <a:pt x="590" y="925"/>
                    <a:pt x="158" y="1318"/>
                    <a:pt x="388" y="1557"/>
                  </a:cubicBezTo>
                  <a:cubicBezTo>
                    <a:pt x="449" y="1621"/>
                    <a:pt x="522" y="1642"/>
                    <a:pt x="602" y="1642"/>
                  </a:cubicBezTo>
                  <a:cubicBezTo>
                    <a:pt x="758" y="1642"/>
                    <a:pt x="941" y="1560"/>
                    <a:pt x="1114" y="1560"/>
                  </a:cubicBezTo>
                  <a:cubicBezTo>
                    <a:pt x="1219" y="1560"/>
                    <a:pt x="1320" y="1590"/>
                    <a:pt x="1409" y="1687"/>
                  </a:cubicBezTo>
                  <a:cubicBezTo>
                    <a:pt x="1539" y="1687"/>
                    <a:pt x="1658" y="1711"/>
                    <a:pt x="1735" y="1840"/>
                  </a:cubicBezTo>
                  <a:cubicBezTo>
                    <a:pt x="1964" y="2042"/>
                    <a:pt x="2098" y="2149"/>
                    <a:pt x="2201" y="2149"/>
                  </a:cubicBezTo>
                  <a:cubicBezTo>
                    <a:pt x="2323" y="2149"/>
                    <a:pt x="2400" y="1999"/>
                    <a:pt x="2536" y="1677"/>
                  </a:cubicBezTo>
                  <a:lnTo>
                    <a:pt x="2536" y="1677"/>
                  </a:lnTo>
                  <a:cubicBezTo>
                    <a:pt x="2517" y="1678"/>
                    <a:pt x="2498" y="1678"/>
                    <a:pt x="2480" y="1678"/>
                  </a:cubicBezTo>
                  <a:cubicBezTo>
                    <a:pt x="2190" y="1678"/>
                    <a:pt x="1929" y="1605"/>
                    <a:pt x="1730" y="1370"/>
                  </a:cubicBezTo>
                  <a:cubicBezTo>
                    <a:pt x="1529" y="1356"/>
                    <a:pt x="1419" y="1250"/>
                    <a:pt x="1404" y="1049"/>
                  </a:cubicBezTo>
                  <a:cubicBezTo>
                    <a:pt x="1366" y="1055"/>
                    <a:pt x="1331" y="1058"/>
                    <a:pt x="1298" y="1058"/>
                  </a:cubicBezTo>
                  <a:cubicBezTo>
                    <a:pt x="936" y="1058"/>
                    <a:pt x="937" y="688"/>
                    <a:pt x="796" y="460"/>
                  </a:cubicBezTo>
                  <a:cubicBezTo>
                    <a:pt x="684" y="280"/>
                    <a:pt x="586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0"/>
            <p:cNvSpPr/>
            <p:nvPr/>
          </p:nvSpPr>
          <p:spPr>
            <a:xfrm>
              <a:off x="6673300" y="1142000"/>
              <a:ext cx="39200" cy="52850"/>
            </a:xfrm>
            <a:custGeom>
              <a:rect b="b" l="l" r="r" t="t"/>
              <a:pathLst>
                <a:path extrusionOk="0" h="2114" w="1568">
                  <a:moveTo>
                    <a:pt x="0" y="39"/>
                  </a:moveTo>
                  <a:lnTo>
                    <a:pt x="0" y="39"/>
                  </a:lnTo>
                  <a:cubicBezTo>
                    <a:pt x="345" y="442"/>
                    <a:pt x="312" y="442"/>
                    <a:pt x="240" y="1022"/>
                  </a:cubicBezTo>
                  <a:cubicBezTo>
                    <a:pt x="206" y="1314"/>
                    <a:pt x="63" y="1582"/>
                    <a:pt x="96" y="1875"/>
                  </a:cubicBezTo>
                  <a:cubicBezTo>
                    <a:pt x="110" y="1985"/>
                    <a:pt x="187" y="2076"/>
                    <a:pt x="293" y="2105"/>
                  </a:cubicBezTo>
                  <a:cubicBezTo>
                    <a:pt x="313" y="2111"/>
                    <a:pt x="333" y="2114"/>
                    <a:pt x="352" y="2114"/>
                  </a:cubicBezTo>
                  <a:cubicBezTo>
                    <a:pt x="454" y="2114"/>
                    <a:pt x="540" y="2037"/>
                    <a:pt x="503" y="1961"/>
                  </a:cubicBezTo>
                  <a:cubicBezTo>
                    <a:pt x="259" y="1395"/>
                    <a:pt x="1309" y="1304"/>
                    <a:pt x="959" y="701"/>
                  </a:cubicBezTo>
                  <a:cubicBezTo>
                    <a:pt x="925" y="648"/>
                    <a:pt x="1117" y="605"/>
                    <a:pt x="1218" y="590"/>
                  </a:cubicBezTo>
                  <a:cubicBezTo>
                    <a:pt x="1357" y="566"/>
                    <a:pt x="1558" y="633"/>
                    <a:pt x="1567" y="341"/>
                  </a:cubicBezTo>
                  <a:cubicBezTo>
                    <a:pt x="1103" y="1"/>
                    <a:pt x="523" y="164"/>
                    <a:pt x="0" y="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0"/>
            <p:cNvSpPr/>
            <p:nvPr/>
          </p:nvSpPr>
          <p:spPr>
            <a:xfrm>
              <a:off x="7450175" y="1350025"/>
              <a:ext cx="30575" cy="62675"/>
            </a:xfrm>
            <a:custGeom>
              <a:rect b="b" l="l" r="r" t="t"/>
              <a:pathLst>
                <a:path extrusionOk="0" h="2507" w="1223">
                  <a:moveTo>
                    <a:pt x="634" y="1"/>
                  </a:moveTo>
                  <a:cubicBezTo>
                    <a:pt x="467" y="1"/>
                    <a:pt x="477" y="201"/>
                    <a:pt x="413" y="330"/>
                  </a:cubicBezTo>
                  <a:cubicBezTo>
                    <a:pt x="264" y="628"/>
                    <a:pt x="288" y="949"/>
                    <a:pt x="298" y="1260"/>
                  </a:cubicBezTo>
                  <a:cubicBezTo>
                    <a:pt x="312" y="1605"/>
                    <a:pt x="307" y="1936"/>
                    <a:pt x="1" y="2185"/>
                  </a:cubicBezTo>
                  <a:cubicBezTo>
                    <a:pt x="212" y="2379"/>
                    <a:pt x="403" y="2484"/>
                    <a:pt x="636" y="2484"/>
                  </a:cubicBezTo>
                  <a:cubicBezTo>
                    <a:pt x="651" y="2484"/>
                    <a:pt x="666" y="2483"/>
                    <a:pt x="681" y="2482"/>
                  </a:cubicBezTo>
                  <a:cubicBezTo>
                    <a:pt x="806" y="2473"/>
                    <a:pt x="954" y="2506"/>
                    <a:pt x="1007" y="2339"/>
                  </a:cubicBezTo>
                  <a:cubicBezTo>
                    <a:pt x="1045" y="2219"/>
                    <a:pt x="964" y="2142"/>
                    <a:pt x="878" y="2080"/>
                  </a:cubicBezTo>
                  <a:cubicBezTo>
                    <a:pt x="724" y="1970"/>
                    <a:pt x="494" y="1763"/>
                    <a:pt x="681" y="1663"/>
                  </a:cubicBezTo>
                  <a:cubicBezTo>
                    <a:pt x="1223" y="1370"/>
                    <a:pt x="686" y="810"/>
                    <a:pt x="1060" y="465"/>
                  </a:cubicBezTo>
                  <a:cubicBezTo>
                    <a:pt x="1213" y="321"/>
                    <a:pt x="964" y="96"/>
                    <a:pt x="748" y="24"/>
                  </a:cubicBezTo>
                  <a:cubicBezTo>
                    <a:pt x="703" y="8"/>
                    <a:pt x="66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0"/>
            <p:cNvSpPr/>
            <p:nvPr/>
          </p:nvSpPr>
          <p:spPr>
            <a:xfrm>
              <a:off x="6524250" y="525625"/>
              <a:ext cx="32975" cy="50150"/>
            </a:xfrm>
            <a:custGeom>
              <a:rect b="b" l="l" r="r" t="t"/>
              <a:pathLst>
                <a:path extrusionOk="0" h="2006" w="1319">
                  <a:moveTo>
                    <a:pt x="359" y="0"/>
                  </a:moveTo>
                  <a:cubicBezTo>
                    <a:pt x="329" y="0"/>
                    <a:pt x="299" y="2"/>
                    <a:pt x="269" y="7"/>
                  </a:cubicBezTo>
                  <a:cubicBezTo>
                    <a:pt x="240" y="290"/>
                    <a:pt x="350" y="592"/>
                    <a:pt x="96" y="832"/>
                  </a:cubicBezTo>
                  <a:cubicBezTo>
                    <a:pt x="0" y="913"/>
                    <a:pt x="19" y="1067"/>
                    <a:pt x="134" y="1071"/>
                  </a:cubicBezTo>
                  <a:cubicBezTo>
                    <a:pt x="465" y="1086"/>
                    <a:pt x="422" y="1373"/>
                    <a:pt x="551" y="1536"/>
                  </a:cubicBezTo>
                  <a:cubicBezTo>
                    <a:pt x="706" y="1733"/>
                    <a:pt x="857" y="2006"/>
                    <a:pt x="1157" y="2006"/>
                  </a:cubicBezTo>
                  <a:cubicBezTo>
                    <a:pt x="1201" y="2006"/>
                    <a:pt x="1248" y="2000"/>
                    <a:pt x="1299" y="1987"/>
                  </a:cubicBezTo>
                  <a:cubicBezTo>
                    <a:pt x="1318" y="1747"/>
                    <a:pt x="1098" y="1680"/>
                    <a:pt x="1002" y="1532"/>
                  </a:cubicBezTo>
                  <a:cubicBezTo>
                    <a:pt x="930" y="1421"/>
                    <a:pt x="791" y="1325"/>
                    <a:pt x="887" y="1196"/>
                  </a:cubicBezTo>
                  <a:cubicBezTo>
                    <a:pt x="1083" y="932"/>
                    <a:pt x="973" y="563"/>
                    <a:pt x="1222" y="324"/>
                  </a:cubicBezTo>
                  <a:cubicBezTo>
                    <a:pt x="1209" y="208"/>
                    <a:pt x="1193" y="58"/>
                    <a:pt x="1073" y="58"/>
                  </a:cubicBezTo>
                  <a:cubicBezTo>
                    <a:pt x="1059" y="58"/>
                    <a:pt x="1043" y="60"/>
                    <a:pt x="1026" y="65"/>
                  </a:cubicBezTo>
                  <a:cubicBezTo>
                    <a:pt x="982" y="75"/>
                    <a:pt x="939" y="79"/>
                    <a:pt x="896" y="79"/>
                  </a:cubicBezTo>
                  <a:cubicBezTo>
                    <a:pt x="711" y="79"/>
                    <a:pt x="538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0"/>
            <p:cNvSpPr/>
            <p:nvPr/>
          </p:nvSpPr>
          <p:spPr>
            <a:xfrm>
              <a:off x="6530475" y="1260650"/>
              <a:ext cx="60525" cy="30750"/>
            </a:xfrm>
            <a:custGeom>
              <a:rect b="b" l="l" r="r" t="t"/>
              <a:pathLst>
                <a:path extrusionOk="0" h="1230" w="2421">
                  <a:moveTo>
                    <a:pt x="348" y="1"/>
                  </a:moveTo>
                  <a:cubicBezTo>
                    <a:pt x="216" y="1"/>
                    <a:pt x="108" y="29"/>
                    <a:pt x="68" y="186"/>
                  </a:cubicBezTo>
                  <a:cubicBezTo>
                    <a:pt x="0" y="431"/>
                    <a:pt x="226" y="517"/>
                    <a:pt x="384" y="560"/>
                  </a:cubicBezTo>
                  <a:cubicBezTo>
                    <a:pt x="940" y="709"/>
                    <a:pt x="1505" y="824"/>
                    <a:pt x="1985" y="1188"/>
                  </a:cubicBezTo>
                  <a:cubicBezTo>
                    <a:pt x="2022" y="1217"/>
                    <a:pt x="2061" y="1229"/>
                    <a:pt x="2098" y="1229"/>
                  </a:cubicBezTo>
                  <a:cubicBezTo>
                    <a:pt x="2183" y="1229"/>
                    <a:pt x="2263" y="1164"/>
                    <a:pt x="2320" y="1087"/>
                  </a:cubicBezTo>
                  <a:cubicBezTo>
                    <a:pt x="2421" y="939"/>
                    <a:pt x="2421" y="795"/>
                    <a:pt x="2258" y="675"/>
                  </a:cubicBezTo>
                  <a:cubicBezTo>
                    <a:pt x="1750" y="287"/>
                    <a:pt x="1093" y="277"/>
                    <a:pt x="580" y="9"/>
                  </a:cubicBezTo>
                  <a:cubicBezTo>
                    <a:pt x="501" y="9"/>
                    <a:pt x="42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0"/>
            <p:cNvSpPr/>
            <p:nvPr/>
          </p:nvSpPr>
          <p:spPr>
            <a:xfrm>
              <a:off x="6129575" y="683050"/>
              <a:ext cx="26025" cy="54575"/>
            </a:xfrm>
            <a:custGeom>
              <a:rect b="b" l="l" r="r" t="t"/>
              <a:pathLst>
                <a:path extrusionOk="0" h="2183" w="1041">
                  <a:moveTo>
                    <a:pt x="446" y="0"/>
                  </a:moveTo>
                  <a:cubicBezTo>
                    <a:pt x="423" y="0"/>
                    <a:pt x="399" y="4"/>
                    <a:pt x="374" y="13"/>
                  </a:cubicBezTo>
                  <a:cubicBezTo>
                    <a:pt x="0" y="511"/>
                    <a:pt x="48" y="971"/>
                    <a:pt x="355" y="1431"/>
                  </a:cubicBezTo>
                  <a:cubicBezTo>
                    <a:pt x="427" y="1542"/>
                    <a:pt x="480" y="1666"/>
                    <a:pt x="504" y="1791"/>
                  </a:cubicBezTo>
                  <a:cubicBezTo>
                    <a:pt x="537" y="1978"/>
                    <a:pt x="379" y="1987"/>
                    <a:pt x="254" y="2021"/>
                  </a:cubicBezTo>
                  <a:cubicBezTo>
                    <a:pt x="368" y="2155"/>
                    <a:pt x="503" y="2182"/>
                    <a:pt x="643" y="2182"/>
                  </a:cubicBezTo>
                  <a:cubicBezTo>
                    <a:pt x="741" y="2182"/>
                    <a:pt x="842" y="2169"/>
                    <a:pt x="941" y="2169"/>
                  </a:cubicBezTo>
                  <a:cubicBezTo>
                    <a:pt x="975" y="2169"/>
                    <a:pt x="1008" y="2170"/>
                    <a:pt x="1040" y="2174"/>
                  </a:cubicBezTo>
                  <a:cubicBezTo>
                    <a:pt x="1031" y="1911"/>
                    <a:pt x="1031" y="1647"/>
                    <a:pt x="1031" y="1379"/>
                  </a:cubicBezTo>
                  <a:cubicBezTo>
                    <a:pt x="748" y="1335"/>
                    <a:pt x="681" y="1182"/>
                    <a:pt x="791" y="928"/>
                  </a:cubicBezTo>
                  <a:cubicBezTo>
                    <a:pt x="887" y="708"/>
                    <a:pt x="1031" y="511"/>
                    <a:pt x="1040" y="257"/>
                  </a:cubicBezTo>
                  <a:lnTo>
                    <a:pt x="1040" y="257"/>
                  </a:lnTo>
                  <a:cubicBezTo>
                    <a:pt x="1021" y="261"/>
                    <a:pt x="1002" y="263"/>
                    <a:pt x="984" y="263"/>
                  </a:cubicBezTo>
                  <a:cubicBezTo>
                    <a:pt x="769" y="263"/>
                    <a:pt x="637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0"/>
            <p:cNvSpPr/>
            <p:nvPr/>
          </p:nvSpPr>
          <p:spPr>
            <a:xfrm>
              <a:off x="7221700" y="1281700"/>
              <a:ext cx="48175" cy="38725"/>
            </a:xfrm>
            <a:custGeom>
              <a:rect b="b" l="l" r="r" t="t"/>
              <a:pathLst>
                <a:path extrusionOk="0" h="1549" w="1927">
                  <a:moveTo>
                    <a:pt x="821" y="0"/>
                  </a:moveTo>
                  <a:cubicBezTo>
                    <a:pt x="762" y="0"/>
                    <a:pt x="705" y="33"/>
                    <a:pt x="652" y="116"/>
                  </a:cubicBezTo>
                  <a:cubicBezTo>
                    <a:pt x="652" y="250"/>
                    <a:pt x="623" y="370"/>
                    <a:pt x="489" y="437"/>
                  </a:cubicBezTo>
                  <a:cubicBezTo>
                    <a:pt x="462" y="490"/>
                    <a:pt x="434" y="518"/>
                    <a:pt x="406" y="518"/>
                  </a:cubicBezTo>
                  <a:cubicBezTo>
                    <a:pt x="378" y="518"/>
                    <a:pt x="350" y="492"/>
                    <a:pt x="321" y="437"/>
                  </a:cubicBezTo>
                  <a:cubicBezTo>
                    <a:pt x="192" y="442"/>
                    <a:pt x="72" y="471"/>
                    <a:pt x="0" y="595"/>
                  </a:cubicBezTo>
                  <a:cubicBezTo>
                    <a:pt x="96" y="753"/>
                    <a:pt x="264" y="729"/>
                    <a:pt x="412" y="768"/>
                  </a:cubicBezTo>
                  <a:cubicBezTo>
                    <a:pt x="666" y="825"/>
                    <a:pt x="935" y="892"/>
                    <a:pt x="968" y="1228"/>
                  </a:cubicBezTo>
                  <a:cubicBezTo>
                    <a:pt x="1007" y="1219"/>
                    <a:pt x="1044" y="1215"/>
                    <a:pt x="1079" y="1215"/>
                  </a:cubicBezTo>
                  <a:cubicBezTo>
                    <a:pt x="1400" y="1215"/>
                    <a:pt x="1603" y="1549"/>
                    <a:pt x="1927" y="1549"/>
                  </a:cubicBezTo>
                  <a:cubicBezTo>
                    <a:pt x="1917" y="1396"/>
                    <a:pt x="1917" y="1237"/>
                    <a:pt x="1917" y="1079"/>
                  </a:cubicBezTo>
                  <a:cubicBezTo>
                    <a:pt x="1917" y="1027"/>
                    <a:pt x="1912" y="974"/>
                    <a:pt x="1912" y="921"/>
                  </a:cubicBezTo>
                  <a:cubicBezTo>
                    <a:pt x="1764" y="897"/>
                    <a:pt x="1567" y="955"/>
                    <a:pt x="1510" y="773"/>
                  </a:cubicBezTo>
                  <a:cubicBezTo>
                    <a:pt x="1457" y="595"/>
                    <a:pt x="1625" y="514"/>
                    <a:pt x="1754" y="437"/>
                  </a:cubicBezTo>
                  <a:cubicBezTo>
                    <a:pt x="1754" y="226"/>
                    <a:pt x="1653" y="126"/>
                    <a:pt x="1443" y="126"/>
                  </a:cubicBezTo>
                  <a:cubicBezTo>
                    <a:pt x="1383" y="208"/>
                    <a:pt x="1324" y="238"/>
                    <a:pt x="1266" y="238"/>
                  </a:cubicBezTo>
                  <a:cubicBezTo>
                    <a:pt x="1177" y="238"/>
                    <a:pt x="1092" y="164"/>
                    <a:pt x="1016" y="97"/>
                  </a:cubicBezTo>
                  <a:cubicBezTo>
                    <a:pt x="951" y="39"/>
                    <a:pt x="885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0"/>
            <p:cNvSpPr/>
            <p:nvPr/>
          </p:nvSpPr>
          <p:spPr>
            <a:xfrm>
              <a:off x="6079600" y="529875"/>
              <a:ext cx="48450" cy="43675"/>
            </a:xfrm>
            <a:custGeom>
              <a:rect b="b" l="l" r="r" t="t"/>
              <a:pathLst>
                <a:path extrusionOk="0" h="1747" w="1938">
                  <a:moveTo>
                    <a:pt x="480" y="0"/>
                  </a:moveTo>
                  <a:lnTo>
                    <a:pt x="1" y="159"/>
                  </a:lnTo>
                  <a:cubicBezTo>
                    <a:pt x="236" y="393"/>
                    <a:pt x="437" y="724"/>
                    <a:pt x="777" y="758"/>
                  </a:cubicBezTo>
                  <a:cubicBezTo>
                    <a:pt x="1261" y="796"/>
                    <a:pt x="1300" y="1079"/>
                    <a:pt x="1280" y="1443"/>
                  </a:cubicBezTo>
                  <a:cubicBezTo>
                    <a:pt x="1319" y="1510"/>
                    <a:pt x="1367" y="1577"/>
                    <a:pt x="1419" y="1630"/>
                  </a:cubicBezTo>
                  <a:cubicBezTo>
                    <a:pt x="1493" y="1695"/>
                    <a:pt x="1576" y="1747"/>
                    <a:pt x="1659" y="1747"/>
                  </a:cubicBezTo>
                  <a:cubicBezTo>
                    <a:pt x="1717" y="1747"/>
                    <a:pt x="1774" y="1722"/>
                    <a:pt x="1827" y="1659"/>
                  </a:cubicBezTo>
                  <a:cubicBezTo>
                    <a:pt x="1937" y="1529"/>
                    <a:pt x="1793" y="1429"/>
                    <a:pt x="1736" y="1323"/>
                  </a:cubicBezTo>
                  <a:cubicBezTo>
                    <a:pt x="1578" y="1040"/>
                    <a:pt x="1285" y="782"/>
                    <a:pt x="1640" y="427"/>
                  </a:cubicBezTo>
                  <a:cubicBezTo>
                    <a:pt x="1788" y="274"/>
                    <a:pt x="1664" y="115"/>
                    <a:pt x="1506" y="63"/>
                  </a:cubicBezTo>
                  <a:cubicBezTo>
                    <a:pt x="1338" y="10"/>
                    <a:pt x="1146" y="20"/>
                    <a:pt x="969" y="0"/>
                  </a:cubicBezTo>
                  <a:cubicBezTo>
                    <a:pt x="887" y="106"/>
                    <a:pt x="806" y="159"/>
                    <a:pt x="725" y="159"/>
                  </a:cubicBezTo>
                  <a:cubicBezTo>
                    <a:pt x="643" y="159"/>
                    <a:pt x="562" y="106"/>
                    <a:pt x="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0"/>
            <p:cNvSpPr/>
            <p:nvPr/>
          </p:nvSpPr>
          <p:spPr>
            <a:xfrm>
              <a:off x="7301250" y="1388350"/>
              <a:ext cx="40525" cy="39925"/>
            </a:xfrm>
            <a:custGeom>
              <a:rect b="b" l="l" r="r" t="t"/>
              <a:pathLst>
                <a:path extrusionOk="0" h="1597" w="1621">
                  <a:moveTo>
                    <a:pt x="24" y="0"/>
                  </a:moveTo>
                  <a:cubicBezTo>
                    <a:pt x="0" y="283"/>
                    <a:pt x="264" y="417"/>
                    <a:pt x="345" y="643"/>
                  </a:cubicBezTo>
                  <a:cubicBezTo>
                    <a:pt x="345" y="796"/>
                    <a:pt x="355" y="949"/>
                    <a:pt x="355" y="1112"/>
                  </a:cubicBezTo>
                  <a:cubicBezTo>
                    <a:pt x="532" y="1232"/>
                    <a:pt x="494" y="1419"/>
                    <a:pt x="508" y="1596"/>
                  </a:cubicBezTo>
                  <a:cubicBezTo>
                    <a:pt x="772" y="1569"/>
                    <a:pt x="1007" y="1421"/>
                    <a:pt x="1283" y="1421"/>
                  </a:cubicBezTo>
                  <a:cubicBezTo>
                    <a:pt x="1302" y="1421"/>
                    <a:pt x="1322" y="1422"/>
                    <a:pt x="1342" y="1424"/>
                  </a:cubicBezTo>
                  <a:cubicBezTo>
                    <a:pt x="1351" y="1424"/>
                    <a:pt x="1359" y="1425"/>
                    <a:pt x="1367" y="1425"/>
                  </a:cubicBezTo>
                  <a:cubicBezTo>
                    <a:pt x="1540" y="1425"/>
                    <a:pt x="1602" y="1282"/>
                    <a:pt x="1620" y="1122"/>
                  </a:cubicBezTo>
                  <a:cubicBezTo>
                    <a:pt x="1117" y="877"/>
                    <a:pt x="1016" y="235"/>
                    <a:pt x="499" y="1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0"/>
            <p:cNvSpPr/>
            <p:nvPr/>
          </p:nvSpPr>
          <p:spPr>
            <a:xfrm>
              <a:off x="7142500" y="1365400"/>
              <a:ext cx="42550" cy="40650"/>
            </a:xfrm>
            <a:custGeom>
              <a:rect b="b" l="l" r="r" t="t"/>
              <a:pathLst>
                <a:path extrusionOk="0" h="1626" w="1702">
                  <a:moveTo>
                    <a:pt x="270" y="0"/>
                  </a:moveTo>
                  <a:cubicBezTo>
                    <a:pt x="187" y="0"/>
                    <a:pt x="98" y="7"/>
                    <a:pt x="0" y="22"/>
                  </a:cubicBezTo>
                  <a:cubicBezTo>
                    <a:pt x="91" y="372"/>
                    <a:pt x="182" y="660"/>
                    <a:pt x="412" y="837"/>
                  </a:cubicBezTo>
                  <a:cubicBezTo>
                    <a:pt x="599" y="985"/>
                    <a:pt x="896" y="947"/>
                    <a:pt x="1002" y="1283"/>
                  </a:cubicBezTo>
                  <a:cubicBezTo>
                    <a:pt x="1068" y="1496"/>
                    <a:pt x="1254" y="1625"/>
                    <a:pt x="1511" y="1625"/>
                  </a:cubicBezTo>
                  <a:cubicBezTo>
                    <a:pt x="1571" y="1625"/>
                    <a:pt x="1635" y="1618"/>
                    <a:pt x="1701" y="1604"/>
                  </a:cubicBezTo>
                  <a:cubicBezTo>
                    <a:pt x="1232" y="1033"/>
                    <a:pt x="1266" y="0"/>
                    <a:pt x="2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0"/>
            <p:cNvSpPr/>
            <p:nvPr/>
          </p:nvSpPr>
          <p:spPr>
            <a:xfrm>
              <a:off x="6929825" y="1174250"/>
              <a:ext cx="48775" cy="42900"/>
            </a:xfrm>
            <a:custGeom>
              <a:rect b="b" l="l" r="r" t="t"/>
              <a:pathLst>
                <a:path extrusionOk="0" h="1716" w="1951">
                  <a:moveTo>
                    <a:pt x="1528" y="1"/>
                  </a:moveTo>
                  <a:cubicBezTo>
                    <a:pt x="1397" y="1"/>
                    <a:pt x="1264" y="66"/>
                    <a:pt x="1170" y="197"/>
                  </a:cubicBezTo>
                  <a:cubicBezTo>
                    <a:pt x="1021" y="403"/>
                    <a:pt x="1059" y="714"/>
                    <a:pt x="805" y="858"/>
                  </a:cubicBezTo>
                  <a:cubicBezTo>
                    <a:pt x="595" y="781"/>
                    <a:pt x="427" y="628"/>
                    <a:pt x="336" y="427"/>
                  </a:cubicBezTo>
                  <a:lnTo>
                    <a:pt x="0" y="417"/>
                  </a:lnTo>
                  <a:lnTo>
                    <a:pt x="0" y="417"/>
                  </a:lnTo>
                  <a:cubicBezTo>
                    <a:pt x="206" y="935"/>
                    <a:pt x="523" y="1347"/>
                    <a:pt x="1040" y="1716"/>
                  </a:cubicBezTo>
                  <a:cubicBezTo>
                    <a:pt x="1170" y="1155"/>
                    <a:pt x="1265" y="647"/>
                    <a:pt x="1845" y="489"/>
                  </a:cubicBezTo>
                  <a:cubicBezTo>
                    <a:pt x="1951" y="460"/>
                    <a:pt x="1941" y="307"/>
                    <a:pt x="1879" y="211"/>
                  </a:cubicBezTo>
                  <a:cubicBezTo>
                    <a:pt x="1794" y="70"/>
                    <a:pt x="1662" y="1"/>
                    <a:pt x="1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0"/>
            <p:cNvSpPr/>
            <p:nvPr/>
          </p:nvSpPr>
          <p:spPr>
            <a:xfrm>
              <a:off x="6759450" y="940875"/>
              <a:ext cx="27100" cy="54525"/>
            </a:xfrm>
            <a:custGeom>
              <a:rect b="b" l="l" r="r" t="t"/>
              <a:pathLst>
                <a:path extrusionOk="0" h="2181" w="1084">
                  <a:moveTo>
                    <a:pt x="945" y="1"/>
                  </a:moveTo>
                  <a:cubicBezTo>
                    <a:pt x="609" y="1"/>
                    <a:pt x="439" y="359"/>
                    <a:pt x="0" y="478"/>
                  </a:cubicBezTo>
                  <a:cubicBezTo>
                    <a:pt x="465" y="742"/>
                    <a:pt x="422" y="1111"/>
                    <a:pt x="503" y="1437"/>
                  </a:cubicBezTo>
                  <a:cubicBezTo>
                    <a:pt x="532" y="1566"/>
                    <a:pt x="403" y="1595"/>
                    <a:pt x="292" y="1609"/>
                  </a:cubicBezTo>
                  <a:cubicBezTo>
                    <a:pt x="288" y="1715"/>
                    <a:pt x="288" y="1820"/>
                    <a:pt x="288" y="1926"/>
                  </a:cubicBezTo>
                  <a:cubicBezTo>
                    <a:pt x="447" y="1962"/>
                    <a:pt x="547" y="2180"/>
                    <a:pt x="706" y="2180"/>
                  </a:cubicBezTo>
                  <a:cubicBezTo>
                    <a:pt x="738" y="2180"/>
                    <a:pt x="772" y="2172"/>
                    <a:pt x="810" y="2151"/>
                  </a:cubicBezTo>
                  <a:cubicBezTo>
                    <a:pt x="1021" y="2031"/>
                    <a:pt x="896" y="1777"/>
                    <a:pt x="920" y="1585"/>
                  </a:cubicBezTo>
                  <a:cubicBezTo>
                    <a:pt x="935" y="1432"/>
                    <a:pt x="930" y="1279"/>
                    <a:pt x="930" y="1125"/>
                  </a:cubicBezTo>
                  <a:cubicBezTo>
                    <a:pt x="930" y="914"/>
                    <a:pt x="925" y="699"/>
                    <a:pt x="925" y="493"/>
                  </a:cubicBezTo>
                  <a:lnTo>
                    <a:pt x="1083" y="335"/>
                  </a:lnTo>
                  <a:lnTo>
                    <a:pt x="1078" y="18"/>
                  </a:lnTo>
                  <a:cubicBezTo>
                    <a:pt x="1031" y="6"/>
                    <a:pt x="987" y="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0"/>
            <p:cNvSpPr/>
            <p:nvPr/>
          </p:nvSpPr>
          <p:spPr>
            <a:xfrm>
              <a:off x="6595050" y="801250"/>
              <a:ext cx="52750" cy="24100"/>
            </a:xfrm>
            <a:custGeom>
              <a:rect b="b" l="l" r="r" t="t"/>
              <a:pathLst>
                <a:path extrusionOk="0" h="964" w="2110">
                  <a:moveTo>
                    <a:pt x="1434" y="1"/>
                  </a:moveTo>
                  <a:cubicBezTo>
                    <a:pt x="1355" y="311"/>
                    <a:pt x="1316" y="455"/>
                    <a:pt x="1218" y="455"/>
                  </a:cubicBezTo>
                  <a:cubicBezTo>
                    <a:pt x="1137" y="455"/>
                    <a:pt x="1015" y="357"/>
                    <a:pt x="796" y="173"/>
                  </a:cubicBezTo>
                  <a:cubicBezTo>
                    <a:pt x="676" y="77"/>
                    <a:pt x="565" y="16"/>
                    <a:pt x="453" y="16"/>
                  </a:cubicBezTo>
                  <a:cubicBezTo>
                    <a:pt x="382" y="16"/>
                    <a:pt x="310" y="41"/>
                    <a:pt x="235" y="96"/>
                  </a:cubicBezTo>
                  <a:cubicBezTo>
                    <a:pt x="116" y="188"/>
                    <a:pt x="1" y="355"/>
                    <a:pt x="63" y="509"/>
                  </a:cubicBezTo>
                  <a:cubicBezTo>
                    <a:pt x="124" y="658"/>
                    <a:pt x="297" y="781"/>
                    <a:pt x="436" y="781"/>
                  </a:cubicBezTo>
                  <a:cubicBezTo>
                    <a:pt x="462" y="781"/>
                    <a:pt x="486" y="776"/>
                    <a:pt x="509" y="767"/>
                  </a:cubicBezTo>
                  <a:cubicBezTo>
                    <a:pt x="593" y="732"/>
                    <a:pt x="670" y="718"/>
                    <a:pt x="743" y="718"/>
                  </a:cubicBezTo>
                  <a:cubicBezTo>
                    <a:pt x="999" y="718"/>
                    <a:pt x="1198" y="893"/>
                    <a:pt x="1429" y="964"/>
                  </a:cubicBezTo>
                  <a:cubicBezTo>
                    <a:pt x="1769" y="729"/>
                    <a:pt x="2109" y="489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0"/>
            <p:cNvSpPr/>
            <p:nvPr/>
          </p:nvSpPr>
          <p:spPr>
            <a:xfrm>
              <a:off x="7170275" y="1018375"/>
              <a:ext cx="40525" cy="46500"/>
            </a:xfrm>
            <a:custGeom>
              <a:rect b="b" l="l" r="r" t="t"/>
              <a:pathLst>
                <a:path extrusionOk="0" h="1860" w="1621">
                  <a:moveTo>
                    <a:pt x="329" y="0"/>
                  </a:moveTo>
                  <a:cubicBezTo>
                    <a:pt x="234" y="0"/>
                    <a:pt x="165" y="75"/>
                    <a:pt x="111" y="206"/>
                  </a:cubicBezTo>
                  <a:cubicBezTo>
                    <a:pt x="68" y="331"/>
                    <a:pt x="30" y="450"/>
                    <a:pt x="1" y="575"/>
                  </a:cubicBezTo>
                  <a:cubicBezTo>
                    <a:pt x="308" y="604"/>
                    <a:pt x="322" y="824"/>
                    <a:pt x="322" y="1059"/>
                  </a:cubicBezTo>
                  <a:cubicBezTo>
                    <a:pt x="345" y="1059"/>
                    <a:pt x="367" y="1058"/>
                    <a:pt x="389" y="1058"/>
                  </a:cubicBezTo>
                  <a:cubicBezTo>
                    <a:pt x="594" y="1058"/>
                    <a:pt x="778" y="1090"/>
                    <a:pt x="787" y="1380"/>
                  </a:cubicBezTo>
                  <a:cubicBezTo>
                    <a:pt x="955" y="1380"/>
                    <a:pt x="1094" y="1495"/>
                    <a:pt x="1122" y="1658"/>
                  </a:cubicBezTo>
                  <a:cubicBezTo>
                    <a:pt x="1161" y="1811"/>
                    <a:pt x="1290" y="1845"/>
                    <a:pt x="1424" y="1859"/>
                  </a:cubicBezTo>
                  <a:cubicBezTo>
                    <a:pt x="1525" y="1672"/>
                    <a:pt x="1621" y="1486"/>
                    <a:pt x="1415" y="1294"/>
                  </a:cubicBezTo>
                  <a:cubicBezTo>
                    <a:pt x="1285" y="1169"/>
                    <a:pt x="1113" y="1045"/>
                    <a:pt x="1122" y="848"/>
                  </a:cubicBezTo>
                  <a:cubicBezTo>
                    <a:pt x="1142" y="407"/>
                    <a:pt x="787" y="297"/>
                    <a:pt x="533" y="91"/>
                  </a:cubicBezTo>
                  <a:cubicBezTo>
                    <a:pt x="454" y="29"/>
                    <a:pt x="387" y="0"/>
                    <a:pt x="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10"/>
            <p:cNvSpPr/>
            <p:nvPr/>
          </p:nvSpPr>
          <p:spPr>
            <a:xfrm>
              <a:off x="6824850" y="1108900"/>
              <a:ext cx="26750" cy="63325"/>
            </a:xfrm>
            <a:custGeom>
              <a:rect b="b" l="l" r="r" t="t"/>
              <a:pathLst>
                <a:path extrusionOk="0" h="2533" w="1070">
                  <a:moveTo>
                    <a:pt x="579" y="0"/>
                  </a:moveTo>
                  <a:cubicBezTo>
                    <a:pt x="511" y="0"/>
                    <a:pt x="437" y="19"/>
                    <a:pt x="370" y="50"/>
                  </a:cubicBezTo>
                  <a:cubicBezTo>
                    <a:pt x="312" y="246"/>
                    <a:pt x="495" y="323"/>
                    <a:pt x="576" y="438"/>
                  </a:cubicBezTo>
                  <a:cubicBezTo>
                    <a:pt x="691" y="596"/>
                    <a:pt x="696" y="783"/>
                    <a:pt x="533" y="846"/>
                  </a:cubicBezTo>
                  <a:cubicBezTo>
                    <a:pt x="149" y="985"/>
                    <a:pt x="1" y="1143"/>
                    <a:pt x="312" y="1507"/>
                  </a:cubicBezTo>
                  <a:cubicBezTo>
                    <a:pt x="403" y="1617"/>
                    <a:pt x="279" y="1751"/>
                    <a:pt x="260" y="1881"/>
                  </a:cubicBezTo>
                  <a:cubicBezTo>
                    <a:pt x="217" y="2130"/>
                    <a:pt x="303" y="2336"/>
                    <a:pt x="629" y="2533"/>
                  </a:cubicBezTo>
                  <a:cubicBezTo>
                    <a:pt x="763" y="1953"/>
                    <a:pt x="662" y="1421"/>
                    <a:pt x="964" y="941"/>
                  </a:cubicBezTo>
                  <a:cubicBezTo>
                    <a:pt x="1070" y="769"/>
                    <a:pt x="892" y="390"/>
                    <a:pt x="787" y="127"/>
                  </a:cubicBezTo>
                  <a:cubicBezTo>
                    <a:pt x="751" y="36"/>
                    <a:pt x="67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0"/>
            <p:cNvSpPr/>
            <p:nvPr/>
          </p:nvSpPr>
          <p:spPr>
            <a:xfrm>
              <a:off x="6374600" y="622950"/>
              <a:ext cx="40475" cy="30725"/>
            </a:xfrm>
            <a:custGeom>
              <a:rect b="b" l="l" r="r" t="t"/>
              <a:pathLst>
                <a:path extrusionOk="0" h="1229" w="1619">
                  <a:moveTo>
                    <a:pt x="1456" y="0"/>
                  </a:moveTo>
                  <a:cubicBezTo>
                    <a:pt x="1387" y="0"/>
                    <a:pt x="1296" y="45"/>
                    <a:pt x="1184" y="131"/>
                  </a:cubicBezTo>
                  <a:cubicBezTo>
                    <a:pt x="1122" y="174"/>
                    <a:pt x="1050" y="212"/>
                    <a:pt x="978" y="246"/>
                  </a:cubicBezTo>
                  <a:lnTo>
                    <a:pt x="508" y="236"/>
                  </a:lnTo>
                  <a:cubicBezTo>
                    <a:pt x="403" y="351"/>
                    <a:pt x="293" y="481"/>
                    <a:pt x="192" y="576"/>
                  </a:cubicBezTo>
                  <a:cubicBezTo>
                    <a:pt x="87" y="667"/>
                    <a:pt x="0" y="773"/>
                    <a:pt x="63" y="907"/>
                  </a:cubicBezTo>
                  <a:cubicBezTo>
                    <a:pt x="98" y="989"/>
                    <a:pt x="150" y="1015"/>
                    <a:pt x="208" y="1015"/>
                  </a:cubicBezTo>
                  <a:cubicBezTo>
                    <a:pt x="266" y="1015"/>
                    <a:pt x="331" y="989"/>
                    <a:pt x="393" y="965"/>
                  </a:cubicBezTo>
                  <a:cubicBezTo>
                    <a:pt x="462" y="939"/>
                    <a:pt x="523" y="925"/>
                    <a:pt x="576" y="925"/>
                  </a:cubicBezTo>
                  <a:cubicBezTo>
                    <a:pt x="719" y="925"/>
                    <a:pt x="804" y="1022"/>
                    <a:pt x="825" y="1228"/>
                  </a:cubicBezTo>
                  <a:cubicBezTo>
                    <a:pt x="1064" y="1219"/>
                    <a:pt x="1232" y="1108"/>
                    <a:pt x="1285" y="869"/>
                  </a:cubicBezTo>
                  <a:cubicBezTo>
                    <a:pt x="1304" y="706"/>
                    <a:pt x="1443" y="581"/>
                    <a:pt x="1606" y="576"/>
                  </a:cubicBezTo>
                  <a:cubicBezTo>
                    <a:pt x="1611" y="495"/>
                    <a:pt x="1615" y="413"/>
                    <a:pt x="1615" y="337"/>
                  </a:cubicBezTo>
                  <a:cubicBezTo>
                    <a:pt x="1618" y="109"/>
                    <a:pt x="1564" y="0"/>
                    <a:pt x="1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0"/>
            <p:cNvSpPr/>
            <p:nvPr/>
          </p:nvSpPr>
          <p:spPr>
            <a:xfrm>
              <a:off x="6850250" y="1182975"/>
              <a:ext cx="46650" cy="34100"/>
            </a:xfrm>
            <a:custGeom>
              <a:rect b="b" l="l" r="r" t="t"/>
              <a:pathLst>
                <a:path extrusionOk="0" h="1364" w="1866">
                  <a:moveTo>
                    <a:pt x="507" y="1"/>
                  </a:moveTo>
                  <a:cubicBezTo>
                    <a:pt x="262" y="1"/>
                    <a:pt x="181" y="301"/>
                    <a:pt x="63" y="495"/>
                  </a:cubicBezTo>
                  <a:cubicBezTo>
                    <a:pt x="1" y="595"/>
                    <a:pt x="25" y="749"/>
                    <a:pt x="11" y="878"/>
                  </a:cubicBezTo>
                  <a:cubicBezTo>
                    <a:pt x="634" y="1050"/>
                    <a:pt x="634" y="1050"/>
                    <a:pt x="820" y="1362"/>
                  </a:cubicBezTo>
                  <a:cubicBezTo>
                    <a:pt x="876" y="1355"/>
                    <a:pt x="932" y="1352"/>
                    <a:pt x="989" y="1352"/>
                  </a:cubicBezTo>
                  <a:cubicBezTo>
                    <a:pt x="1109" y="1352"/>
                    <a:pt x="1233" y="1363"/>
                    <a:pt x="1356" y="1363"/>
                  </a:cubicBezTo>
                  <a:cubicBezTo>
                    <a:pt x="1528" y="1363"/>
                    <a:pt x="1700" y="1342"/>
                    <a:pt x="1865" y="1242"/>
                  </a:cubicBezTo>
                  <a:cubicBezTo>
                    <a:pt x="1762" y="1064"/>
                    <a:pt x="1638" y="1037"/>
                    <a:pt x="1518" y="1037"/>
                  </a:cubicBezTo>
                  <a:cubicBezTo>
                    <a:pt x="1466" y="1037"/>
                    <a:pt x="1414" y="1042"/>
                    <a:pt x="1365" y="1042"/>
                  </a:cubicBezTo>
                  <a:cubicBezTo>
                    <a:pt x="1354" y="1042"/>
                    <a:pt x="1344" y="1041"/>
                    <a:pt x="1333" y="1041"/>
                  </a:cubicBezTo>
                  <a:cubicBezTo>
                    <a:pt x="1022" y="1017"/>
                    <a:pt x="835" y="883"/>
                    <a:pt x="811" y="562"/>
                  </a:cubicBezTo>
                  <a:cubicBezTo>
                    <a:pt x="797" y="327"/>
                    <a:pt x="835" y="10"/>
                    <a:pt x="519" y="1"/>
                  </a:cubicBezTo>
                  <a:cubicBezTo>
                    <a:pt x="515" y="1"/>
                    <a:pt x="511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0"/>
            <p:cNvSpPr/>
            <p:nvPr/>
          </p:nvSpPr>
          <p:spPr>
            <a:xfrm>
              <a:off x="7357675" y="1360425"/>
              <a:ext cx="48075" cy="23725"/>
            </a:xfrm>
            <a:custGeom>
              <a:rect b="b" l="l" r="r" t="t"/>
              <a:pathLst>
                <a:path extrusionOk="0" h="949" w="1923">
                  <a:moveTo>
                    <a:pt x="1922" y="1"/>
                  </a:moveTo>
                  <a:lnTo>
                    <a:pt x="1606" y="10"/>
                  </a:lnTo>
                  <a:cubicBezTo>
                    <a:pt x="1321" y="181"/>
                    <a:pt x="1028" y="234"/>
                    <a:pt x="729" y="234"/>
                  </a:cubicBezTo>
                  <a:cubicBezTo>
                    <a:pt x="490" y="234"/>
                    <a:pt x="248" y="200"/>
                    <a:pt x="5" y="164"/>
                  </a:cubicBezTo>
                  <a:lnTo>
                    <a:pt x="1" y="638"/>
                  </a:lnTo>
                  <a:cubicBezTo>
                    <a:pt x="59" y="638"/>
                    <a:pt x="118" y="637"/>
                    <a:pt x="176" y="637"/>
                  </a:cubicBezTo>
                  <a:cubicBezTo>
                    <a:pt x="375" y="637"/>
                    <a:pt x="568" y="654"/>
                    <a:pt x="739" y="806"/>
                  </a:cubicBezTo>
                  <a:cubicBezTo>
                    <a:pt x="847" y="907"/>
                    <a:pt x="957" y="948"/>
                    <a:pt x="1061" y="948"/>
                  </a:cubicBezTo>
                  <a:cubicBezTo>
                    <a:pt x="1224" y="948"/>
                    <a:pt x="1376" y="848"/>
                    <a:pt x="1496" y="720"/>
                  </a:cubicBezTo>
                  <a:cubicBezTo>
                    <a:pt x="1683" y="518"/>
                    <a:pt x="1913" y="317"/>
                    <a:pt x="1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0"/>
            <p:cNvSpPr/>
            <p:nvPr/>
          </p:nvSpPr>
          <p:spPr>
            <a:xfrm>
              <a:off x="6591225" y="1210650"/>
              <a:ext cx="48775" cy="28625"/>
            </a:xfrm>
            <a:custGeom>
              <a:rect b="b" l="l" r="r" t="t"/>
              <a:pathLst>
                <a:path extrusionOk="0" h="1145" w="1951">
                  <a:moveTo>
                    <a:pt x="815" y="1"/>
                  </a:moveTo>
                  <a:cubicBezTo>
                    <a:pt x="743" y="6"/>
                    <a:pt x="671" y="25"/>
                    <a:pt x="604" y="49"/>
                  </a:cubicBezTo>
                  <a:cubicBezTo>
                    <a:pt x="422" y="145"/>
                    <a:pt x="240" y="245"/>
                    <a:pt x="0" y="384"/>
                  </a:cubicBezTo>
                  <a:cubicBezTo>
                    <a:pt x="274" y="635"/>
                    <a:pt x="501" y="869"/>
                    <a:pt x="800" y="869"/>
                  </a:cubicBezTo>
                  <a:cubicBezTo>
                    <a:pt x="888" y="869"/>
                    <a:pt x="984" y="849"/>
                    <a:pt x="1088" y="801"/>
                  </a:cubicBezTo>
                  <a:cubicBezTo>
                    <a:pt x="1136" y="781"/>
                    <a:pt x="1177" y="771"/>
                    <a:pt x="1214" y="771"/>
                  </a:cubicBezTo>
                  <a:cubicBezTo>
                    <a:pt x="1324" y="771"/>
                    <a:pt x="1396" y="852"/>
                    <a:pt x="1472" y="959"/>
                  </a:cubicBezTo>
                  <a:cubicBezTo>
                    <a:pt x="1533" y="1040"/>
                    <a:pt x="1609" y="1144"/>
                    <a:pt x="1699" y="1144"/>
                  </a:cubicBezTo>
                  <a:cubicBezTo>
                    <a:pt x="1743" y="1144"/>
                    <a:pt x="1790" y="1120"/>
                    <a:pt x="1841" y="1055"/>
                  </a:cubicBezTo>
                  <a:cubicBezTo>
                    <a:pt x="1951" y="912"/>
                    <a:pt x="1826" y="768"/>
                    <a:pt x="1730" y="643"/>
                  </a:cubicBezTo>
                  <a:cubicBezTo>
                    <a:pt x="1491" y="336"/>
                    <a:pt x="944" y="471"/>
                    <a:pt x="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0"/>
            <p:cNvSpPr/>
            <p:nvPr/>
          </p:nvSpPr>
          <p:spPr>
            <a:xfrm>
              <a:off x="6231650" y="880500"/>
              <a:ext cx="41000" cy="26425"/>
            </a:xfrm>
            <a:custGeom>
              <a:rect b="b" l="l" r="r" t="t"/>
              <a:pathLst>
                <a:path extrusionOk="0" h="1057" w="1640">
                  <a:moveTo>
                    <a:pt x="475" y="0"/>
                  </a:moveTo>
                  <a:cubicBezTo>
                    <a:pt x="423" y="0"/>
                    <a:pt x="369" y="7"/>
                    <a:pt x="312" y="23"/>
                  </a:cubicBezTo>
                  <a:lnTo>
                    <a:pt x="1" y="32"/>
                  </a:lnTo>
                  <a:cubicBezTo>
                    <a:pt x="63" y="713"/>
                    <a:pt x="624" y="813"/>
                    <a:pt x="1113" y="991"/>
                  </a:cubicBezTo>
                  <a:cubicBezTo>
                    <a:pt x="1122" y="909"/>
                    <a:pt x="1108" y="789"/>
                    <a:pt x="1194" y="789"/>
                  </a:cubicBezTo>
                  <a:cubicBezTo>
                    <a:pt x="1275" y="789"/>
                    <a:pt x="1271" y="909"/>
                    <a:pt x="1271" y="991"/>
                  </a:cubicBezTo>
                  <a:cubicBezTo>
                    <a:pt x="1363" y="1038"/>
                    <a:pt x="1429" y="1057"/>
                    <a:pt x="1475" y="1057"/>
                  </a:cubicBezTo>
                  <a:cubicBezTo>
                    <a:pt x="1640" y="1057"/>
                    <a:pt x="1553" y="805"/>
                    <a:pt x="1587" y="670"/>
                  </a:cubicBezTo>
                  <a:cubicBezTo>
                    <a:pt x="1462" y="598"/>
                    <a:pt x="1429" y="478"/>
                    <a:pt x="1429" y="348"/>
                  </a:cubicBezTo>
                  <a:cubicBezTo>
                    <a:pt x="1091" y="307"/>
                    <a:pt x="826" y="0"/>
                    <a:pt x="4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0"/>
            <p:cNvSpPr/>
            <p:nvPr/>
          </p:nvSpPr>
          <p:spPr>
            <a:xfrm>
              <a:off x="6860075" y="1037175"/>
              <a:ext cx="38725" cy="34375"/>
            </a:xfrm>
            <a:custGeom>
              <a:rect b="b" l="l" r="r" t="t"/>
              <a:pathLst>
                <a:path extrusionOk="0" h="1375" w="1549">
                  <a:moveTo>
                    <a:pt x="734" y="0"/>
                  </a:moveTo>
                  <a:cubicBezTo>
                    <a:pt x="734" y="273"/>
                    <a:pt x="490" y="374"/>
                    <a:pt x="341" y="547"/>
                  </a:cubicBezTo>
                  <a:cubicBezTo>
                    <a:pt x="1" y="935"/>
                    <a:pt x="11" y="978"/>
                    <a:pt x="571" y="1112"/>
                  </a:cubicBezTo>
                  <a:cubicBezTo>
                    <a:pt x="605" y="1108"/>
                    <a:pt x="639" y="1105"/>
                    <a:pt x="673" y="1105"/>
                  </a:cubicBezTo>
                  <a:cubicBezTo>
                    <a:pt x="850" y="1105"/>
                    <a:pt x="1023" y="1168"/>
                    <a:pt x="1156" y="1285"/>
                  </a:cubicBezTo>
                  <a:cubicBezTo>
                    <a:pt x="1213" y="1337"/>
                    <a:pt x="1279" y="1375"/>
                    <a:pt x="1342" y="1375"/>
                  </a:cubicBezTo>
                  <a:cubicBezTo>
                    <a:pt x="1394" y="1375"/>
                    <a:pt x="1445" y="1348"/>
                    <a:pt x="1487" y="1280"/>
                  </a:cubicBezTo>
                  <a:cubicBezTo>
                    <a:pt x="1549" y="1184"/>
                    <a:pt x="1530" y="1059"/>
                    <a:pt x="1443" y="988"/>
                  </a:cubicBezTo>
                  <a:cubicBezTo>
                    <a:pt x="1118" y="786"/>
                    <a:pt x="1051" y="470"/>
                    <a:pt x="998" y="134"/>
                  </a:cubicBezTo>
                  <a:cubicBezTo>
                    <a:pt x="979" y="15"/>
                    <a:pt x="835" y="19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0"/>
            <p:cNvSpPr/>
            <p:nvPr/>
          </p:nvSpPr>
          <p:spPr>
            <a:xfrm>
              <a:off x="7162150" y="1044725"/>
              <a:ext cx="27800" cy="31325"/>
            </a:xfrm>
            <a:custGeom>
              <a:rect b="b" l="l" r="r" t="t"/>
              <a:pathLst>
                <a:path extrusionOk="0" h="1253" w="1112">
                  <a:moveTo>
                    <a:pt x="647" y="0"/>
                  </a:moveTo>
                  <a:cubicBezTo>
                    <a:pt x="43" y="230"/>
                    <a:pt x="0" y="695"/>
                    <a:pt x="106" y="1251"/>
                  </a:cubicBezTo>
                  <a:cubicBezTo>
                    <a:pt x="128" y="1252"/>
                    <a:pt x="150" y="1253"/>
                    <a:pt x="171" y="1253"/>
                  </a:cubicBezTo>
                  <a:cubicBezTo>
                    <a:pt x="805" y="1253"/>
                    <a:pt x="945" y="776"/>
                    <a:pt x="1112" y="321"/>
                  </a:cubicBezTo>
                  <a:cubicBezTo>
                    <a:pt x="1102" y="10"/>
                    <a:pt x="877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0"/>
            <p:cNvSpPr/>
            <p:nvPr/>
          </p:nvSpPr>
          <p:spPr>
            <a:xfrm>
              <a:off x="6866900" y="891125"/>
              <a:ext cx="35750" cy="32825"/>
            </a:xfrm>
            <a:custGeom>
              <a:rect b="b" l="l" r="r" t="t"/>
              <a:pathLst>
                <a:path extrusionOk="0" h="1313" w="1430">
                  <a:moveTo>
                    <a:pt x="1118" y="0"/>
                  </a:moveTo>
                  <a:cubicBezTo>
                    <a:pt x="893" y="34"/>
                    <a:pt x="950" y="249"/>
                    <a:pt x="864" y="369"/>
                  </a:cubicBezTo>
                  <a:cubicBezTo>
                    <a:pt x="744" y="532"/>
                    <a:pt x="538" y="527"/>
                    <a:pt x="394" y="638"/>
                  </a:cubicBezTo>
                  <a:cubicBezTo>
                    <a:pt x="293" y="719"/>
                    <a:pt x="198" y="810"/>
                    <a:pt x="116" y="906"/>
                  </a:cubicBezTo>
                  <a:cubicBezTo>
                    <a:pt x="0" y="1034"/>
                    <a:pt x="42" y="1145"/>
                    <a:pt x="160" y="1145"/>
                  </a:cubicBezTo>
                  <a:cubicBezTo>
                    <a:pt x="179" y="1145"/>
                    <a:pt x="199" y="1142"/>
                    <a:pt x="222" y="1136"/>
                  </a:cubicBezTo>
                  <a:cubicBezTo>
                    <a:pt x="275" y="1121"/>
                    <a:pt x="324" y="1114"/>
                    <a:pt x="368" y="1114"/>
                  </a:cubicBezTo>
                  <a:cubicBezTo>
                    <a:pt x="498" y="1114"/>
                    <a:pt x="595" y="1173"/>
                    <a:pt x="706" y="1265"/>
                  </a:cubicBezTo>
                  <a:cubicBezTo>
                    <a:pt x="749" y="1299"/>
                    <a:pt x="792" y="1313"/>
                    <a:pt x="834" y="1313"/>
                  </a:cubicBezTo>
                  <a:cubicBezTo>
                    <a:pt x="941" y="1313"/>
                    <a:pt x="1041" y="1225"/>
                    <a:pt x="1127" y="1160"/>
                  </a:cubicBezTo>
                  <a:cubicBezTo>
                    <a:pt x="1333" y="997"/>
                    <a:pt x="1266" y="714"/>
                    <a:pt x="1348" y="503"/>
                  </a:cubicBezTo>
                  <a:cubicBezTo>
                    <a:pt x="1429" y="297"/>
                    <a:pt x="1314" y="11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0"/>
            <p:cNvSpPr/>
            <p:nvPr/>
          </p:nvSpPr>
          <p:spPr>
            <a:xfrm>
              <a:off x="6050025" y="620450"/>
              <a:ext cx="27575" cy="49025"/>
            </a:xfrm>
            <a:custGeom>
              <a:rect b="b" l="l" r="r" t="t"/>
              <a:pathLst>
                <a:path extrusionOk="0" h="1961" w="1103">
                  <a:moveTo>
                    <a:pt x="96" y="1"/>
                  </a:moveTo>
                  <a:cubicBezTo>
                    <a:pt x="67" y="216"/>
                    <a:pt x="0" y="465"/>
                    <a:pt x="149" y="614"/>
                  </a:cubicBezTo>
                  <a:cubicBezTo>
                    <a:pt x="575" y="1055"/>
                    <a:pt x="489" y="1496"/>
                    <a:pt x="225" y="1961"/>
                  </a:cubicBezTo>
                  <a:cubicBezTo>
                    <a:pt x="1102" y="1707"/>
                    <a:pt x="1102" y="1707"/>
                    <a:pt x="772" y="911"/>
                  </a:cubicBezTo>
                  <a:cubicBezTo>
                    <a:pt x="719" y="796"/>
                    <a:pt x="733" y="657"/>
                    <a:pt x="719" y="528"/>
                  </a:cubicBezTo>
                  <a:cubicBezTo>
                    <a:pt x="709" y="480"/>
                    <a:pt x="705" y="427"/>
                    <a:pt x="705" y="374"/>
                  </a:cubicBezTo>
                  <a:cubicBezTo>
                    <a:pt x="479" y="298"/>
                    <a:pt x="393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0"/>
            <p:cNvSpPr/>
            <p:nvPr/>
          </p:nvSpPr>
          <p:spPr>
            <a:xfrm>
              <a:off x="6937250" y="1118400"/>
              <a:ext cx="36200" cy="29200"/>
            </a:xfrm>
            <a:custGeom>
              <a:rect b="b" l="l" r="r" t="t"/>
              <a:pathLst>
                <a:path extrusionOk="0" h="1168" w="1448">
                  <a:moveTo>
                    <a:pt x="873" y="0"/>
                  </a:moveTo>
                  <a:cubicBezTo>
                    <a:pt x="516" y="0"/>
                    <a:pt x="359" y="345"/>
                    <a:pt x="130" y="537"/>
                  </a:cubicBezTo>
                  <a:cubicBezTo>
                    <a:pt x="0" y="648"/>
                    <a:pt x="187" y="878"/>
                    <a:pt x="288" y="1026"/>
                  </a:cubicBezTo>
                  <a:cubicBezTo>
                    <a:pt x="362" y="1133"/>
                    <a:pt x="441" y="1168"/>
                    <a:pt x="522" y="1168"/>
                  </a:cubicBezTo>
                  <a:cubicBezTo>
                    <a:pt x="672" y="1168"/>
                    <a:pt x="829" y="1049"/>
                    <a:pt x="980" y="1049"/>
                  </a:cubicBezTo>
                  <a:cubicBezTo>
                    <a:pt x="989" y="1049"/>
                    <a:pt x="998" y="1049"/>
                    <a:pt x="1007" y="1050"/>
                  </a:cubicBezTo>
                  <a:cubicBezTo>
                    <a:pt x="1021" y="729"/>
                    <a:pt x="892" y="331"/>
                    <a:pt x="1419" y="279"/>
                  </a:cubicBezTo>
                  <a:cubicBezTo>
                    <a:pt x="1448" y="274"/>
                    <a:pt x="1400" y="144"/>
                    <a:pt x="1333" y="97"/>
                  </a:cubicBezTo>
                  <a:cubicBezTo>
                    <a:pt x="1208" y="58"/>
                    <a:pt x="1079" y="25"/>
                    <a:pt x="949" y="5"/>
                  </a:cubicBezTo>
                  <a:cubicBezTo>
                    <a:pt x="923" y="2"/>
                    <a:pt x="898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0"/>
            <p:cNvSpPr/>
            <p:nvPr/>
          </p:nvSpPr>
          <p:spPr>
            <a:xfrm>
              <a:off x="6942150" y="1293025"/>
              <a:ext cx="30700" cy="31025"/>
            </a:xfrm>
            <a:custGeom>
              <a:rect b="b" l="l" r="r" t="t"/>
              <a:pathLst>
                <a:path extrusionOk="0" h="1241" w="1228">
                  <a:moveTo>
                    <a:pt x="752" y="1"/>
                  </a:moveTo>
                  <a:cubicBezTo>
                    <a:pt x="635" y="1"/>
                    <a:pt x="529" y="85"/>
                    <a:pt x="437" y="329"/>
                  </a:cubicBezTo>
                  <a:cubicBezTo>
                    <a:pt x="394" y="435"/>
                    <a:pt x="269" y="444"/>
                    <a:pt x="169" y="459"/>
                  </a:cubicBezTo>
                  <a:lnTo>
                    <a:pt x="169" y="463"/>
                  </a:lnTo>
                  <a:cubicBezTo>
                    <a:pt x="236" y="713"/>
                    <a:pt x="1" y="952"/>
                    <a:pt x="111" y="1216"/>
                  </a:cubicBezTo>
                  <a:cubicBezTo>
                    <a:pt x="195" y="1232"/>
                    <a:pt x="271" y="1240"/>
                    <a:pt x="340" y="1240"/>
                  </a:cubicBezTo>
                  <a:cubicBezTo>
                    <a:pt x="941" y="1240"/>
                    <a:pt x="978" y="644"/>
                    <a:pt x="1228" y="248"/>
                  </a:cubicBezTo>
                  <a:cubicBezTo>
                    <a:pt x="1058" y="131"/>
                    <a:pt x="897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0"/>
            <p:cNvSpPr/>
            <p:nvPr/>
          </p:nvSpPr>
          <p:spPr>
            <a:xfrm>
              <a:off x="7445150" y="1232700"/>
              <a:ext cx="32125" cy="30375"/>
            </a:xfrm>
            <a:custGeom>
              <a:rect b="b" l="l" r="r" t="t"/>
              <a:pathLst>
                <a:path extrusionOk="0" h="1215" w="1285">
                  <a:moveTo>
                    <a:pt x="336" y="1"/>
                  </a:moveTo>
                  <a:cubicBezTo>
                    <a:pt x="130" y="68"/>
                    <a:pt x="0" y="264"/>
                    <a:pt x="15" y="480"/>
                  </a:cubicBezTo>
                  <a:lnTo>
                    <a:pt x="173" y="633"/>
                  </a:lnTo>
                  <a:cubicBezTo>
                    <a:pt x="326" y="863"/>
                    <a:pt x="681" y="792"/>
                    <a:pt x="805" y="1070"/>
                  </a:cubicBezTo>
                  <a:cubicBezTo>
                    <a:pt x="843" y="1160"/>
                    <a:pt x="909" y="1214"/>
                    <a:pt x="989" y="1214"/>
                  </a:cubicBezTo>
                  <a:cubicBezTo>
                    <a:pt x="1032" y="1214"/>
                    <a:pt x="1078" y="1199"/>
                    <a:pt x="1127" y="1165"/>
                  </a:cubicBezTo>
                  <a:cubicBezTo>
                    <a:pt x="1213" y="1108"/>
                    <a:pt x="1270" y="1007"/>
                    <a:pt x="1270" y="902"/>
                  </a:cubicBezTo>
                  <a:cubicBezTo>
                    <a:pt x="1285" y="696"/>
                    <a:pt x="1150" y="518"/>
                    <a:pt x="1208" y="284"/>
                  </a:cubicBezTo>
                  <a:cubicBezTo>
                    <a:pt x="1276" y="16"/>
                    <a:pt x="1103" y="9"/>
                    <a:pt x="936" y="9"/>
                  </a:cubicBezTo>
                  <a:cubicBezTo>
                    <a:pt x="927" y="9"/>
                    <a:pt x="918" y="9"/>
                    <a:pt x="910" y="9"/>
                  </a:cubicBezTo>
                  <a:cubicBezTo>
                    <a:pt x="873" y="9"/>
                    <a:pt x="838" y="9"/>
                    <a:pt x="805" y="6"/>
                  </a:cubicBezTo>
                  <a:cubicBezTo>
                    <a:pt x="786" y="135"/>
                    <a:pt x="772" y="269"/>
                    <a:pt x="604" y="288"/>
                  </a:cubicBezTo>
                  <a:cubicBezTo>
                    <a:pt x="589" y="290"/>
                    <a:pt x="575" y="291"/>
                    <a:pt x="562" y="291"/>
                  </a:cubicBezTo>
                  <a:cubicBezTo>
                    <a:pt x="389" y="291"/>
                    <a:pt x="358" y="148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0"/>
            <p:cNvSpPr/>
            <p:nvPr/>
          </p:nvSpPr>
          <p:spPr>
            <a:xfrm>
              <a:off x="7424300" y="1258400"/>
              <a:ext cx="27100" cy="43950"/>
            </a:xfrm>
            <a:custGeom>
              <a:rect b="b" l="l" r="r" t="t"/>
              <a:pathLst>
                <a:path extrusionOk="0" h="1758" w="1084">
                  <a:moveTo>
                    <a:pt x="349" y="1"/>
                  </a:moveTo>
                  <a:cubicBezTo>
                    <a:pt x="334" y="1"/>
                    <a:pt x="318" y="3"/>
                    <a:pt x="302" y="8"/>
                  </a:cubicBezTo>
                  <a:cubicBezTo>
                    <a:pt x="197" y="32"/>
                    <a:pt x="115" y="113"/>
                    <a:pt x="91" y="219"/>
                  </a:cubicBezTo>
                  <a:cubicBezTo>
                    <a:pt x="0" y="564"/>
                    <a:pt x="72" y="890"/>
                    <a:pt x="187" y="1216"/>
                  </a:cubicBezTo>
                  <a:cubicBezTo>
                    <a:pt x="341" y="1633"/>
                    <a:pt x="772" y="1566"/>
                    <a:pt x="1083" y="1757"/>
                  </a:cubicBezTo>
                  <a:cubicBezTo>
                    <a:pt x="796" y="1244"/>
                    <a:pt x="389" y="818"/>
                    <a:pt x="508" y="181"/>
                  </a:cubicBezTo>
                  <a:cubicBezTo>
                    <a:pt x="521" y="82"/>
                    <a:pt x="441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0"/>
            <p:cNvSpPr/>
            <p:nvPr/>
          </p:nvSpPr>
          <p:spPr>
            <a:xfrm>
              <a:off x="6555750" y="910775"/>
              <a:ext cx="36450" cy="21225"/>
            </a:xfrm>
            <a:custGeom>
              <a:rect b="b" l="l" r="r" t="t"/>
              <a:pathLst>
                <a:path extrusionOk="0" h="849" w="1458">
                  <a:moveTo>
                    <a:pt x="767" y="1"/>
                  </a:moveTo>
                  <a:cubicBezTo>
                    <a:pt x="320" y="1"/>
                    <a:pt x="182" y="409"/>
                    <a:pt x="1" y="767"/>
                  </a:cubicBezTo>
                  <a:cubicBezTo>
                    <a:pt x="62" y="803"/>
                    <a:pt x="122" y="816"/>
                    <a:pt x="180" y="816"/>
                  </a:cubicBezTo>
                  <a:cubicBezTo>
                    <a:pt x="316" y="816"/>
                    <a:pt x="443" y="744"/>
                    <a:pt x="567" y="744"/>
                  </a:cubicBezTo>
                  <a:cubicBezTo>
                    <a:pt x="618" y="744"/>
                    <a:pt x="669" y="756"/>
                    <a:pt x="720" y="791"/>
                  </a:cubicBezTo>
                  <a:cubicBezTo>
                    <a:pt x="782" y="833"/>
                    <a:pt x="842" y="849"/>
                    <a:pt x="902" y="849"/>
                  </a:cubicBezTo>
                  <a:cubicBezTo>
                    <a:pt x="1065" y="849"/>
                    <a:pt x="1221" y="733"/>
                    <a:pt x="1384" y="733"/>
                  </a:cubicBezTo>
                  <a:cubicBezTo>
                    <a:pt x="1391" y="733"/>
                    <a:pt x="1398" y="733"/>
                    <a:pt x="1405" y="733"/>
                  </a:cubicBezTo>
                  <a:lnTo>
                    <a:pt x="1410" y="733"/>
                  </a:lnTo>
                  <a:cubicBezTo>
                    <a:pt x="1458" y="307"/>
                    <a:pt x="1213" y="43"/>
                    <a:pt x="849" y="5"/>
                  </a:cubicBezTo>
                  <a:cubicBezTo>
                    <a:pt x="820" y="2"/>
                    <a:pt x="793" y="1"/>
                    <a:pt x="7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0"/>
            <p:cNvSpPr/>
            <p:nvPr/>
          </p:nvSpPr>
          <p:spPr>
            <a:xfrm>
              <a:off x="7272375" y="1176625"/>
              <a:ext cx="29500" cy="34125"/>
            </a:xfrm>
            <a:custGeom>
              <a:rect b="b" l="l" r="r" t="t"/>
              <a:pathLst>
                <a:path extrusionOk="0" h="1365" w="1180">
                  <a:moveTo>
                    <a:pt x="221" y="1"/>
                  </a:moveTo>
                  <a:cubicBezTo>
                    <a:pt x="178" y="322"/>
                    <a:pt x="0" y="624"/>
                    <a:pt x="58" y="964"/>
                  </a:cubicBezTo>
                  <a:cubicBezTo>
                    <a:pt x="108" y="944"/>
                    <a:pt x="153" y="935"/>
                    <a:pt x="194" y="935"/>
                  </a:cubicBezTo>
                  <a:cubicBezTo>
                    <a:pt x="481" y="935"/>
                    <a:pt x="587" y="1364"/>
                    <a:pt x="939" y="1364"/>
                  </a:cubicBezTo>
                  <a:cubicBezTo>
                    <a:pt x="953" y="1364"/>
                    <a:pt x="968" y="1363"/>
                    <a:pt x="983" y="1362"/>
                  </a:cubicBezTo>
                  <a:cubicBezTo>
                    <a:pt x="911" y="1108"/>
                    <a:pt x="892" y="864"/>
                    <a:pt x="782" y="672"/>
                  </a:cubicBezTo>
                  <a:cubicBezTo>
                    <a:pt x="571" y="308"/>
                    <a:pt x="1179" y="379"/>
                    <a:pt x="1069" y="25"/>
                  </a:cubicBezTo>
                  <a:lnTo>
                    <a:pt x="1069" y="25"/>
                  </a:lnTo>
                  <a:cubicBezTo>
                    <a:pt x="961" y="87"/>
                    <a:pt x="857" y="108"/>
                    <a:pt x="756" y="108"/>
                  </a:cubicBezTo>
                  <a:cubicBezTo>
                    <a:pt x="574" y="108"/>
                    <a:pt x="399" y="38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0"/>
            <p:cNvSpPr/>
            <p:nvPr/>
          </p:nvSpPr>
          <p:spPr>
            <a:xfrm>
              <a:off x="7371575" y="1222150"/>
              <a:ext cx="22425" cy="34775"/>
            </a:xfrm>
            <a:custGeom>
              <a:rect b="b" l="l" r="r" t="t"/>
              <a:pathLst>
                <a:path extrusionOk="0" h="1391" w="897">
                  <a:moveTo>
                    <a:pt x="76" y="0"/>
                  </a:moveTo>
                  <a:cubicBezTo>
                    <a:pt x="32" y="0"/>
                    <a:pt x="2" y="21"/>
                    <a:pt x="1" y="83"/>
                  </a:cubicBezTo>
                  <a:cubicBezTo>
                    <a:pt x="1" y="495"/>
                    <a:pt x="77" y="902"/>
                    <a:pt x="221" y="1290"/>
                  </a:cubicBezTo>
                  <a:cubicBezTo>
                    <a:pt x="246" y="1360"/>
                    <a:pt x="323" y="1390"/>
                    <a:pt x="415" y="1390"/>
                  </a:cubicBezTo>
                  <a:cubicBezTo>
                    <a:pt x="582" y="1390"/>
                    <a:pt x="801" y="1289"/>
                    <a:pt x="854" y="1137"/>
                  </a:cubicBezTo>
                  <a:cubicBezTo>
                    <a:pt x="897" y="1017"/>
                    <a:pt x="873" y="873"/>
                    <a:pt x="878" y="744"/>
                  </a:cubicBezTo>
                  <a:cubicBezTo>
                    <a:pt x="461" y="720"/>
                    <a:pt x="394" y="442"/>
                    <a:pt x="398" y="102"/>
                  </a:cubicBezTo>
                  <a:cubicBezTo>
                    <a:pt x="306" y="83"/>
                    <a:pt x="16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0"/>
            <p:cNvSpPr/>
            <p:nvPr/>
          </p:nvSpPr>
          <p:spPr>
            <a:xfrm>
              <a:off x="6690675" y="928450"/>
              <a:ext cx="36200" cy="24625"/>
            </a:xfrm>
            <a:custGeom>
              <a:rect b="b" l="l" r="r" t="t"/>
              <a:pathLst>
                <a:path extrusionOk="0" h="985" w="1448">
                  <a:moveTo>
                    <a:pt x="148" y="0"/>
                  </a:moveTo>
                  <a:cubicBezTo>
                    <a:pt x="100" y="0"/>
                    <a:pt x="51" y="8"/>
                    <a:pt x="0" y="26"/>
                  </a:cubicBezTo>
                  <a:cubicBezTo>
                    <a:pt x="10" y="156"/>
                    <a:pt x="34" y="276"/>
                    <a:pt x="158" y="347"/>
                  </a:cubicBezTo>
                  <a:cubicBezTo>
                    <a:pt x="446" y="439"/>
                    <a:pt x="614" y="678"/>
                    <a:pt x="820" y="875"/>
                  </a:cubicBezTo>
                  <a:cubicBezTo>
                    <a:pt x="892" y="947"/>
                    <a:pt x="989" y="985"/>
                    <a:pt x="1087" y="985"/>
                  </a:cubicBezTo>
                  <a:cubicBezTo>
                    <a:pt x="1170" y="985"/>
                    <a:pt x="1253" y="958"/>
                    <a:pt x="1323" y="903"/>
                  </a:cubicBezTo>
                  <a:cubicBezTo>
                    <a:pt x="1448" y="822"/>
                    <a:pt x="1443" y="673"/>
                    <a:pt x="1409" y="544"/>
                  </a:cubicBezTo>
                  <a:cubicBezTo>
                    <a:pt x="1375" y="389"/>
                    <a:pt x="1290" y="121"/>
                    <a:pt x="1186" y="121"/>
                  </a:cubicBezTo>
                  <a:cubicBezTo>
                    <a:pt x="1174" y="121"/>
                    <a:pt x="1162" y="125"/>
                    <a:pt x="1150" y="132"/>
                  </a:cubicBezTo>
                  <a:cubicBezTo>
                    <a:pt x="1059" y="186"/>
                    <a:pt x="973" y="207"/>
                    <a:pt x="890" y="207"/>
                  </a:cubicBezTo>
                  <a:cubicBezTo>
                    <a:pt x="628" y="207"/>
                    <a:pt x="398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0"/>
            <p:cNvSpPr/>
            <p:nvPr/>
          </p:nvSpPr>
          <p:spPr>
            <a:xfrm>
              <a:off x="6188050" y="965650"/>
              <a:ext cx="38825" cy="19025"/>
            </a:xfrm>
            <a:custGeom>
              <a:rect b="b" l="l" r="r" t="t"/>
              <a:pathLst>
                <a:path extrusionOk="0" h="761" w="1553">
                  <a:moveTo>
                    <a:pt x="792" y="0"/>
                  </a:moveTo>
                  <a:cubicBezTo>
                    <a:pt x="534" y="0"/>
                    <a:pt x="277" y="98"/>
                    <a:pt x="0" y="297"/>
                  </a:cubicBezTo>
                  <a:cubicBezTo>
                    <a:pt x="273" y="513"/>
                    <a:pt x="570" y="465"/>
                    <a:pt x="772" y="661"/>
                  </a:cubicBezTo>
                  <a:cubicBezTo>
                    <a:pt x="845" y="733"/>
                    <a:pt x="925" y="761"/>
                    <a:pt x="1007" y="761"/>
                  </a:cubicBezTo>
                  <a:cubicBezTo>
                    <a:pt x="1123" y="761"/>
                    <a:pt x="1242" y="705"/>
                    <a:pt x="1352" y="638"/>
                  </a:cubicBezTo>
                  <a:cubicBezTo>
                    <a:pt x="1443" y="580"/>
                    <a:pt x="1534" y="527"/>
                    <a:pt x="1543" y="403"/>
                  </a:cubicBezTo>
                  <a:cubicBezTo>
                    <a:pt x="1553" y="240"/>
                    <a:pt x="1438" y="192"/>
                    <a:pt x="1313" y="129"/>
                  </a:cubicBezTo>
                  <a:cubicBezTo>
                    <a:pt x="1136" y="43"/>
                    <a:pt x="964" y="0"/>
                    <a:pt x="7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0"/>
            <p:cNvSpPr/>
            <p:nvPr/>
          </p:nvSpPr>
          <p:spPr>
            <a:xfrm>
              <a:off x="7102600" y="1352500"/>
              <a:ext cx="24950" cy="30250"/>
            </a:xfrm>
            <a:custGeom>
              <a:rect b="b" l="l" r="r" t="t"/>
              <a:pathLst>
                <a:path extrusionOk="0" h="1210" w="998">
                  <a:moveTo>
                    <a:pt x="497" y="0"/>
                  </a:moveTo>
                  <a:cubicBezTo>
                    <a:pt x="163" y="0"/>
                    <a:pt x="91" y="113"/>
                    <a:pt x="91" y="648"/>
                  </a:cubicBezTo>
                  <a:cubicBezTo>
                    <a:pt x="67" y="720"/>
                    <a:pt x="48" y="802"/>
                    <a:pt x="34" y="878"/>
                  </a:cubicBezTo>
                  <a:cubicBezTo>
                    <a:pt x="0" y="1013"/>
                    <a:pt x="77" y="1152"/>
                    <a:pt x="206" y="1195"/>
                  </a:cubicBezTo>
                  <a:cubicBezTo>
                    <a:pt x="236" y="1205"/>
                    <a:pt x="263" y="1210"/>
                    <a:pt x="286" y="1210"/>
                  </a:cubicBezTo>
                  <a:cubicBezTo>
                    <a:pt x="401" y="1210"/>
                    <a:pt x="434" y="1092"/>
                    <a:pt x="470" y="984"/>
                  </a:cubicBezTo>
                  <a:cubicBezTo>
                    <a:pt x="547" y="787"/>
                    <a:pt x="657" y="605"/>
                    <a:pt x="796" y="447"/>
                  </a:cubicBezTo>
                  <a:cubicBezTo>
                    <a:pt x="997" y="184"/>
                    <a:pt x="896" y="16"/>
                    <a:pt x="566" y="1"/>
                  </a:cubicBezTo>
                  <a:cubicBezTo>
                    <a:pt x="542" y="1"/>
                    <a:pt x="519" y="0"/>
                    <a:pt x="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0"/>
            <p:cNvSpPr/>
            <p:nvPr/>
          </p:nvSpPr>
          <p:spPr>
            <a:xfrm>
              <a:off x="7419750" y="1216300"/>
              <a:ext cx="33800" cy="28375"/>
            </a:xfrm>
            <a:custGeom>
              <a:rect b="b" l="l" r="r" t="t"/>
              <a:pathLst>
                <a:path extrusionOk="0" h="1135" w="1352">
                  <a:moveTo>
                    <a:pt x="408" y="0"/>
                  </a:moveTo>
                  <a:cubicBezTo>
                    <a:pt x="130" y="379"/>
                    <a:pt x="0" y="671"/>
                    <a:pt x="398" y="968"/>
                  </a:cubicBezTo>
                  <a:cubicBezTo>
                    <a:pt x="563" y="1074"/>
                    <a:pt x="757" y="1135"/>
                    <a:pt x="951" y="1135"/>
                  </a:cubicBezTo>
                  <a:cubicBezTo>
                    <a:pt x="978" y="1135"/>
                    <a:pt x="1004" y="1134"/>
                    <a:pt x="1031" y="1131"/>
                  </a:cubicBezTo>
                  <a:cubicBezTo>
                    <a:pt x="1016" y="920"/>
                    <a:pt x="1150" y="724"/>
                    <a:pt x="1352" y="652"/>
                  </a:cubicBezTo>
                  <a:cubicBezTo>
                    <a:pt x="1011" y="494"/>
                    <a:pt x="666" y="350"/>
                    <a:pt x="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0"/>
            <p:cNvSpPr/>
            <p:nvPr/>
          </p:nvSpPr>
          <p:spPr>
            <a:xfrm>
              <a:off x="6614950" y="1248525"/>
              <a:ext cx="33925" cy="29800"/>
            </a:xfrm>
            <a:custGeom>
              <a:rect b="b" l="l" r="r" t="t"/>
              <a:pathLst>
                <a:path extrusionOk="0" h="1192" w="1357">
                  <a:moveTo>
                    <a:pt x="0" y="0"/>
                  </a:moveTo>
                  <a:lnTo>
                    <a:pt x="0" y="0"/>
                  </a:lnTo>
                  <a:cubicBezTo>
                    <a:pt x="253" y="690"/>
                    <a:pt x="490" y="1192"/>
                    <a:pt x="1116" y="1192"/>
                  </a:cubicBezTo>
                  <a:cubicBezTo>
                    <a:pt x="1190" y="1192"/>
                    <a:pt x="1270" y="1185"/>
                    <a:pt x="1357" y="1170"/>
                  </a:cubicBezTo>
                  <a:cubicBezTo>
                    <a:pt x="892" y="863"/>
                    <a:pt x="719" y="23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0"/>
            <p:cNvSpPr/>
            <p:nvPr/>
          </p:nvSpPr>
          <p:spPr>
            <a:xfrm>
              <a:off x="6860075" y="1143450"/>
              <a:ext cx="29625" cy="43875"/>
            </a:xfrm>
            <a:custGeom>
              <a:rect b="b" l="l" r="r" t="t"/>
              <a:pathLst>
                <a:path extrusionOk="0" h="1755" w="1185">
                  <a:moveTo>
                    <a:pt x="288" y="0"/>
                  </a:moveTo>
                  <a:cubicBezTo>
                    <a:pt x="39" y="365"/>
                    <a:pt x="1" y="724"/>
                    <a:pt x="159" y="844"/>
                  </a:cubicBezTo>
                  <a:cubicBezTo>
                    <a:pt x="509" y="1103"/>
                    <a:pt x="519" y="1745"/>
                    <a:pt x="1185" y="1754"/>
                  </a:cubicBezTo>
                  <a:cubicBezTo>
                    <a:pt x="983" y="1107"/>
                    <a:pt x="413" y="743"/>
                    <a:pt x="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0"/>
            <p:cNvSpPr/>
            <p:nvPr/>
          </p:nvSpPr>
          <p:spPr>
            <a:xfrm>
              <a:off x="6461350" y="913675"/>
              <a:ext cx="28175" cy="31375"/>
            </a:xfrm>
            <a:custGeom>
              <a:rect b="b" l="l" r="r" t="t"/>
              <a:pathLst>
                <a:path extrusionOk="0" h="1255" w="1127">
                  <a:moveTo>
                    <a:pt x="318" y="0"/>
                  </a:moveTo>
                  <a:cubicBezTo>
                    <a:pt x="294" y="0"/>
                    <a:pt x="270" y="4"/>
                    <a:pt x="249" y="9"/>
                  </a:cubicBezTo>
                  <a:cubicBezTo>
                    <a:pt x="168" y="23"/>
                    <a:pt x="115" y="95"/>
                    <a:pt x="125" y="176"/>
                  </a:cubicBezTo>
                  <a:cubicBezTo>
                    <a:pt x="129" y="277"/>
                    <a:pt x="187" y="383"/>
                    <a:pt x="67" y="459"/>
                  </a:cubicBezTo>
                  <a:cubicBezTo>
                    <a:pt x="0" y="795"/>
                    <a:pt x="245" y="1001"/>
                    <a:pt x="398" y="1245"/>
                  </a:cubicBezTo>
                  <a:lnTo>
                    <a:pt x="709" y="1255"/>
                  </a:lnTo>
                  <a:cubicBezTo>
                    <a:pt x="719" y="958"/>
                    <a:pt x="1126" y="814"/>
                    <a:pt x="1026" y="469"/>
                  </a:cubicBezTo>
                  <a:cubicBezTo>
                    <a:pt x="987" y="460"/>
                    <a:pt x="945" y="458"/>
                    <a:pt x="901" y="458"/>
                  </a:cubicBezTo>
                  <a:cubicBezTo>
                    <a:pt x="849" y="458"/>
                    <a:pt x="794" y="461"/>
                    <a:pt x="742" y="461"/>
                  </a:cubicBezTo>
                  <a:cubicBezTo>
                    <a:pt x="563" y="461"/>
                    <a:pt x="407" y="424"/>
                    <a:pt x="441" y="90"/>
                  </a:cubicBezTo>
                  <a:cubicBezTo>
                    <a:pt x="448" y="23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0"/>
            <p:cNvSpPr/>
            <p:nvPr/>
          </p:nvSpPr>
          <p:spPr>
            <a:xfrm>
              <a:off x="6785200" y="545475"/>
              <a:ext cx="31175" cy="27300"/>
            </a:xfrm>
            <a:custGeom>
              <a:rect b="b" l="l" r="r" t="t"/>
              <a:pathLst>
                <a:path extrusionOk="0" h="1092" w="1247">
                  <a:moveTo>
                    <a:pt x="487" y="0"/>
                  </a:moveTo>
                  <a:cubicBezTo>
                    <a:pt x="451" y="0"/>
                    <a:pt x="415" y="2"/>
                    <a:pt x="379" y="4"/>
                  </a:cubicBezTo>
                  <a:cubicBezTo>
                    <a:pt x="374" y="62"/>
                    <a:pt x="374" y="114"/>
                    <a:pt x="379" y="172"/>
                  </a:cubicBezTo>
                  <a:cubicBezTo>
                    <a:pt x="480" y="244"/>
                    <a:pt x="528" y="340"/>
                    <a:pt x="432" y="431"/>
                  </a:cubicBezTo>
                  <a:cubicBezTo>
                    <a:pt x="279" y="570"/>
                    <a:pt x="58" y="637"/>
                    <a:pt x="1" y="872"/>
                  </a:cubicBezTo>
                  <a:cubicBezTo>
                    <a:pt x="143" y="1031"/>
                    <a:pt x="260" y="1091"/>
                    <a:pt x="360" y="1091"/>
                  </a:cubicBezTo>
                  <a:cubicBezTo>
                    <a:pt x="597" y="1091"/>
                    <a:pt x="741" y="758"/>
                    <a:pt x="916" y="613"/>
                  </a:cubicBezTo>
                  <a:cubicBezTo>
                    <a:pt x="1247" y="335"/>
                    <a:pt x="1184" y="138"/>
                    <a:pt x="777" y="23"/>
                  </a:cubicBezTo>
                  <a:cubicBezTo>
                    <a:pt x="682" y="9"/>
                    <a:pt x="585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0"/>
            <p:cNvSpPr/>
            <p:nvPr/>
          </p:nvSpPr>
          <p:spPr>
            <a:xfrm>
              <a:off x="7393500" y="1330150"/>
              <a:ext cx="27700" cy="30550"/>
            </a:xfrm>
            <a:custGeom>
              <a:rect b="b" l="l" r="r" t="t"/>
              <a:pathLst>
                <a:path extrusionOk="0" h="1222" w="1108">
                  <a:moveTo>
                    <a:pt x="641" y="0"/>
                  </a:moveTo>
                  <a:cubicBezTo>
                    <a:pt x="469" y="0"/>
                    <a:pt x="364" y="268"/>
                    <a:pt x="178" y="292"/>
                  </a:cubicBezTo>
                  <a:cubicBezTo>
                    <a:pt x="29" y="311"/>
                    <a:pt x="1" y="478"/>
                    <a:pt x="44" y="613"/>
                  </a:cubicBezTo>
                  <a:cubicBezTo>
                    <a:pt x="125" y="804"/>
                    <a:pt x="168" y="1010"/>
                    <a:pt x="168" y="1221"/>
                  </a:cubicBezTo>
                  <a:lnTo>
                    <a:pt x="489" y="1212"/>
                  </a:lnTo>
                  <a:cubicBezTo>
                    <a:pt x="700" y="1063"/>
                    <a:pt x="628" y="838"/>
                    <a:pt x="662" y="637"/>
                  </a:cubicBezTo>
                  <a:cubicBezTo>
                    <a:pt x="691" y="435"/>
                    <a:pt x="1108" y="287"/>
                    <a:pt x="777" y="52"/>
                  </a:cubicBezTo>
                  <a:cubicBezTo>
                    <a:pt x="727" y="15"/>
                    <a:pt x="682" y="0"/>
                    <a:pt x="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0"/>
            <p:cNvSpPr/>
            <p:nvPr/>
          </p:nvSpPr>
          <p:spPr>
            <a:xfrm>
              <a:off x="6992600" y="1276450"/>
              <a:ext cx="29625" cy="29250"/>
            </a:xfrm>
            <a:custGeom>
              <a:rect b="b" l="l" r="r" t="t"/>
              <a:pathLst>
                <a:path extrusionOk="0" h="1170" w="1185">
                  <a:moveTo>
                    <a:pt x="1026" y="0"/>
                  </a:moveTo>
                  <a:lnTo>
                    <a:pt x="389" y="10"/>
                  </a:lnTo>
                  <a:lnTo>
                    <a:pt x="235" y="10"/>
                  </a:lnTo>
                  <a:cubicBezTo>
                    <a:pt x="326" y="355"/>
                    <a:pt x="1" y="685"/>
                    <a:pt x="207" y="1169"/>
                  </a:cubicBezTo>
                  <a:cubicBezTo>
                    <a:pt x="446" y="705"/>
                    <a:pt x="849" y="657"/>
                    <a:pt x="1184" y="484"/>
                  </a:cubicBezTo>
                  <a:cubicBezTo>
                    <a:pt x="1117" y="326"/>
                    <a:pt x="1007" y="182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0"/>
            <p:cNvSpPr/>
            <p:nvPr/>
          </p:nvSpPr>
          <p:spPr>
            <a:xfrm>
              <a:off x="6284250" y="926950"/>
              <a:ext cx="16075" cy="36075"/>
            </a:xfrm>
            <a:custGeom>
              <a:rect b="b" l="l" r="r" t="t"/>
              <a:pathLst>
                <a:path extrusionOk="0" h="1443" w="643">
                  <a:moveTo>
                    <a:pt x="355" y="0"/>
                  </a:moveTo>
                  <a:cubicBezTo>
                    <a:pt x="130" y="388"/>
                    <a:pt x="1" y="705"/>
                    <a:pt x="5" y="1040"/>
                  </a:cubicBezTo>
                  <a:cubicBezTo>
                    <a:pt x="10" y="1203"/>
                    <a:pt x="73" y="1438"/>
                    <a:pt x="303" y="1443"/>
                  </a:cubicBezTo>
                  <a:cubicBezTo>
                    <a:pt x="305" y="1443"/>
                    <a:pt x="308" y="1443"/>
                    <a:pt x="310" y="1443"/>
                  </a:cubicBezTo>
                  <a:cubicBezTo>
                    <a:pt x="538" y="1443"/>
                    <a:pt x="571" y="1234"/>
                    <a:pt x="595" y="1050"/>
                  </a:cubicBezTo>
                  <a:cubicBezTo>
                    <a:pt x="643" y="700"/>
                    <a:pt x="523" y="388"/>
                    <a:pt x="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0"/>
            <p:cNvSpPr/>
            <p:nvPr/>
          </p:nvSpPr>
          <p:spPr>
            <a:xfrm>
              <a:off x="6888000" y="1134675"/>
              <a:ext cx="30575" cy="21025"/>
            </a:xfrm>
            <a:custGeom>
              <a:rect b="b" l="l" r="r" t="t"/>
              <a:pathLst>
                <a:path extrusionOk="0" h="841" w="1223">
                  <a:moveTo>
                    <a:pt x="998" y="1"/>
                  </a:moveTo>
                  <a:cubicBezTo>
                    <a:pt x="892" y="1"/>
                    <a:pt x="821" y="91"/>
                    <a:pt x="767" y="179"/>
                  </a:cubicBezTo>
                  <a:cubicBezTo>
                    <a:pt x="643" y="404"/>
                    <a:pt x="432" y="399"/>
                    <a:pt x="221" y="414"/>
                  </a:cubicBezTo>
                  <a:cubicBezTo>
                    <a:pt x="116" y="423"/>
                    <a:pt x="1" y="462"/>
                    <a:pt x="5" y="591"/>
                  </a:cubicBezTo>
                  <a:cubicBezTo>
                    <a:pt x="15" y="740"/>
                    <a:pt x="120" y="816"/>
                    <a:pt x="326" y="840"/>
                  </a:cubicBezTo>
                  <a:cubicBezTo>
                    <a:pt x="509" y="696"/>
                    <a:pt x="787" y="768"/>
                    <a:pt x="1036" y="687"/>
                  </a:cubicBezTo>
                  <a:cubicBezTo>
                    <a:pt x="1223" y="620"/>
                    <a:pt x="1208" y="447"/>
                    <a:pt x="1208" y="284"/>
                  </a:cubicBezTo>
                  <a:cubicBezTo>
                    <a:pt x="1208" y="179"/>
                    <a:pt x="1204" y="64"/>
                    <a:pt x="1089" y="21"/>
                  </a:cubicBezTo>
                  <a:cubicBezTo>
                    <a:pt x="1056" y="7"/>
                    <a:pt x="1026" y="1"/>
                    <a:pt x="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0"/>
            <p:cNvSpPr/>
            <p:nvPr/>
          </p:nvSpPr>
          <p:spPr>
            <a:xfrm>
              <a:off x="6898550" y="1169375"/>
              <a:ext cx="39675" cy="15550"/>
            </a:xfrm>
            <a:custGeom>
              <a:rect b="b" l="l" r="r" t="t"/>
              <a:pathLst>
                <a:path extrusionOk="0" h="622" w="1587">
                  <a:moveTo>
                    <a:pt x="371" y="1"/>
                  </a:moveTo>
                  <a:cubicBezTo>
                    <a:pt x="272" y="1"/>
                    <a:pt x="181" y="17"/>
                    <a:pt x="106" y="51"/>
                  </a:cubicBezTo>
                  <a:cubicBezTo>
                    <a:pt x="63" y="85"/>
                    <a:pt x="39" y="133"/>
                    <a:pt x="34" y="181"/>
                  </a:cubicBezTo>
                  <a:cubicBezTo>
                    <a:pt x="0" y="291"/>
                    <a:pt x="72" y="401"/>
                    <a:pt x="182" y="420"/>
                  </a:cubicBezTo>
                  <a:cubicBezTo>
                    <a:pt x="537" y="497"/>
                    <a:pt x="897" y="550"/>
                    <a:pt x="1256" y="612"/>
                  </a:cubicBezTo>
                  <a:lnTo>
                    <a:pt x="1587" y="622"/>
                  </a:lnTo>
                  <a:cubicBezTo>
                    <a:pt x="1344" y="271"/>
                    <a:pt x="782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0"/>
            <p:cNvSpPr/>
            <p:nvPr/>
          </p:nvSpPr>
          <p:spPr>
            <a:xfrm>
              <a:off x="6146475" y="688150"/>
              <a:ext cx="24100" cy="29500"/>
            </a:xfrm>
            <a:custGeom>
              <a:rect b="b" l="l" r="r" t="t"/>
              <a:pathLst>
                <a:path extrusionOk="0" h="1180" w="964">
                  <a:moveTo>
                    <a:pt x="360" y="58"/>
                  </a:moveTo>
                  <a:cubicBezTo>
                    <a:pt x="350" y="307"/>
                    <a:pt x="206" y="508"/>
                    <a:pt x="110" y="724"/>
                  </a:cubicBezTo>
                  <a:cubicBezTo>
                    <a:pt x="0" y="983"/>
                    <a:pt x="67" y="1136"/>
                    <a:pt x="350" y="1179"/>
                  </a:cubicBezTo>
                  <a:lnTo>
                    <a:pt x="911" y="935"/>
                  </a:lnTo>
                  <a:cubicBezTo>
                    <a:pt x="963" y="700"/>
                    <a:pt x="661" y="614"/>
                    <a:pt x="753" y="345"/>
                  </a:cubicBezTo>
                  <a:cubicBezTo>
                    <a:pt x="868" y="0"/>
                    <a:pt x="542" y="87"/>
                    <a:pt x="360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0"/>
            <p:cNvSpPr/>
            <p:nvPr/>
          </p:nvSpPr>
          <p:spPr>
            <a:xfrm>
              <a:off x="7124400" y="1129450"/>
              <a:ext cx="24475" cy="31275"/>
            </a:xfrm>
            <a:custGeom>
              <a:rect b="b" l="l" r="r" t="t"/>
              <a:pathLst>
                <a:path extrusionOk="0" h="1251" w="979">
                  <a:moveTo>
                    <a:pt x="472" y="1"/>
                  </a:moveTo>
                  <a:cubicBezTo>
                    <a:pt x="429" y="1"/>
                    <a:pt x="381" y="11"/>
                    <a:pt x="326" y="33"/>
                  </a:cubicBezTo>
                  <a:cubicBezTo>
                    <a:pt x="96" y="129"/>
                    <a:pt x="0" y="335"/>
                    <a:pt x="139" y="551"/>
                  </a:cubicBezTo>
                  <a:cubicBezTo>
                    <a:pt x="293" y="786"/>
                    <a:pt x="499" y="987"/>
                    <a:pt x="724" y="1250"/>
                  </a:cubicBezTo>
                  <a:cubicBezTo>
                    <a:pt x="978" y="829"/>
                    <a:pt x="715" y="575"/>
                    <a:pt x="700" y="292"/>
                  </a:cubicBezTo>
                  <a:cubicBezTo>
                    <a:pt x="689" y="115"/>
                    <a:pt x="61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0"/>
            <p:cNvSpPr/>
            <p:nvPr/>
          </p:nvSpPr>
          <p:spPr>
            <a:xfrm>
              <a:off x="7373625" y="1274400"/>
              <a:ext cx="38675" cy="17325"/>
            </a:xfrm>
            <a:custGeom>
              <a:rect b="b" l="l" r="r" t="t"/>
              <a:pathLst>
                <a:path extrusionOk="0" h="693" w="1547">
                  <a:moveTo>
                    <a:pt x="0" y="1"/>
                  </a:moveTo>
                  <a:cubicBezTo>
                    <a:pt x="331" y="643"/>
                    <a:pt x="925" y="547"/>
                    <a:pt x="1395" y="691"/>
                  </a:cubicBezTo>
                  <a:cubicBezTo>
                    <a:pt x="1401" y="692"/>
                    <a:pt x="1407" y="692"/>
                    <a:pt x="1414" y="692"/>
                  </a:cubicBezTo>
                  <a:cubicBezTo>
                    <a:pt x="1487" y="692"/>
                    <a:pt x="1547" y="617"/>
                    <a:pt x="1529" y="542"/>
                  </a:cubicBezTo>
                  <a:cubicBezTo>
                    <a:pt x="1519" y="466"/>
                    <a:pt x="1476" y="398"/>
                    <a:pt x="1419" y="350"/>
                  </a:cubicBezTo>
                  <a:cubicBezTo>
                    <a:pt x="973" y="135"/>
                    <a:pt x="49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0"/>
            <p:cNvSpPr/>
            <p:nvPr/>
          </p:nvSpPr>
          <p:spPr>
            <a:xfrm>
              <a:off x="6839725" y="1204900"/>
              <a:ext cx="31050" cy="24000"/>
            </a:xfrm>
            <a:custGeom>
              <a:rect b="b" l="l" r="r" t="t"/>
              <a:pathLst>
                <a:path extrusionOk="0" h="960" w="1242">
                  <a:moveTo>
                    <a:pt x="432" y="1"/>
                  </a:moveTo>
                  <a:cubicBezTo>
                    <a:pt x="149" y="25"/>
                    <a:pt x="0" y="269"/>
                    <a:pt x="235" y="384"/>
                  </a:cubicBezTo>
                  <a:cubicBezTo>
                    <a:pt x="590" y="542"/>
                    <a:pt x="810" y="935"/>
                    <a:pt x="1232" y="959"/>
                  </a:cubicBezTo>
                  <a:cubicBezTo>
                    <a:pt x="1232" y="801"/>
                    <a:pt x="1241" y="638"/>
                    <a:pt x="1241" y="480"/>
                  </a:cubicBezTo>
                  <a:cubicBezTo>
                    <a:pt x="1055" y="178"/>
                    <a:pt x="1055" y="178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0"/>
            <p:cNvSpPr/>
            <p:nvPr/>
          </p:nvSpPr>
          <p:spPr>
            <a:xfrm>
              <a:off x="6192225" y="931125"/>
              <a:ext cx="25925" cy="23150"/>
            </a:xfrm>
            <a:custGeom>
              <a:rect b="b" l="l" r="r" t="t"/>
              <a:pathLst>
                <a:path extrusionOk="0" h="926" w="1037">
                  <a:moveTo>
                    <a:pt x="1" y="1"/>
                  </a:moveTo>
                  <a:lnTo>
                    <a:pt x="1" y="1"/>
                  </a:lnTo>
                  <a:cubicBezTo>
                    <a:pt x="140" y="859"/>
                    <a:pt x="140" y="859"/>
                    <a:pt x="1036" y="926"/>
                  </a:cubicBezTo>
                  <a:cubicBezTo>
                    <a:pt x="988" y="327"/>
                    <a:pt x="432" y="37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0"/>
            <p:cNvSpPr/>
            <p:nvPr/>
          </p:nvSpPr>
          <p:spPr>
            <a:xfrm>
              <a:off x="6583175" y="953675"/>
              <a:ext cx="26275" cy="17450"/>
            </a:xfrm>
            <a:custGeom>
              <a:rect b="b" l="l" r="r" t="t"/>
              <a:pathLst>
                <a:path extrusionOk="0" h="698" w="1051">
                  <a:moveTo>
                    <a:pt x="692" y="1"/>
                  </a:moveTo>
                  <a:cubicBezTo>
                    <a:pt x="437" y="1"/>
                    <a:pt x="49" y="259"/>
                    <a:pt x="20" y="489"/>
                  </a:cubicBezTo>
                  <a:cubicBezTo>
                    <a:pt x="0" y="622"/>
                    <a:pt x="59" y="698"/>
                    <a:pt x="172" y="698"/>
                  </a:cubicBezTo>
                  <a:cubicBezTo>
                    <a:pt x="193" y="698"/>
                    <a:pt x="216" y="695"/>
                    <a:pt x="241" y="690"/>
                  </a:cubicBezTo>
                  <a:cubicBezTo>
                    <a:pt x="418" y="661"/>
                    <a:pt x="595" y="632"/>
                    <a:pt x="773" y="613"/>
                  </a:cubicBezTo>
                  <a:cubicBezTo>
                    <a:pt x="912" y="599"/>
                    <a:pt x="1051" y="565"/>
                    <a:pt x="1041" y="407"/>
                  </a:cubicBezTo>
                  <a:cubicBezTo>
                    <a:pt x="1036" y="249"/>
                    <a:pt x="950" y="100"/>
                    <a:pt x="806" y="24"/>
                  </a:cubicBezTo>
                  <a:cubicBezTo>
                    <a:pt x="773" y="8"/>
                    <a:pt x="73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0"/>
            <p:cNvSpPr/>
            <p:nvPr/>
          </p:nvSpPr>
          <p:spPr>
            <a:xfrm>
              <a:off x="6962400" y="1230250"/>
              <a:ext cx="19200" cy="28850"/>
            </a:xfrm>
            <a:custGeom>
              <a:rect b="b" l="l" r="r" t="t"/>
              <a:pathLst>
                <a:path extrusionOk="0" h="1154" w="768">
                  <a:moveTo>
                    <a:pt x="450" y="1"/>
                  </a:moveTo>
                  <a:cubicBezTo>
                    <a:pt x="406" y="1"/>
                    <a:pt x="358" y="22"/>
                    <a:pt x="308" y="60"/>
                  </a:cubicBezTo>
                  <a:cubicBezTo>
                    <a:pt x="130" y="204"/>
                    <a:pt x="130" y="444"/>
                    <a:pt x="68" y="636"/>
                  </a:cubicBezTo>
                  <a:cubicBezTo>
                    <a:pt x="1" y="856"/>
                    <a:pt x="111" y="1038"/>
                    <a:pt x="317" y="1153"/>
                  </a:cubicBezTo>
                  <a:cubicBezTo>
                    <a:pt x="734" y="564"/>
                    <a:pt x="768" y="434"/>
                    <a:pt x="619" y="142"/>
                  </a:cubicBezTo>
                  <a:cubicBezTo>
                    <a:pt x="571" y="45"/>
                    <a:pt x="514" y="1"/>
                    <a:pt x="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0"/>
            <p:cNvSpPr/>
            <p:nvPr/>
          </p:nvSpPr>
          <p:spPr>
            <a:xfrm>
              <a:off x="6250950" y="977025"/>
              <a:ext cx="20375" cy="27225"/>
            </a:xfrm>
            <a:custGeom>
              <a:rect b="b" l="l" r="r" t="t"/>
              <a:pathLst>
                <a:path extrusionOk="0" h="1089" w="815">
                  <a:moveTo>
                    <a:pt x="321" y="1"/>
                  </a:moveTo>
                  <a:cubicBezTo>
                    <a:pt x="247" y="1"/>
                    <a:pt x="176" y="24"/>
                    <a:pt x="125" y="91"/>
                  </a:cubicBezTo>
                  <a:cubicBezTo>
                    <a:pt x="0" y="264"/>
                    <a:pt x="192" y="369"/>
                    <a:pt x="249" y="504"/>
                  </a:cubicBezTo>
                  <a:cubicBezTo>
                    <a:pt x="293" y="628"/>
                    <a:pt x="326" y="753"/>
                    <a:pt x="350" y="882"/>
                  </a:cubicBezTo>
                  <a:cubicBezTo>
                    <a:pt x="382" y="1010"/>
                    <a:pt x="454" y="1088"/>
                    <a:pt x="566" y="1088"/>
                  </a:cubicBezTo>
                  <a:cubicBezTo>
                    <a:pt x="589" y="1088"/>
                    <a:pt x="612" y="1085"/>
                    <a:pt x="638" y="1079"/>
                  </a:cubicBezTo>
                  <a:cubicBezTo>
                    <a:pt x="753" y="1050"/>
                    <a:pt x="791" y="949"/>
                    <a:pt x="743" y="830"/>
                  </a:cubicBezTo>
                  <a:cubicBezTo>
                    <a:pt x="729" y="782"/>
                    <a:pt x="714" y="729"/>
                    <a:pt x="695" y="662"/>
                  </a:cubicBezTo>
                  <a:cubicBezTo>
                    <a:pt x="710" y="599"/>
                    <a:pt x="724" y="523"/>
                    <a:pt x="748" y="446"/>
                  </a:cubicBezTo>
                  <a:cubicBezTo>
                    <a:pt x="815" y="216"/>
                    <a:pt x="690" y="91"/>
                    <a:pt x="494" y="34"/>
                  </a:cubicBezTo>
                  <a:cubicBezTo>
                    <a:pt x="439" y="15"/>
                    <a:pt x="37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0"/>
            <p:cNvSpPr/>
            <p:nvPr/>
          </p:nvSpPr>
          <p:spPr>
            <a:xfrm>
              <a:off x="7026775" y="1142400"/>
              <a:ext cx="27425" cy="20125"/>
            </a:xfrm>
            <a:custGeom>
              <a:rect b="b" l="l" r="r" t="t"/>
              <a:pathLst>
                <a:path extrusionOk="0" h="805" w="1097">
                  <a:moveTo>
                    <a:pt x="132" y="0"/>
                  </a:moveTo>
                  <a:cubicBezTo>
                    <a:pt x="78" y="0"/>
                    <a:pt x="0" y="124"/>
                    <a:pt x="4" y="215"/>
                  </a:cubicBezTo>
                  <a:cubicBezTo>
                    <a:pt x="29" y="611"/>
                    <a:pt x="224" y="804"/>
                    <a:pt x="612" y="804"/>
                  </a:cubicBezTo>
                  <a:cubicBezTo>
                    <a:pt x="748" y="804"/>
                    <a:pt x="907" y="781"/>
                    <a:pt x="1091" y="734"/>
                  </a:cubicBezTo>
                  <a:lnTo>
                    <a:pt x="1091" y="734"/>
                  </a:lnTo>
                  <a:cubicBezTo>
                    <a:pt x="1091" y="735"/>
                    <a:pt x="1092" y="736"/>
                    <a:pt x="1092" y="737"/>
                  </a:cubicBezTo>
                  <a:lnTo>
                    <a:pt x="1097" y="732"/>
                  </a:lnTo>
                  <a:lnTo>
                    <a:pt x="1097" y="732"/>
                  </a:lnTo>
                  <a:cubicBezTo>
                    <a:pt x="1095" y="733"/>
                    <a:pt x="1093" y="733"/>
                    <a:pt x="1091" y="734"/>
                  </a:cubicBezTo>
                  <a:lnTo>
                    <a:pt x="1091" y="734"/>
                  </a:lnTo>
                  <a:cubicBezTo>
                    <a:pt x="936" y="301"/>
                    <a:pt x="411" y="343"/>
                    <a:pt x="162" y="18"/>
                  </a:cubicBezTo>
                  <a:cubicBezTo>
                    <a:pt x="154" y="6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0"/>
            <p:cNvSpPr/>
            <p:nvPr/>
          </p:nvSpPr>
          <p:spPr>
            <a:xfrm>
              <a:off x="7207075" y="1205100"/>
              <a:ext cx="27350" cy="18475"/>
            </a:xfrm>
            <a:custGeom>
              <a:rect b="b" l="l" r="r" t="t"/>
              <a:pathLst>
                <a:path extrusionOk="0" h="739" w="1094">
                  <a:moveTo>
                    <a:pt x="494" y="1"/>
                  </a:moveTo>
                  <a:cubicBezTo>
                    <a:pt x="317" y="1"/>
                    <a:pt x="164" y="121"/>
                    <a:pt x="0" y="252"/>
                  </a:cubicBezTo>
                  <a:cubicBezTo>
                    <a:pt x="48" y="487"/>
                    <a:pt x="274" y="568"/>
                    <a:pt x="432" y="673"/>
                  </a:cubicBezTo>
                  <a:cubicBezTo>
                    <a:pt x="503" y="719"/>
                    <a:pt x="567" y="738"/>
                    <a:pt x="625" y="738"/>
                  </a:cubicBezTo>
                  <a:cubicBezTo>
                    <a:pt x="798" y="738"/>
                    <a:pt x="911" y="563"/>
                    <a:pt x="983" y="405"/>
                  </a:cubicBezTo>
                  <a:cubicBezTo>
                    <a:pt x="1093" y="151"/>
                    <a:pt x="825" y="108"/>
                    <a:pt x="671" y="41"/>
                  </a:cubicBezTo>
                  <a:cubicBezTo>
                    <a:pt x="609" y="13"/>
                    <a:pt x="550" y="1"/>
                    <a:pt x="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0"/>
            <p:cNvSpPr/>
            <p:nvPr/>
          </p:nvSpPr>
          <p:spPr>
            <a:xfrm>
              <a:off x="7058050" y="1206225"/>
              <a:ext cx="19650" cy="21050"/>
            </a:xfrm>
            <a:custGeom>
              <a:rect b="b" l="l" r="r" t="t"/>
              <a:pathLst>
                <a:path extrusionOk="0" h="842" w="786">
                  <a:moveTo>
                    <a:pt x="407" y="1"/>
                  </a:moveTo>
                  <a:cubicBezTo>
                    <a:pt x="219" y="1"/>
                    <a:pt x="56" y="138"/>
                    <a:pt x="28" y="322"/>
                  </a:cubicBezTo>
                  <a:cubicBezTo>
                    <a:pt x="0" y="524"/>
                    <a:pt x="277" y="841"/>
                    <a:pt x="482" y="841"/>
                  </a:cubicBezTo>
                  <a:cubicBezTo>
                    <a:pt x="490" y="841"/>
                    <a:pt x="499" y="841"/>
                    <a:pt x="507" y="839"/>
                  </a:cubicBezTo>
                  <a:cubicBezTo>
                    <a:pt x="685" y="815"/>
                    <a:pt x="761" y="681"/>
                    <a:pt x="785" y="499"/>
                  </a:cubicBezTo>
                  <a:cubicBezTo>
                    <a:pt x="723" y="293"/>
                    <a:pt x="723" y="5"/>
                    <a:pt x="416" y="1"/>
                  </a:cubicBezTo>
                  <a:cubicBezTo>
                    <a:pt x="413" y="1"/>
                    <a:pt x="410" y="1"/>
                    <a:pt x="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0"/>
            <p:cNvSpPr/>
            <p:nvPr/>
          </p:nvSpPr>
          <p:spPr>
            <a:xfrm>
              <a:off x="6136150" y="873375"/>
              <a:ext cx="23400" cy="19325"/>
            </a:xfrm>
            <a:custGeom>
              <a:rect b="b" l="l" r="r" t="t"/>
              <a:pathLst>
                <a:path extrusionOk="0" h="773" w="936">
                  <a:moveTo>
                    <a:pt x="298" y="1"/>
                  </a:moveTo>
                  <a:cubicBezTo>
                    <a:pt x="154" y="1"/>
                    <a:pt x="1" y="54"/>
                    <a:pt x="44" y="216"/>
                  </a:cubicBezTo>
                  <a:cubicBezTo>
                    <a:pt x="106" y="466"/>
                    <a:pt x="202" y="729"/>
                    <a:pt x="509" y="772"/>
                  </a:cubicBezTo>
                  <a:cubicBezTo>
                    <a:pt x="696" y="768"/>
                    <a:pt x="835" y="691"/>
                    <a:pt x="878" y="518"/>
                  </a:cubicBezTo>
                  <a:cubicBezTo>
                    <a:pt x="936" y="293"/>
                    <a:pt x="600" y="6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0"/>
            <p:cNvSpPr/>
            <p:nvPr/>
          </p:nvSpPr>
          <p:spPr>
            <a:xfrm>
              <a:off x="7261525" y="1172450"/>
              <a:ext cx="16375" cy="30775"/>
            </a:xfrm>
            <a:custGeom>
              <a:rect b="b" l="l" r="r" t="t"/>
              <a:pathLst>
                <a:path extrusionOk="0" h="1231" w="655">
                  <a:moveTo>
                    <a:pt x="171" y="0"/>
                  </a:moveTo>
                  <a:lnTo>
                    <a:pt x="171" y="0"/>
                  </a:lnTo>
                  <a:cubicBezTo>
                    <a:pt x="156" y="177"/>
                    <a:pt x="204" y="374"/>
                    <a:pt x="13" y="489"/>
                  </a:cubicBezTo>
                  <a:lnTo>
                    <a:pt x="13" y="877"/>
                  </a:lnTo>
                  <a:cubicBezTo>
                    <a:pt x="1" y="1134"/>
                    <a:pt x="73" y="1231"/>
                    <a:pt x="196" y="1231"/>
                  </a:cubicBezTo>
                  <a:cubicBezTo>
                    <a:pt x="276" y="1231"/>
                    <a:pt x="377" y="1190"/>
                    <a:pt x="492" y="1126"/>
                  </a:cubicBezTo>
                  <a:cubicBezTo>
                    <a:pt x="434" y="791"/>
                    <a:pt x="612" y="489"/>
                    <a:pt x="655" y="16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0"/>
            <p:cNvSpPr/>
            <p:nvPr/>
          </p:nvSpPr>
          <p:spPr>
            <a:xfrm>
              <a:off x="6217625" y="859000"/>
              <a:ext cx="23875" cy="22325"/>
            </a:xfrm>
            <a:custGeom>
              <a:rect b="b" l="l" r="r" t="t"/>
              <a:pathLst>
                <a:path extrusionOk="0" h="893" w="955">
                  <a:moveTo>
                    <a:pt x="753" y="1"/>
                  </a:moveTo>
                  <a:cubicBezTo>
                    <a:pt x="1" y="523"/>
                    <a:pt x="1" y="523"/>
                    <a:pt x="562" y="892"/>
                  </a:cubicBezTo>
                  <a:lnTo>
                    <a:pt x="873" y="887"/>
                  </a:lnTo>
                  <a:cubicBezTo>
                    <a:pt x="835" y="595"/>
                    <a:pt x="955" y="279"/>
                    <a:pt x="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0"/>
            <p:cNvSpPr/>
            <p:nvPr/>
          </p:nvSpPr>
          <p:spPr>
            <a:xfrm>
              <a:off x="6201950" y="830725"/>
              <a:ext cx="25275" cy="18475"/>
            </a:xfrm>
            <a:custGeom>
              <a:rect b="b" l="l" r="r" t="t"/>
              <a:pathLst>
                <a:path extrusionOk="0" h="739" w="1011">
                  <a:moveTo>
                    <a:pt x="273" y="0"/>
                  </a:moveTo>
                  <a:cubicBezTo>
                    <a:pt x="230" y="0"/>
                    <a:pt x="183" y="22"/>
                    <a:pt x="134" y="77"/>
                  </a:cubicBezTo>
                  <a:cubicBezTo>
                    <a:pt x="0" y="226"/>
                    <a:pt x="53" y="427"/>
                    <a:pt x="177" y="581"/>
                  </a:cubicBezTo>
                  <a:cubicBezTo>
                    <a:pt x="284" y="711"/>
                    <a:pt x="422" y="739"/>
                    <a:pt x="568" y="739"/>
                  </a:cubicBezTo>
                  <a:cubicBezTo>
                    <a:pt x="632" y="739"/>
                    <a:pt x="697" y="733"/>
                    <a:pt x="762" y="729"/>
                  </a:cubicBezTo>
                  <a:cubicBezTo>
                    <a:pt x="868" y="724"/>
                    <a:pt x="959" y="652"/>
                    <a:pt x="983" y="547"/>
                  </a:cubicBezTo>
                  <a:cubicBezTo>
                    <a:pt x="1011" y="463"/>
                    <a:pt x="984" y="379"/>
                    <a:pt x="899" y="379"/>
                  </a:cubicBezTo>
                  <a:cubicBezTo>
                    <a:pt x="896" y="379"/>
                    <a:pt x="894" y="379"/>
                    <a:pt x="892" y="379"/>
                  </a:cubicBezTo>
                  <a:cubicBezTo>
                    <a:pt x="724" y="379"/>
                    <a:pt x="594" y="360"/>
                    <a:pt x="499" y="197"/>
                  </a:cubicBezTo>
                  <a:cubicBezTo>
                    <a:pt x="446" y="108"/>
                    <a:pt x="36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0"/>
            <p:cNvSpPr/>
            <p:nvPr/>
          </p:nvSpPr>
          <p:spPr>
            <a:xfrm>
              <a:off x="6519325" y="1046625"/>
              <a:ext cx="20275" cy="20900"/>
            </a:xfrm>
            <a:custGeom>
              <a:rect b="b" l="l" r="r" t="t"/>
              <a:pathLst>
                <a:path extrusionOk="0" h="836" w="811">
                  <a:moveTo>
                    <a:pt x="116" y="1"/>
                  </a:moveTo>
                  <a:lnTo>
                    <a:pt x="116" y="1"/>
                  </a:lnTo>
                  <a:cubicBezTo>
                    <a:pt x="1" y="542"/>
                    <a:pt x="10" y="576"/>
                    <a:pt x="355" y="749"/>
                  </a:cubicBezTo>
                  <a:cubicBezTo>
                    <a:pt x="431" y="786"/>
                    <a:pt x="515" y="836"/>
                    <a:pt x="591" y="836"/>
                  </a:cubicBezTo>
                  <a:cubicBezTo>
                    <a:pt x="650" y="836"/>
                    <a:pt x="704" y="805"/>
                    <a:pt x="744" y="715"/>
                  </a:cubicBezTo>
                  <a:cubicBezTo>
                    <a:pt x="811" y="571"/>
                    <a:pt x="811" y="403"/>
                    <a:pt x="643" y="298"/>
                  </a:cubicBezTo>
                  <a:cubicBezTo>
                    <a:pt x="475" y="193"/>
                    <a:pt x="298" y="102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0"/>
            <p:cNvSpPr/>
            <p:nvPr/>
          </p:nvSpPr>
          <p:spPr>
            <a:xfrm>
              <a:off x="7026150" y="1269800"/>
              <a:ext cx="19925" cy="22675"/>
            </a:xfrm>
            <a:custGeom>
              <a:rect b="b" l="l" r="r" t="t"/>
              <a:pathLst>
                <a:path extrusionOk="0" h="907" w="797">
                  <a:moveTo>
                    <a:pt x="176" y="1"/>
                  </a:moveTo>
                  <a:cubicBezTo>
                    <a:pt x="117" y="1"/>
                    <a:pt x="59" y="32"/>
                    <a:pt x="0" y="108"/>
                  </a:cubicBezTo>
                  <a:cubicBezTo>
                    <a:pt x="106" y="309"/>
                    <a:pt x="192" y="515"/>
                    <a:pt x="163" y="750"/>
                  </a:cubicBezTo>
                  <a:cubicBezTo>
                    <a:pt x="263" y="884"/>
                    <a:pt x="388" y="906"/>
                    <a:pt x="518" y="906"/>
                  </a:cubicBezTo>
                  <a:cubicBezTo>
                    <a:pt x="583" y="906"/>
                    <a:pt x="649" y="901"/>
                    <a:pt x="714" y="901"/>
                  </a:cubicBezTo>
                  <a:cubicBezTo>
                    <a:pt x="738" y="901"/>
                    <a:pt x="763" y="901"/>
                    <a:pt x="786" y="904"/>
                  </a:cubicBezTo>
                  <a:cubicBezTo>
                    <a:pt x="791" y="745"/>
                    <a:pt x="796" y="592"/>
                    <a:pt x="796" y="434"/>
                  </a:cubicBezTo>
                  <a:cubicBezTo>
                    <a:pt x="657" y="324"/>
                    <a:pt x="513" y="213"/>
                    <a:pt x="384" y="103"/>
                  </a:cubicBezTo>
                  <a:cubicBezTo>
                    <a:pt x="312" y="42"/>
                    <a:pt x="243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0"/>
            <p:cNvSpPr/>
            <p:nvPr/>
          </p:nvSpPr>
          <p:spPr>
            <a:xfrm>
              <a:off x="6107175" y="782025"/>
              <a:ext cx="24275" cy="23450"/>
            </a:xfrm>
            <a:custGeom>
              <a:rect b="b" l="l" r="r" t="t"/>
              <a:pathLst>
                <a:path extrusionOk="0" h="938" w="971">
                  <a:moveTo>
                    <a:pt x="739" y="0"/>
                  </a:moveTo>
                  <a:cubicBezTo>
                    <a:pt x="726" y="0"/>
                    <a:pt x="713" y="1"/>
                    <a:pt x="700" y="3"/>
                  </a:cubicBezTo>
                  <a:cubicBezTo>
                    <a:pt x="374" y="41"/>
                    <a:pt x="278" y="362"/>
                    <a:pt x="115" y="573"/>
                  </a:cubicBezTo>
                  <a:cubicBezTo>
                    <a:pt x="0" y="722"/>
                    <a:pt x="288" y="784"/>
                    <a:pt x="336" y="928"/>
                  </a:cubicBezTo>
                  <a:lnTo>
                    <a:pt x="657" y="937"/>
                  </a:lnTo>
                  <a:cubicBezTo>
                    <a:pt x="618" y="659"/>
                    <a:pt x="777" y="453"/>
                    <a:pt x="896" y="228"/>
                  </a:cubicBezTo>
                  <a:cubicBezTo>
                    <a:pt x="971" y="88"/>
                    <a:pt x="870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0"/>
            <p:cNvSpPr/>
            <p:nvPr/>
          </p:nvSpPr>
          <p:spPr>
            <a:xfrm>
              <a:off x="6593375" y="855525"/>
              <a:ext cx="24600" cy="16725"/>
            </a:xfrm>
            <a:custGeom>
              <a:rect b="b" l="l" r="r" t="t"/>
              <a:pathLst>
                <a:path extrusionOk="0" h="669" w="984">
                  <a:moveTo>
                    <a:pt x="1" y="1"/>
                  </a:moveTo>
                  <a:lnTo>
                    <a:pt x="1" y="1"/>
                  </a:lnTo>
                  <a:cubicBezTo>
                    <a:pt x="227" y="494"/>
                    <a:pt x="307" y="668"/>
                    <a:pt x="507" y="668"/>
                  </a:cubicBezTo>
                  <a:cubicBezTo>
                    <a:pt x="616" y="668"/>
                    <a:pt x="760" y="617"/>
                    <a:pt x="983" y="537"/>
                  </a:cubicBezTo>
                  <a:cubicBezTo>
                    <a:pt x="705" y="283"/>
                    <a:pt x="365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0"/>
            <p:cNvSpPr/>
            <p:nvPr/>
          </p:nvSpPr>
          <p:spPr>
            <a:xfrm>
              <a:off x="6908000" y="1214250"/>
              <a:ext cx="17900" cy="25950"/>
            </a:xfrm>
            <a:custGeom>
              <a:rect b="b" l="l" r="r" t="t"/>
              <a:pathLst>
                <a:path extrusionOk="0" h="1038" w="716">
                  <a:moveTo>
                    <a:pt x="293" y="1"/>
                  </a:moveTo>
                  <a:cubicBezTo>
                    <a:pt x="97" y="336"/>
                    <a:pt x="1" y="643"/>
                    <a:pt x="250" y="935"/>
                  </a:cubicBezTo>
                  <a:cubicBezTo>
                    <a:pt x="301" y="1001"/>
                    <a:pt x="379" y="1037"/>
                    <a:pt x="457" y="1037"/>
                  </a:cubicBezTo>
                  <a:cubicBezTo>
                    <a:pt x="505" y="1037"/>
                    <a:pt x="552" y="1024"/>
                    <a:pt x="595" y="998"/>
                  </a:cubicBezTo>
                  <a:cubicBezTo>
                    <a:pt x="715" y="931"/>
                    <a:pt x="682" y="820"/>
                    <a:pt x="638" y="724"/>
                  </a:cubicBezTo>
                  <a:cubicBezTo>
                    <a:pt x="528" y="480"/>
                    <a:pt x="413" y="240"/>
                    <a:pt x="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0"/>
            <p:cNvSpPr/>
            <p:nvPr/>
          </p:nvSpPr>
          <p:spPr>
            <a:xfrm>
              <a:off x="6836350" y="988175"/>
              <a:ext cx="26275" cy="17025"/>
            </a:xfrm>
            <a:custGeom>
              <a:rect b="b" l="l" r="r" t="t"/>
              <a:pathLst>
                <a:path extrusionOk="0" h="681" w="1051">
                  <a:moveTo>
                    <a:pt x="659" y="0"/>
                  </a:moveTo>
                  <a:cubicBezTo>
                    <a:pt x="538" y="0"/>
                    <a:pt x="404" y="38"/>
                    <a:pt x="298" y="67"/>
                  </a:cubicBezTo>
                  <a:cubicBezTo>
                    <a:pt x="1" y="144"/>
                    <a:pt x="202" y="355"/>
                    <a:pt x="241" y="513"/>
                  </a:cubicBezTo>
                  <a:lnTo>
                    <a:pt x="562" y="681"/>
                  </a:lnTo>
                  <a:cubicBezTo>
                    <a:pt x="763" y="556"/>
                    <a:pt x="1051" y="412"/>
                    <a:pt x="940" y="163"/>
                  </a:cubicBezTo>
                  <a:cubicBezTo>
                    <a:pt x="888" y="38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0"/>
            <p:cNvSpPr/>
            <p:nvPr/>
          </p:nvSpPr>
          <p:spPr>
            <a:xfrm>
              <a:off x="6418600" y="872075"/>
              <a:ext cx="24550" cy="17500"/>
            </a:xfrm>
            <a:custGeom>
              <a:rect b="b" l="l" r="r" t="t"/>
              <a:pathLst>
                <a:path extrusionOk="0" h="700" w="982">
                  <a:moveTo>
                    <a:pt x="252" y="1"/>
                  </a:moveTo>
                  <a:cubicBezTo>
                    <a:pt x="0" y="1"/>
                    <a:pt x="34" y="138"/>
                    <a:pt x="172" y="700"/>
                  </a:cubicBezTo>
                  <a:cubicBezTo>
                    <a:pt x="349" y="292"/>
                    <a:pt x="900" y="537"/>
                    <a:pt x="982" y="43"/>
                  </a:cubicBezTo>
                  <a:lnTo>
                    <a:pt x="982" y="43"/>
                  </a:lnTo>
                  <a:cubicBezTo>
                    <a:pt x="946" y="44"/>
                    <a:pt x="910" y="45"/>
                    <a:pt x="875" y="45"/>
                  </a:cubicBezTo>
                  <a:cubicBezTo>
                    <a:pt x="778" y="45"/>
                    <a:pt x="683" y="41"/>
                    <a:pt x="589" y="34"/>
                  </a:cubicBezTo>
                  <a:cubicBezTo>
                    <a:pt x="443" y="15"/>
                    <a:pt x="33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0"/>
            <p:cNvSpPr/>
            <p:nvPr/>
          </p:nvSpPr>
          <p:spPr>
            <a:xfrm>
              <a:off x="6566900" y="939800"/>
              <a:ext cx="15725" cy="23700"/>
            </a:xfrm>
            <a:custGeom>
              <a:rect b="b" l="l" r="r" t="t"/>
              <a:pathLst>
                <a:path extrusionOk="0" h="948" w="629">
                  <a:moveTo>
                    <a:pt x="382" y="0"/>
                  </a:moveTo>
                  <a:cubicBezTo>
                    <a:pt x="375" y="0"/>
                    <a:pt x="369" y="1"/>
                    <a:pt x="365" y="4"/>
                  </a:cubicBezTo>
                  <a:cubicBezTo>
                    <a:pt x="101" y="176"/>
                    <a:pt x="15" y="445"/>
                    <a:pt x="15" y="742"/>
                  </a:cubicBezTo>
                  <a:cubicBezTo>
                    <a:pt x="0" y="852"/>
                    <a:pt x="91" y="948"/>
                    <a:pt x="202" y="948"/>
                  </a:cubicBezTo>
                  <a:cubicBezTo>
                    <a:pt x="245" y="929"/>
                    <a:pt x="312" y="914"/>
                    <a:pt x="336" y="881"/>
                  </a:cubicBezTo>
                  <a:cubicBezTo>
                    <a:pt x="489" y="641"/>
                    <a:pt x="628" y="387"/>
                    <a:pt x="547" y="90"/>
                  </a:cubicBezTo>
                  <a:cubicBezTo>
                    <a:pt x="538" y="52"/>
                    <a:pt x="43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0"/>
            <p:cNvSpPr/>
            <p:nvPr/>
          </p:nvSpPr>
          <p:spPr>
            <a:xfrm>
              <a:off x="6894475" y="1041125"/>
              <a:ext cx="31900" cy="23250"/>
            </a:xfrm>
            <a:custGeom>
              <a:rect b="b" l="l" r="r" t="t"/>
              <a:pathLst>
                <a:path extrusionOk="0" h="930" w="1276">
                  <a:moveTo>
                    <a:pt x="0" y="0"/>
                  </a:moveTo>
                  <a:cubicBezTo>
                    <a:pt x="29" y="441"/>
                    <a:pt x="609" y="345"/>
                    <a:pt x="681" y="643"/>
                  </a:cubicBezTo>
                  <a:cubicBezTo>
                    <a:pt x="735" y="864"/>
                    <a:pt x="810" y="930"/>
                    <a:pt x="893" y="930"/>
                  </a:cubicBezTo>
                  <a:cubicBezTo>
                    <a:pt x="1009" y="930"/>
                    <a:pt x="1143" y="803"/>
                    <a:pt x="1266" y="786"/>
                  </a:cubicBezTo>
                  <a:lnTo>
                    <a:pt x="1275" y="633"/>
                  </a:lnTo>
                  <a:lnTo>
                    <a:pt x="1275" y="475"/>
                  </a:lnTo>
                  <a:lnTo>
                    <a:pt x="647" y="302"/>
                  </a:lnTo>
                  <a:cubicBezTo>
                    <a:pt x="494" y="264"/>
                    <a:pt x="369" y="149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0"/>
            <p:cNvSpPr/>
            <p:nvPr/>
          </p:nvSpPr>
          <p:spPr>
            <a:xfrm>
              <a:off x="6398325" y="793575"/>
              <a:ext cx="16900" cy="27475"/>
            </a:xfrm>
            <a:custGeom>
              <a:rect b="b" l="l" r="r" t="t"/>
              <a:pathLst>
                <a:path extrusionOk="0" h="1099" w="676">
                  <a:moveTo>
                    <a:pt x="379" y="1"/>
                  </a:moveTo>
                  <a:cubicBezTo>
                    <a:pt x="334" y="1"/>
                    <a:pt x="289" y="10"/>
                    <a:pt x="245" y="20"/>
                  </a:cubicBezTo>
                  <a:cubicBezTo>
                    <a:pt x="96" y="58"/>
                    <a:pt x="53" y="178"/>
                    <a:pt x="43" y="317"/>
                  </a:cubicBezTo>
                  <a:cubicBezTo>
                    <a:pt x="0" y="619"/>
                    <a:pt x="130" y="921"/>
                    <a:pt x="374" y="1098"/>
                  </a:cubicBezTo>
                  <a:cubicBezTo>
                    <a:pt x="412" y="825"/>
                    <a:pt x="307" y="581"/>
                    <a:pt x="503" y="394"/>
                  </a:cubicBezTo>
                  <a:cubicBezTo>
                    <a:pt x="590" y="308"/>
                    <a:pt x="676" y="183"/>
                    <a:pt x="542" y="58"/>
                  </a:cubicBezTo>
                  <a:cubicBezTo>
                    <a:pt x="493" y="15"/>
                    <a:pt x="437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0"/>
            <p:cNvSpPr/>
            <p:nvPr/>
          </p:nvSpPr>
          <p:spPr>
            <a:xfrm>
              <a:off x="6111475" y="899250"/>
              <a:ext cx="15600" cy="17550"/>
            </a:xfrm>
            <a:custGeom>
              <a:rect b="b" l="l" r="r" t="t"/>
              <a:pathLst>
                <a:path extrusionOk="0" h="702" w="624">
                  <a:moveTo>
                    <a:pt x="268" y="0"/>
                  </a:moveTo>
                  <a:cubicBezTo>
                    <a:pt x="105" y="0"/>
                    <a:pt x="38" y="170"/>
                    <a:pt x="25" y="322"/>
                  </a:cubicBezTo>
                  <a:cubicBezTo>
                    <a:pt x="1" y="523"/>
                    <a:pt x="58" y="682"/>
                    <a:pt x="317" y="701"/>
                  </a:cubicBezTo>
                  <a:cubicBezTo>
                    <a:pt x="324" y="701"/>
                    <a:pt x="330" y="701"/>
                    <a:pt x="337" y="701"/>
                  </a:cubicBezTo>
                  <a:cubicBezTo>
                    <a:pt x="483" y="701"/>
                    <a:pt x="623" y="649"/>
                    <a:pt x="609" y="456"/>
                  </a:cubicBezTo>
                  <a:cubicBezTo>
                    <a:pt x="590" y="255"/>
                    <a:pt x="547" y="20"/>
                    <a:pt x="288" y="1"/>
                  </a:cubicBezTo>
                  <a:cubicBezTo>
                    <a:pt x="281" y="0"/>
                    <a:pt x="275" y="0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0"/>
            <p:cNvSpPr/>
            <p:nvPr/>
          </p:nvSpPr>
          <p:spPr>
            <a:xfrm>
              <a:off x="6105000" y="805200"/>
              <a:ext cx="18725" cy="24225"/>
            </a:xfrm>
            <a:custGeom>
              <a:rect b="b" l="l" r="r" t="t"/>
              <a:pathLst>
                <a:path extrusionOk="0" h="969" w="749">
                  <a:moveTo>
                    <a:pt x="423" y="1"/>
                  </a:moveTo>
                  <a:cubicBezTo>
                    <a:pt x="284" y="317"/>
                    <a:pt x="1" y="638"/>
                    <a:pt x="432" y="955"/>
                  </a:cubicBezTo>
                  <a:lnTo>
                    <a:pt x="744" y="969"/>
                  </a:lnTo>
                  <a:lnTo>
                    <a:pt x="749" y="964"/>
                  </a:lnTo>
                  <a:lnTo>
                    <a:pt x="749" y="164"/>
                  </a:lnTo>
                  <a:cubicBezTo>
                    <a:pt x="744" y="111"/>
                    <a:pt x="744" y="63"/>
                    <a:pt x="744" y="10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0"/>
            <p:cNvSpPr/>
            <p:nvPr/>
          </p:nvSpPr>
          <p:spPr>
            <a:xfrm>
              <a:off x="6258975" y="752500"/>
              <a:ext cx="22775" cy="18350"/>
            </a:xfrm>
            <a:custGeom>
              <a:rect b="b" l="l" r="r" t="t"/>
              <a:pathLst>
                <a:path extrusionOk="0" h="734" w="911">
                  <a:moveTo>
                    <a:pt x="283" y="0"/>
                  </a:moveTo>
                  <a:lnTo>
                    <a:pt x="283" y="0"/>
                  </a:lnTo>
                  <a:cubicBezTo>
                    <a:pt x="0" y="604"/>
                    <a:pt x="15" y="614"/>
                    <a:pt x="906" y="733"/>
                  </a:cubicBezTo>
                  <a:cubicBezTo>
                    <a:pt x="911" y="302"/>
                    <a:pt x="360" y="360"/>
                    <a:pt x="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0"/>
            <p:cNvSpPr/>
            <p:nvPr/>
          </p:nvSpPr>
          <p:spPr>
            <a:xfrm>
              <a:off x="6789625" y="1026625"/>
              <a:ext cx="16325" cy="18050"/>
            </a:xfrm>
            <a:custGeom>
              <a:rect b="b" l="l" r="r" t="t"/>
              <a:pathLst>
                <a:path extrusionOk="0" h="722" w="653">
                  <a:moveTo>
                    <a:pt x="202" y="1"/>
                  </a:moveTo>
                  <a:cubicBezTo>
                    <a:pt x="114" y="1"/>
                    <a:pt x="53" y="100"/>
                    <a:pt x="49" y="207"/>
                  </a:cubicBezTo>
                  <a:cubicBezTo>
                    <a:pt x="39" y="446"/>
                    <a:pt x="1" y="705"/>
                    <a:pt x="360" y="719"/>
                  </a:cubicBezTo>
                  <a:cubicBezTo>
                    <a:pt x="372" y="721"/>
                    <a:pt x="384" y="722"/>
                    <a:pt x="396" y="722"/>
                  </a:cubicBezTo>
                  <a:cubicBezTo>
                    <a:pt x="521" y="722"/>
                    <a:pt x="631" y="631"/>
                    <a:pt x="653" y="504"/>
                  </a:cubicBezTo>
                  <a:cubicBezTo>
                    <a:pt x="638" y="264"/>
                    <a:pt x="471" y="58"/>
                    <a:pt x="236" y="5"/>
                  </a:cubicBezTo>
                  <a:cubicBezTo>
                    <a:pt x="224" y="2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0"/>
            <p:cNvSpPr/>
            <p:nvPr/>
          </p:nvSpPr>
          <p:spPr>
            <a:xfrm>
              <a:off x="6365725" y="1205375"/>
              <a:ext cx="17525" cy="21525"/>
            </a:xfrm>
            <a:custGeom>
              <a:rect b="b" l="l" r="r" t="t"/>
              <a:pathLst>
                <a:path extrusionOk="0" h="861" w="701">
                  <a:moveTo>
                    <a:pt x="294" y="1"/>
                  </a:moveTo>
                  <a:cubicBezTo>
                    <a:pt x="262" y="1"/>
                    <a:pt x="230" y="11"/>
                    <a:pt x="202" y="30"/>
                  </a:cubicBezTo>
                  <a:cubicBezTo>
                    <a:pt x="1" y="269"/>
                    <a:pt x="259" y="461"/>
                    <a:pt x="274" y="677"/>
                  </a:cubicBezTo>
                  <a:cubicBezTo>
                    <a:pt x="279" y="701"/>
                    <a:pt x="293" y="725"/>
                    <a:pt x="312" y="744"/>
                  </a:cubicBezTo>
                  <a:cubicBezTo>
                    <a:pt x="366" y="805"/>
                    <a:pt x="430" y="861"/>
                    <a:pt x="504" y="861"/>
                  </a:cubicBezTo>
                  <a:cubicBezTo>
                    <a:pt x="528" y="861"/>
                    <a:pt x="554" y="854"/>
                    <a:pt x="580" y="840"/>
                  </a:cubicBezTo>
                  <a:cubicBezTo>
                    <a:pt x="638" y="811"/>
                    <a:pt x="662" y="720"/>
                    <a:pt x="700" y="662"/>
                  </a:cubicBezTo>
                  <a:cubicBezTo>
                    <a:pt x="667" y="389"/>
                    <a:pt x="633" y="130"/>
                    <a:pt x="346" y="11"/>
                  </a:cubicBezTo>
                  <a:cubicBezTo>
                    <a:pt x="329" y="4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0"/>
            <p:cNvSpPr/>
            <p:nvPr/>
          </p:nvSpPr>
          <p:spPr>
            <a:xfrm>
              <a:off x="7398300" y="1257275"/>
              <a:ext cx="21700" cy="17575"/>
            </a:xfrm>
            <a:custGeom>
              <a:rect b="b" l="l" r="r" t="t"/>
              <a:pathLst>
                <a:path extrusionOk="0" h="703" w="868">
                  <a:moveTo>
                    <a:pt x="585" y="0"/>
                  </a:moveTo>
                  <a:cubicBezTo>
                    <a:pt x="456" y="149"/>
                    <a:pt x="120" y="24"/>
                    <a:pt x="48" y="302"/>
                  </a:cubicBezTo>
                  <a:cubicBezTo>
                    <a:pt x="0" y="499"/>
                    <a:pt x="197" y="662"/>
                    <a:pt x="369" y="695"/>
                  </a:cubicBezTo>
                  <a:cubicBezTo>
                    <a:pt x="394" y="700"/>
                    <a:pt x="416" y="702"/>
                    <a:pt x="436" y="702"/>
                  </a:cubicBezTo>
                  <a:cubicBezTo>
                    <a:pt x="694" y="702"/>
                    <a:pt x="605" y="327"/>
                    <a:pt x="801" y="221"/>
                  </a:cubicBezTo>
                  <a:cubicBezTo>
                    <a:pt x="868" y="182"/>
                    <a:pt x="748" y="53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0"/>
            <p:cNvSpPr/>
            <p:nvPr/>
          </p:nvSpPr>
          <p:spPr>
            <a:xfrm>
              <a:off x="7087250" y="1325025"/>
              <a:ext cx="17525" cy="14875"/>
            </a:xfrm>
            <a:custGeom>
              <a:rect b="b" l="l" r="r" t="t"/>
              <a:pathLst>
                <a:path extrusionOk="0" h="595" w="701">
                  <a:moveTo>
                    <a:pt x="378" y="1"/>
                  </a:moveTo>
                  <a:cubicBezTo>
                    <a:pt x="357" y="1"/>
                    <a:pt x="334" y="3"/>
                    <a:pt x="312" y="8"/>
                  </a:cubicBezTo>
                  <a:cubicBezTo>
                    <a:pt x="144" y="22"/>
                    <a:pt x="1" y="123"/>
                    <a:pt x="15" y="305"/>
                  </a:cubicBezTo>
                  <a:cubicBezTo>
                    <a:pt x="24" y="505"/>
                    <a:pt x="164" y="595"/>
                    <a:pt x="344" y="595"/>
                  </a:cubicBezTo>
                  <a:cubicBezTo>
                    <a:pt x="362" y="595"/>
                    <a:pt x="380" y="594"/>
                    <a:pt x="399" y="592"/>
                  </a:cubicBezTo>
                  <a:cubicBezTo>
                    <a:pt x="561" y="588"/>
                    <a:pt x="696" y="458"/>
                    <a:pt x="700" y="290"/>
                  </a:cubicBezTo>
                  <a:cubicBezTo>
                    <a:pt x="684" y="122"/>
                    <a:pt x="540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0"/>
            <p:cNvSpPr/>
            <p:nvPr/>
          </p:nvSpPr>
          <p:spPr>
            <a:xfrm>
              <a:off x="6188525" y="1062100"/>
              <a:ext cx="18475" cy="26275"/>
            </a:xfrm>
            <a:custGeom>
              <a:rect b="b" l="l" r="r" t="t"/>
              <a:pathLst>
                <a:path extrusionOk="0" h="1051" w="739">
                  <a:moveTo>
                    <a:pt x="163" y="0"/>
                  </a:moveTo>
                  <a:lnTo>
                    <a:pt x="0" y="77"/>
                  </a:lnTo>
                  <a:cubicBezTo>
                    <a:pt x="106" y="364"/>
                    <a:pt x="206" y="652"/>
                    <a:pt x="321" y="930"/>
                  </a:cubicBezTo>
                  <a:cubicBezTo>
                    <a:pt x="356" y="1006"/>
                    <a:pt x="429" y="1050"/>
                    <a:pt x="504" y="1050"/>
                  </a:cubicBezTo>
                  <a:cubicBezTo>
                    <a:pt x="533" y="1050"/>
                    <a:pt x="562" y="1044"/>
                    <a:pt x="590" y="1031"/>
                  </a:cubicBezTo>
                  <a:cubicBezTo>
                    <a:pt x="700" y="997"/>
                    <a:pt x="738" y="858"/>
                    <a:pt x="662" y="772"/>
                  </a:cubicBezTo>
                  <a:cubicBezTo>
                    <a:pt x="499" y="513"/>
                    <a:pt x="331" y="259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0"/>
            <p:cNvSpPr/>
            <p:nvPr/>
          </p:nvSpPr>
          <p:spPr>
            <a:xfrm>
              <a:off x="6722525" y="1000825"/>
              <a:ext cx="16100" cy="22725"/>
            </a:xfrm>
            <a:custGeom>
              <a:rect b="b" l="l" r="r" t="t"/>
              <a:pathLst>
                <a:path extrusionOk="0" h="909" w="644">
                  <a:moveTo>
                    <a:pt x="582" y="1"/>
                  </a:moveTo>
                  <a:cubicBezTo>
                    <a:pt x="1" y="1"/>
                    <a:pt x="206" y="478"/>
                    <a:pt x="164" y="802"/>
                  </a:cubicBezTo>
                  <a:cubicBezTo>
                    <a:pt x="216" y="870"/>
                    <a:pt x="271" y="909"/>
                    <a:pt x="324" y="909"/>
                  </a:cubicBezTo>
                  <a:cubicBezTo>
                    <a:pt x="372" y="909"/>
                    <a:pt x="417" y="876"/>
                    <a:pt x="456" y="802"/>
                  </a:cubicBezTo>
                  <a:cubicBezTo>
                    <a:pt x="514" y="692"/>
                    <a:pt x="523" y="558"/>
                    <a:pt x="643" y="481"/>
                  </a:cubicBezTo>
                  <a:cubicBezTo>
                    <a:pt x="643" y="323"/>
                    <a:pt x="643" y="165"/>
                    <a:pt x="643" y="2"/>
                  </a:cubicBezTo>
                  <a:cubicBezTo>
                    <a:pt x="622" y="1"/>
                    <a:pt x="602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0"/>
            <p:cNvSpPr/>
            <p:nvPr/>
          </p:nvSpPr>
          <p:spPr>
            <a:xfrm>
              <a:off x="7172925" y="1262050"/>
              <a:ext cx="13075" cy="20675"/>
            </a:xfrm>
            <a:custGeom>
              <a:rect b="b" l="l" r="r" t="t"/>
              <a:pathLst>
                <a:path extrusionOk="0" h="827" w="523">
                  <a:moveTo>
                    <a:pt x="159" y="1"/>
                  </a:moveTo>
                  <a:cubicBezTo>
                    <a:pt x="0" y="221"/>
                    <a:pt x="29" y="408"/>
                    <a:pt x="72" y="586"/>
                  </a:cubicBezTo>
                  <a:cubicBezTo>
                    <a:pt x="100" y="708"/>
                    <a:pt x="174" y="826"/>
                    <a:pt x="316" y="826"/>
                  </a:cubicBezTo>
                  <a:cubicBezTo>
                    <a:pt x="324" y="826"/>
                    <a:pt x="332" y="826"/>
                    <a:pt x="341" y="825"/>
                  </a:cubicBezTo>
                  <a:cubicBezTo>
                    <a:pt x="523" y="811"/>
                    <a:pt x="523" y="648"/>
                    <a:pt x="508" y="523"/>
                  </a:cubicBezTo>
                  <a:cubicBezTo>
                    <a:pt x="480" y="317"/>
                    <a:pt x="427" y="116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0"/>
            <p:cNvSpPr/>
            <p:nvPr/>
          </p:nvSpPr>
          <p:spPr>
            <a:xfrm>
              <a:off x="6426975" y="903100"/>
              <a:ext cx="11975" cy="16950"/>
            </a:xfrm>
            <a:custGeom>
              <a:rect b="b" l="l" r="r" t="t"/>
              <a:pathLst>
                <a:path extrusionOk="0" h="678" w="479">
                  <a:moveTo>
                    <a:pt x="190" y="0"/>
                  </a:moveTo>
                  <a:cubicBezTo>
                    <a:pt x="187" y="0"/>
                    <a:pt x="184" y="0"/>
                    <a:pt x="182" y="0"/>
                  </a:cubicBezTo>
                  <a:cubicBezTo>
                    <a:pt x="4" y="5"/>
                    <a:pt x="14" y="173"/>
                    <a:pt x="14" y="297"/>
                  </a:cubicBezTo>
                  <a:cubicBezTo>
                    <a:pt x="14" y="472"/>
                    <a:pt x="1" y="677"/>
                    <a:pt x="244" y="677"/>
                  </a:cubicBezTo>
                  <a:cubicBezTo>
                    <a:pt x="255" y="677"/>
                    <a:pt x="266" y="677"/>
                    <a:pt x="278" y="676"/>
                  </a:cubicBezTo>
                  <a:cubicBezTo>
                    <a:pt x="445" y="667"/>
                    <a:pt x="464" y="523"/>
                    <a:pt x="479" y="345"/>
                  </a:cubicBezTo>
                  <a:cubicBezTo>
                    <a:pt x="436" y="213"/>
                    <a:pt x="43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0"/>
            <p:cNvSpPr/>
            <p:nvPr/>
          </p:nvSpPr>
          <p:spPr>
            <a:xfrm>
              <a:off x="6180175" y="818850"/>
              <a:ext cx="16050" cy="17025"/>
            </a:xfrm>
            <a:custGeom>
              <a:rect b="b" l="l" r="r" t="t"/>
              <a:pathLst>
                <a:path extrusionOk="0" h="681" w="642">
                  <a:moveTo>
                    <a:pt x="296" y="1"/>
                  </a:moveTo>
                  <a:cubicBezTo>
                    <a:pt x="293" y="1"/>
                    <a:pt x="290" y="1"/>
                    <a:pt x="286" y="1"/>
                  </a:cubicBezTo>
                  <a:cubicBezTo>
                    <a:pt x="80" y="107"/>
                    <a:pt x="95" y="337"/>
                    <a:pt x="37" y="524"/>
                  </a:cubicBezTo>
                  <a:cubicBezTo>
                    <a:pt x="0" y="630"/>
                    <a:pt x="71" y="681"/>
                    <a:pt x="154" y="681"/>
                  </a:cubicBezTo>
                  <a:cubicBezTo>
                    <a:pt x="179" y="681"/>
                    <a:pt x="205" y="676"/>
                    <a:pt x="229" y="667"/>
                  </a:cubicBezTo>
                  <a:cubicBezTo>
                    <a:pt x="425" y="600"/>
                    <a:pt x="641" y="519"/>
                    <a:pt x="574" y="236"/>
                  </a:cubicBezTo>
                  <a:cubicBezTo>
                    <a:pt x="551" y="100"/>
                    <a:pt x="431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0"/>
            <p:cNvSpPr/>
            <p:nvPr/>
          </p:nvSpPr>
          <p:spPr>
            <a:xfrm>
              <a:off x="7456350" y="1056800"/>
              <a:ext cx="16975" cy="16200"/>
            </a:xfrm>
            <a:custGeom>
              <a:rect b="b" l="l" r="r" t="t"/>
              <a:pathLst>
                <a:path extrusionOk="0" h="648" w="679">
                  <a:moveTo>
                    <a:pt x="418" y="0"/>
                  </a:moveTo>
                  <a:cubicBezTo>
                    <a:pt x="0" y="0"/>
                    <a:pt x="46" y="340"/>
                    <a:pt x="46" y="643"/>
                  </a:cubicBezTo>
                  <a:cubicBezTo>
                    <a:pt x="71" y="641"/>
                    <a:pt x="97" y="640"/>
                    <a:pt x="123" y="640"/>
                  </a:cubicBezTo>
                  <a:cubicBezTo>
                    <a:pt x="194" y="640"/>
                    <a:pt x="269" y="647"/>
                    <a:pt x="340" y="647"/>
                  </a:cubicBezTo>
                  <a:cubicBezTo>
                    <a:pt x="508" y="647"/>
                    <a:pt x="654" y="606"/>
                    <a:pt x="679" y="327"/>
                  </a:cubicBezTo>
                  <a:cubicBezTo>
                    <a:pt x="549" y="255"/>
                    <a:pt x="520" y="135"/>
                    <a:pt x="520" y="6"/>
                  </a:cubicBezTo>
                  <a:cubicBezTo>
                    <a:pt x="483" y="2"/>
                    <a:pt x="449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0"/>
            <p:cNvSpPr/>
            <p:nvPr/>
          </p:nvSpPr>
          <p:spPr>
            <a:xfrm>
              <a:off x="6483150" y="892900"/>
              <a:ext cx="23975" cy="12050"/>
            </a:xfrm>
            <a:custGeom>
              <a:rect b="b" l="l" r="r" t="t"/>
              <a:pathLst>
                <a:path extrusionOk="0" h="482" w="959">
                  <a:moveTo>
                    <a:pt x="475" y="1"/>
                  </a:moveTo>
                  <a:cubicBezTo>
                    <a:pt x="335" y="71"/>
                    <a:pt x="203" y="157"/>
                    <a:pt x="46" y="157"/>
                  </a:cubicBezTo>
                  <a:cubicBezTo>
                    <a:pt x="31" y="157"/>
                    <a:pt x="16" y="156"/>
                    <a:pt x="0" y="154"/>
                  </a:cubicBezTo>
                  <a:lnTo>
                    <a:pt x="0" y="154"/>
                  </a:lnTo>
                  <a:cubicBezTo>
                    <a:pt x="31" y="407"/>
                    <a:pt x="115" y="481"/>
                    <a:pt x="222" y="481"/>
                  </a:cubicBezTo>
                  <a:cubicBezTo>
                    <a:pt x="346" y="481"/>
                    <a:pt x="501" y="380"/>
                    <a:pt x="638" y="341"/>
                  </a:cubicBezTo>
                  <a:lnTo>
                    <a:pt x="959" y="332"/>
                  </a:lnTo>
                  <a:cubicBezTo>
                    <a:pt x="944" y="6"/>
                    <a:pt x="705" y="11"/>
                    <a:pt x="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10"/>
            <p:cNvSpPr/>
            <p:nvPr/>
          </p:nvSpPr>
          <p:spPr>
            <a:xfrm>
              <a:off x="7258000" y="1292625"/>
              <a:ext cx="18825" cy="13200"/>
            </a:xfrm>
            <a:custGeom>
              <a:rect b="b" l="l" r="r" t="t"/>
              <a:pathLst>
                <a:path extrusionOk="0" h="528" w="753">
                  <a:moveTo>
                    <a:pt x="302" y="0"/>
                  </a:moveTo>
                  <a:cubicBezTo>
                    <a:pt x="173" y="77"/>
                    <a:pt x="0" y="149"/>
                    <a:pt x="58" y="336"/>
                  </a:cubicBezTo>
                  <a:cubicBezTo>
                    <a:pt x="120" y="527"/>
                    <a:pt x="317" y="460"/>
                    <a:pt x="460" y="484"/>
                  </a:cubicBezTo>
                  <a:cubicBezTo>
                    <a:pt x="594" y="417"/>
                    <a:pt x="753" y="336"/>
                    <a:pt x="729" y="173"/>
                  </a:cubicBezTo>
                  <a:cubicBezTo>
                    <a:pt x="705" y="23"/>
                    <a:pt x="611" y="1"/>
                    <a:pt x="504" y="1"/>
                  </a:cubicBezTo>
                  <a:cubicBezTo>
                    <a:pt x="461" y="1"/>
                    <a:pt x="415" y="4"/>
                    <a:pt x="371" y="4"/>
                  </a:cubicBezTo>
                  <a:cubicBezTo>
                    <a:pt x="347" y="4"/>
                    <a:pt x="324" y="3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10"/>
            <p:cNvSpPr/>
            <p:nvPr/>
          </p:nvSpPr>
          <p:spPr>
            <a:xfrm>
              <a:off x="6256925" y="669800"/>
              <a:ext cx="17625" cy="11550"/>
            </a:xfrm>
            <a:custGeom>
              <a:rect b="b" l="l" r="r" t="t"/>
              <a:pathLst>
                <a:path extrusionOk="0" h="462" w="705">
                  <a:moveTo>
                    <a:pt x="431" y="1"/>
                  </a:moveTo>
                  <a:cubicBezTo>
                    <a:pt x="425" y="1"/>
                    <a:pt x="419" y="1"/>
                    <a:pt x="413" y="1"/>
                  </a:cubicBezTo>
                  <a:cubicBezTo>
                    <a:pt x="217" y="6"/>
                    <a:pt x="39" y="54"/>
                    <a:pt x="15" y="284"/>
                  </a:cubicBezTo>
                  <a:cubicBezTo>
                    <a:pt x="1" y="428"/>
                    <a:pt x="130" y="432"/>
                    <a:pt x="231" y="461"/>
                  </a:cubicBezTo>
                  <a:cubicBezTo>
                    <a:pt x="239" y="461"/>
                    <a:pt x="247" y="462"/>
                    <a:pt x="255" y="462"/>
                  </a:cubicBezTo>
                  <a:cubicBezTo>
                    <a:pt x="443" y="462"/>
                    <a:pt x="621" y="405"/>
                    <a:pt x="672" y="207"/>
                  </a:cubicBezTo>
                  <a:cubicBezTo>
                    <a:pt x="704" y="56"/>
                    <a:pt x="569" y="1"/>
                    <a:pt x="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0"/>
            <p:cNvSpPr/>
            <p:nvPr/>
          </p:nvSpPr>
          <p:spPr>
            <a:xfrm>
              <a:off x="6499675" y="1022400"/>
              <a:ext cx="18350" cy="10725"/>
            </a:xfrm>
            <a:custGeom>
              <a:rect b="b" l="l" r="r" t="t"/>
              <a:pathLst>
                <a:path extrusionOk="0" h="429" w="734">
                  <a:moveTo>
                    <a:pt x="250" y="0"/>
                  </a:moveTo>
                  <a:cubicBezTo>
                    <a:pt x="201" y="0"/>
                    <a:pt x="167" y="30"/>
                    <a:pt x="111" y="78"/>
                  </a:cubicBezTo>
                  <a:cubicBezTo>
                    <a:pt x="58" y="136"/>
                    <a:pt x="1" y="217"/>
                    <a:pt x="58" y="289"/>
                  </a:cubicBezTo>
                  <a:cubicBezTo>
                    <a:pt x="140" y="394"/>
                    <a:pt x="235" y="428"/>
                    <a:pt x="336" y="428"/>
                  </a:cubicBezTo>
                  <a:cubicBezTo>
                    <a:pt x="430" y="428"/>
                    <a:pt x="529" y="398"/>
                    <a:pt x="629" y="366"/>
                  </a:cubicBezTo>
                  <a:cubicBezTo>
                    <a:pt x="648" y="361"/>
                    <a:pt x="662" y="332"/>
                    <a:pt x="734" y="261"/>
                  </a:cubicBezTo>
                  <a:cubicBezTo>
                    <a:pt x="441" y="73"/>
                    <a:pt x="327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0"/>
            <p:cNvSpPr/>
            <p:nvPr/>
          </p:nvSpPr>
          <p:spPr>
            <a:xfrm>
              <a:off x="6965775" y="949100"/>
              <a:ext cx="19550" cy="19075"/>
            </a:xfrm>
            <a:custGeom>
              <a:rect b="b" l="l" r="r" t="t"/>
              <a:pathLst>
                <a:path extrusionOk="0" h="763" w="782">
                  <a:moveTo>
                    <a:pt x="19" y="1"/>
                  </a:moveTo>
                  <a:cubicBezTo>
                    <a:pt x="10" y="106"/>
                    <a:pt x="5" y="212"/>
                    <a:pt x="0" y="317"/>
                  </a:cubicBezTo>
                  <a:cubicBezTo>
                    <a:pt x="153" y="514"/>
                    <a:pt x="279" y="763"/>
                    <a:pt x="586" y="763"/>
                  </a:cubicBezTo>
                  <a:cubicBezTo>
                    <a:pt x="644" y="763"/>
                    <a:pt x="709" y="754"/>
                    <a:pt x="781" y="734"/>
                  </a:cubicBezTo>
                  <a:cubicBezTo>
                    <a:pt x="546" y="418"/>
                    <a:pt x="331" y="159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0"/>
            <p:cNvSpPr/>
            <p:nvPr/>
          </p:nvSpPr>
          <p:spPr>
            <a:xfrm>
              <a:off x="6624075" y="873500"/>
              <a:ext cx="14025" cy="11000"/>
            </a:xfrm>
            <a:custGeom>
              <a:rect b="b" l="l" r="r" t="t"/>
              <a:pathLst>
                <a:path extrusionOk="0" h="440" w="561">
                  <a:moveTo>
                    <a:pt x="298" y="0"/>
                  </a:moveTo>
                  <a:cubicBezTo>
                    <a:pt x="127" y="0"/>
                    <a:pt x="1" y="39"/>
                    <a:pt x="19" y="197"/>
                  </a:cubicBezTo>
                  <a:cubicBezTo>
                    <a:pt x="43" y="336"/>
                    <a:pt x="158" y="437"/>
                    <a:pt x="297" y="437"/>
                  </a:cubicBezTo>
                  <a:cubicBezTo>
                    <a:pt x="312" y="439"/>
                    <a:pt x="327" y="439"/>
                    <a:pt x="341" y="439"/>
                  </a:cubicBezTo>
                  <a:cubicBezTo>
                    <a:pt x="473" y="439"/>
                    <a:pt x="555" y="360"/>
                    <a:pt x="555" y="221"/>
                  </a:cubicBezTo>
                  <a:cubicBezTo>
                    <a:pt x="560" y="99"/>
                    <a:pt x="460" y="0"/>
                    <a:pt x="339" y="0"/>
                  </a:cubicBezTo>
                  <a:cubicBezTo>
                    <a:pt x="336" y="0"/>
                    <a:pt x="333" y="0"/>
                    <a:pt x="330" y="1"/>
                  </a:cubicBezTo>
                  <a:cubicBezTo>
                    <a:pt x="319" y="0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0"/>
            <p:cNvSpPr/>
            <p:nvPr/>
          </p:nvSpPr>
          <p:spPr>
            <a:xfrm>
              <a:off x="6168400" y="946650"/>
              <a:ext cx="15700" cy="13125"/>
            </a:xfrm>
            <a:custGeom>
              <a:rect b="b" l="l" r="r" t="t"/>
              <a:pathLst>
                <a:path extrusionOk="0" h="525" w="628">
                  <a:moveTo>
                    <a:pt x="167" y="0"/>
                  </a:moveTo>
                  <a:cubicBezTo>
                    <a:pt x="127" y="0"/>
                    <a:pt x="84" y="8"/>
                    <a:pt x="34" y="27"/>
                  </a:cubicBezTo>
                  <a:cubicBezTo>
                    <a:pt x="0" y="204"/>
                    <a:pt x="86" y="300"/>
                    <a:pt x="182" y="386"/>
                  </a:cubicBezTo>
                  <a:cubicBezTo>
                    <a:pt x="254" y="452"/>
                    <a:pt x="334" y="525"/>
                    <a:pt x="414" y="525"/>
                  </a:cubicBezTo>
                  <a:cubicBezTo>
                    <a:pt x="462" y="525"/>
                    <a:pt x="511" y="497"/>
                    <a:pt x="556" y="425"/>
                  </a:cubicBezTo>
                  <a:cubicBezTo>
                    <a:pt x="628" y="310"/>
                    <a:pt x="561" y="175"/>
                    <a:pt x="431" y="108"/>
                  </a:cubicBezTo>
                  <a:cubicBezTo>
                    <a:pt x="354" y="62"/>
                    <a:pt x="278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0"/>
            <p:cNvSpPr/>
            <p:nvPr/>
          </p:nvSpPr>
          <p:spPr>
            <a:xfrm>
              <a:off x="6232375" y="961650"/>
              <a:ext cx="14400" cy="11175"/>
            </a:xfrm>
            <a:custGeom>
              <a:rect b="b" l="l" r="r" t="t"/>
              <a:pathLst>
                <a:path extrusionOk="0" h="447" w="576">
                  <a:moveTo>
                    <a:pt x="328" y="1"/>
                  </a:moveTo>
                  <a:cubicBezTo>
                    <a:pt x="187" y="1"/>
                    <a:pt x="59" y="100"/>
                    <a:pt x="29" y="246"/>
                  </a:cubicBezTo>
                  <a:cubicBezTo>
                    <a:pt x="0" y="357"/>
                    <a:pt x="101" y="433"/>
                    <a:pt x="221" y="443"/>
                  </a:cubicBezTo>
                  <a:cubicBezTo>
                    <a:pt x="246" y="445"/>
                    <a:pt x="270" y="446"/>
                    <a:pt x="293" y="446"/>
                  </a:cubicBezTo>
                  <a:cubicBezTo>
                    <a:pt x="430" y="446"/>
                    <a:pt x="543" y="403"/>
                    <a:pt x="576" y="227"/>
                  </a:cubicBezTo>
                  <a:cubicBezTo>
                    <a:pt x="556" y="112"/>
                    <a:pt x="513" y="21"/>
                    <a:pt x="389" y="7"/>
                  </a:cubicBezTo>
                  <a:cubicBezTo>
                    <a:pt x="368" y="3"/>
                    <a:pt x="348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0"/>
            <p:cNvSpPr/>
            <p:nvPr/>
          </p:nvSpPr>
          <p:spPr>
            <a:xfrm>
              <a:off x="6988525" y="1257275"/>
              <a:ext cx="13675" cy="19300"/>
            </a:xfrm>
            <a:custGeom>
              <a:rect b="b" l="l" r="r" t="t"/>
              <a:pathLst>
                <a:path extrusionOk="0" h="772" w="547">
                  <a:moveTo>
                    <a:pt x="188" y="0"/>
                  </a:moveTo>
                  <a:lnTo>
                    <a:pt x="188" y="0"/>
                  </a:lnTo>
                  <a:cubicBezTo>
                    <a:pt x="1" y="365"/>
                    <a:pt x="183" y="571"/>
                    <a:pt x="394" y="772"/>
                  </a:cubicBezTo>
                  <a:lnTo>
                    <a:pt x="547" y="772"/>
                  </a:lnTo>
                  <a:cubicBezTo>
                    <a:pt x="547" y="480"/>
                    <a:pt x="509" y="206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0"/>
            <p:cNvSpPr/>
            <p:nvPr/>
          </p:nvSpPr>
          <p:spPr>
            <a:xfrm>
              <a:off x="6850250" y="1286250"/>
              <a:ext cx="12250" cy="13450"/>
            </a:xfrm>
            <a:custGeom>
              <a:rect b="b" l="l" r="r" t="t"/>
              <a:pathLst>
                <a:path extrusionOk="0" h="538" w="490">
                  <a:moveTo>
                    <a:pt x="315" y="0"/>
                  </a:moveTo>
                  <a:cubicBezTo>
                    <a:pt x="296" y="0"/>
                    <a:pt x="276" y="4"/>
                    <a:pt x="255" y="11"/>
                  </a:cubicBezTo>
                  <a:cubicBezTo>
                    <a:pt x="97" y="54"/>
                    <a:pt x="1" y="222"/>
                    <a:pt x="49" y="385"/>
                  </a:cubicBezTo>
                  <a:cubicBezTo>
                    <a:pt x="68" y="504"/>
                    <a:pt x="164" y="538"/>
                    <a:pt x="288" y="538"/>
                  </a:cubicBezTo>
                  <a:cubicBezTo>
                    <a:pt x="480" y="485"/>
                    <a:pt x="490" y="332"/>
                    <a:pt x="471" y="174"/>
                  </a:cubicBezTo>
                  <a:cubicBezTo>
                    <a:pt x="459" y="68"/>
                    <a:pt x="399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10"/>
            <p:cNvSpPr/>
            <p:nvPr/>
          </p:nvSpPr>
          <p:spPr>
            <a:xfrm>
              <a:off x="6098175" y="981225"/>
              <a:ext cx="14775" cy="19425"/>
            </a:xfrm>
            <a:custGeom>
              <a:rect b="b" l="l" r="r" t="t"/>
              <a:pathLst>
                <a:path extrusionOk="0" h="777" w="591">
                  <a:moveTo>
                    <a:pt x="173" y="0"/>
                  </a:moveTo>
                  <a:cubicBezTo>
                    <a:pt x="1" y="384"/>
                    <a:pt x="168" y="561"/>
                    <a:pt x="422" y="777"/>
                  </a:cubicBezTo>
                  <a:cubicBezTo>
                    <a:pt x="590" y="403"/>
                    <a:pt x="427" y="216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10"/>
            <p:cNvSpPr/>
            <p:nvPr/>
          </p:nvSpPr>
          <p:spPr>
            <a:xfrm>
              <a:off x="7286750" y="1265850"/>
              <a:ext cx="13750" cy="13725"/>
            </a:xfrm>
            <a:custGeom>
              <a:rect b="b" l="l" r="r" t="t"/>
              <a:pathLst>
                <a:path extrusionOk="0" h="549" w="550">
                  <a:moveTo>
                    <a:pt x="425" y="0"/>
                  </a:moveTo>
                  <a:cubicBezTo>
                    <a:pt x="411" y="0"/>
                    <a:pt x="398" y="2"/>
                    <a:pt x="384" y="7"/>
                  </a:cubicBezTo>
                  <a:cubicBezTo>
                    <a:pt x="221" y="69"/>
                    <a:pt x="0" y="89"/>
                    <a:pt x="29" y="343"/>
                  </a:cubicBezTo>
                  <a:cubicBezTo>
                    <a:pt x="44" y="453"/>
                    <a:pt x="139" y="510"/>
                    <a:pt x="312" y="549"/>
                  </a:cubicBezTo>
                  <a:cubicBezTo>
                    <a:pt x="446" y="453"/>
                    <a:pt x="532" y="295"/>
                    <a:pt x="542" y="127"/>
                  </a:cubicBezTo>
                  <a:cubicBezTo>
                    <a:pt x="550" y="55"/>
                    <a:pt x="492" y="0"/>
                    <a:pt x="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0"/>
            <p:cNvSpPr/>
            <p:nvPr/>
          </p:nvSpPr>
          <p:spPr>
            <a:xfrm>
              <a:off x="7017875" y="1272600"/>
              <a:ext cx="13200" cy="15975"/>
            </a:xfrm>
            <a:custGeom>
              <a:rect b="b" l="l" r="r" t="t"/>
              <a:pathLst>
                <a:path extrusionOk="0" h="639" w="528">
                  <a:moveTo>
                    <a:pt x="331" y="1"/>
                  </a:moveTo>
                  <a:cubicBezTo>
                    <a:pt x="202" y="1"/>
                    <a:pt x="82" y="25"/>
                    <a:pt x="20" y="154"/>
                  </a:cubicBezTo>
                  <a:cubicBezTo>
                    <a:pt x="1" y="336"/>
                    <a:pt x="111" y="480"/>
                    <a:pt x="173" y="638"/>
                  </a:cubicBezTo>
                  <a:lnTo>
                    <a:pt x="499" y="638"/>
                  </a:lnTo>
                  <a:cubicBezTo>
                    <a:pt x="528" y="403"/>
                    <a:pt x="437" y="197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0"/>
            <p:cNvSpPr/>
            <p:nvPr/>
          </p:nvSpPr>
          <p:spPr>
            <a:xfrm>
              <a:off x="6535500" y="974575"/>
              <a:ext cx="10925" cy="12800"/>
            </a:xfrm>
            <a:custGeom>
              <a:rect b="b" l="l" r="r" t="t"/>
              <a:pathLst>
                <a:path extrusionOk="0" h="512" w="437">
                  <a:moveTo>
                    <a:pt x="284" y="0"/>
                  </a:moveTo>
                  <a:cubicBezTo>
                    <a:pt x="269" y="0"/>
                    <a:pt x="253" y="2"/>
                    <a:pt x="236" y="7"/>
                  </a:cubicBezTo>
                  <a:cubicBezTo>
                    <a:pt x="101" y="41"/>
                    <a:pt x="6" y="161"/>
                    <a:pt x="6" y="300"/>
                  </a:cubicBezTo>
                  <a:cubicBezTo>
                    <a:pt x="1" y="399"/>
                    <a:pt x="22" y="512"/>
                    <a:pt x="146" y="512"/>
                  </a:cubicBezTo>
                  <a:cubicBezTo>
                    <a:pt x="153" y="512"/>
                    <a:pt x="161" y="511"/>
                    <a:pt x="168" y="511"/>
                  </a:cubicBezTo>
                  <a:cubicBezTo>
                    <a:pt x="355" y="491"/>
                    <a:pt x="422" y="352"/>
                    <a:pt x="437" y="180"/>
                  </a:cubicBezTo>
                  <a:cubicBezTo>
                    <a:pt x="425" y="78"/>
                    <a:pt x="371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0"/>
            <p:cNvSpPr/>
            <p:nvPr/>
          </p:nvSpPr>
          <p:spPr>
            <a:xfrm>
              <a:off x="6843200" y="857500"/>
              <a:ext cx="13675" cy="10200"/>
            </a:xfrm>
            <a:custGeom>
              <a:rect b="b" l="l" r="r" t="t"/>
              <a:pathLst>
                <a:path extrusionOk="0" h="408" w="547">
                  <a:moveTo>
                    <a:pt x="313" y="0"/>
                  </a:moveTo>
                  <a:cubicBezTo>
                    <a:pt x="293" y="0"/>
                    <a:pt x="273" y="1"/>
                    <a:pt x="254" y="3"/>
                  </a:cubicBezTo>
                  <a:cubicBezTo>
                    <a:pt x="106" y="13"/>
                    <a:pt x="0" y="80"/>
                    <a:pt x="0" y="243"/>
                  </a:cubicBezTo>
                  <a:cubicBezTo>
                    <a:pt x="5" y="361"/>
                    <a:pt x="77" y="407"/>
                    <a:pt x="180" y="407"/>
                  </a:cubicBezTo>
                  <a:cubicBezTo>
                    <a:pt x="190" y="407"/>
                    <a:pt x="200" y="407"/>
                    <a:pt x="211" y="406"/>
                  </a:cubicBezTo>
                  <a:cubicBezTo>
                    <a:pt x="340" y="334"/>
                    <a:pt x="547" y="329"/>
                    <a:pt x="513" y="113"/>
                  </a:cubicBezTo>
                  <a:cubicBezTo>
                    <a:pt x="497" y="23"/>
                    <a:pt x="404" y="0"/>
                    <a:pt x="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0"/>
            <p:cNvSpPr/>
            <p:nvPr/>
          </p:nvSpPr>
          <p:spPr>
            <a:xfrm>
              <a:off x="6059850" y="823050"/>
              <a:ext cx="10675" cy="12725"/>
            </a:xfrm>
            <a:custGeom>
              <a:rect b="b" l="l" r="r" t="t"/>
              <a:pathLst>
                <a:path extrusionOk="0" h="509" w="427">
                  <a:moveTo>
                    <a:pt x="167" y="0"/>
                  </a:moveTo>
                  <a:cubicBezTo>
                    <a:pt x="50" y="0"/>
                    <a:pt x="14" y="110"/>
                    <a:pt x="10" y="212"/>
                  </a:cubicBezTo>
                  <a:cubicBezTo>
                    <a:pt x="0" y="336"/>
                    <a:pt x="5" y="475"/>
                    <a:pt x="173" y="509"/>
                  </a:cubicBezTo>
                  <a:cubicBezTo>
                    <a:pt x="316" y="480"/>
                    <a:pt x="412" y="403"/>
                    <a:pt x="417" y="255"/>
                  </a:cubicBezTo>
                  <a:cubicBezTo>
                    <a:pt x="427" y="121"/>
                    <a:pt x="316" y="6"/>
                    <a:pt x="182" y="1"/>
                  </a:cubicBezTo>
                  <a:cubicBezTo>
                    <a:pt x="177" y="1"/>
                    <a:pt x="17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0"/>
            <p:cNvSpPr/>
            <p:nvPr/>
          </p:nvSpPr>
          <p:spPr>
            <a:xfrm>
              <a:off x="6181200" y="916975"/>
              <a:ext cx="16925" cy="9725"/>
            </a:xfrm>
            <a:custGeom>
              <a:rect b="b" l="l" r="r" t="t"/>
              <a:pathLst>
                <a:path extrusionOk="0" h="389" w="677">
                  <a:moveTo>
                    <a:pt x="393" y="1"/>
                  </a:moveTo>
                  <a:cubicBezTo>
                    <a:pt x="304" y="1"/>
                    <a:pt x="208" y="26"/>
                    <a:pt x="116" y="35"/>
                  </a:cubicBezTo>
                  <a:cubicBezTo>
                    <a:pt x="97" y="40"/>
                    <a:pt x="82" y="64"/>
                    <a:pt x="1" y="126"/>
                  </a:cubicBezTo>
                  <a:cubicBezTo>
                    <a:pt x="157" y="249"/>
                    <a:pt x="279" y="388"/>
                    <a:pt x="424" y="388"/>
                  </a:cubicBezTo>
                  <a:cubicBezTo>
                    <a:pt x="488" y="388"/>
                    <a:pt x="556" y="361"/>
                    <a:pt x="634" y="294"/>
                  </a:cubicBezTo>
                  <a:cubicBezTo>
                    <a:pt x="662" y="255"/>
                    <a:pt x="677" y="203"/>
                    <a:pt x="662" y="155"/>
                  </a:cubicBezTo>
                  <a:cubicBezTo>
                    <a:pt x="589" y="33"/>
                    <a:pt x="49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0"/>
            <p:cNvSpPr/>
            <p:nvPr/>
          </p:nvSpPr>
          <p:spPr>
            <a:xfrm>
              <a:off x="6811675" y="1039200"/>
              <a:ext cx="12775" cy="13875"/>
            </a:xfrm>
            <a:custGeom>
              <a:rect b="b" l="l" r="r" t="t"/>
              <a:pathLst>
                <a:path extrusionOk="0" h="555" w="511">
                  <a:moveTo>
                    <a:pt x="266" y="0"/>
                  </a:moveTo>
                  <a:cubicBezTo>
                    <a:pt x="77" y="0"/>
                    <a:pt x="76" y="205"/>
                    <a:pt x="1" y="341"/>
                  </a:cubicBezTo>
                  <a:cubicBezTo>
                    <a:pt x="25" y="494"/>
                    <a:pt x="135" y="523"/>
                    <a:pt x="274" y="547"/>
                  </a:cubicBezTo>
                  <a:cubicBezTo>
                    <a:pt x="302" y="552"/>
                    <a:pt x="327" y="555"/>
                    <a:pt x="347" y="555"/>
                  </a:cubicBezTo>
                  <a:cubicBezTo>
                    <a:pt x="511" y="555"/>
                    <a:pt x="427" y="398"/>
                    <a:pt x="427" y="312"/>
                  </a:cubicBezTo>
                  <a:cubicBezTo>
                    <a:pt x="427" y="192"/>
                    <a:pt x="456" y="10"/>
                    <a:pt x="279" y="1"/>
                  </a:cubicBezTo>
                  <a:cubicBezTo>
                    <a:pt x="274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10"/>
            <p:cNvSpPr/>
            <p:nvPr/>
          </p:nvSpPr>
          <p:spPr>
            <a:xfrm>
              <a:off x="6463025" y="749375"/>
              <a:ext cx="15600" cy="14650"/>
            </a:xfrm>
            <a:custGeom>
              <a:rect b="b" l="l" r="r" t="t"/>
              <a:pathLst>
                <a:path extrusionOk="0" h="586" w="624">
                  <a:moveTo>
                    <a:pt x="0" y="0"/>
                  </a:moveTo>
                  <a:lnTo>
                    <a:pt x="0" y="0"/>
                  </a:lnTo>
                  <a:cubicBezTo>
                    <a:pt x="43" y="336"/>
                    <a:pt x="192" y="552"/>
                    <a:pt x="623" y="585"/>
                  </a:cubicBezTo>
                  <a:cubicBezTo>
                    <a:pt x="508" y="202"/>
                    <a:pt x="321" y="2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10"/>
            <p:cNvSpPr/>
            <p:nvPr/>
          </p:nvSpPr>
          <p:spPr>
            <a:xfrm>
              <a:off x="6361050" y="673725"/>
              <a:ext cx="15475" cy="7975"/>
            </a:xfrm>
            <a:custGeom>
              <a:rect b="b" l="l" r="r" t="t"/>
              <a:pathLst>
                <a:path extrusionOk="0" h="319" w="619">
                  <a:moveTo>
                    <a:pt x="290" y="0"/>
                  </a:moveTo>
                  <a:cubicBezTo>
                    <a:pt x="224" y="0"/>
                    <a:pt x="155" y="15"/>
                    <a:pt x="82" y="41"/>
                  </a:cubicBezTo>
                  <a:cubicBezTo>
                    <a:pt x="49" y="50"/>
                    <a:pt x="1" y="137"/>
                    <a:pt x="15" y="160"/>
                  </a:cubicBezTo>
                  <a:cubicBezTo>
                    <a:pt x="89" y="283"/>
                    <a:pt x="181" y="318"/>
                    <a:pt x="280" y="318"/>
                  </a:cubicBezTo>
                  <a:cubicBezTo>
                    <a:pt x="367" y="318"/>
                    <a:pt x="460" y="291"/>
                    <a:pt x="552" y="271"/>
                  </a:cubicBezTo>
                  <a:cubicBezTo>
                    <a:pt x="571" y="261"/>
                    <a:pt x="581" y="232"/>
                    <a:pt x="619" y="189"/>
                  </a:cubicBezTo>
                  <a:cubicBezTo>
                    <a:pt x="530" y="56"/>
                    <a:pt x="418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10"/>
            <p:cNvSpPr/>
            <p:nvPr/>
          </p:nvSpPr>
          <p:spPr>
            <a:xfrm>
              <a:off x="6074575" y="791700"/>
              <a:ext cx="10100" cy="15450"/>
            </a:xfrm>
            <a:custGeom>
              <a:rect b="b" l="l" r="r" t="t"/>
              <a:pathLst>
                <a:path extrusionOk="0" h="618" w="404">
                  <a:moveTo>
                    <a:pt x="214" y="1"/>
                  </a:moveTo>
                  <a:cubicBezTo>
                    <a:pt x="186" y="1"/>
                    <a:pt x="159" y="8"/>
                    <a:pt x="135" y="23"/>
                  </a:cubicBezTo>
                  <a:cubicBezTo>
                    <a:pt x="1" y="215"/>
                    <a:pt x="10" y="407"/>
                    <a:pt x="269" y="617"/>
                  </a:cubicBezTo>
                  <a:cubicBezTo>
                    <a:pt x="394" y="387"/>
                    <a:pt x="403" y="196"/>
                    <a:pt x="264" y="9"/>
                  </a:cubicBezTo>
                  <a:cubicBezTo>
                    <a:pt x="248" y="3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10"/>
            <p:cNvSpPr/>
            <p:nvPr/>
          </p:nvSpPr>
          <p:spPr>
            <a:xfrm>
              <a:off x="6198100" y="894000"/>
              <a:ext cx="13100" cy="13325"/>
            </a:xfrm>
            <a:custGeom>
              <a:rect b="b" l="l" r="r" t="t"/>
              <a:pathLst>
                <a:path extrusionOk="0" h="533" w="524">
                  <a:moveTo>
                    <a:pt x="292" y="0"/>
                  </a:moveTo>
                  <a:cubicBezTo>
                    <a:pt x="280" y="0"/>
                    <a:pt x="268" y="2"/>
                    <a:pt x="260" y="5"/>
                  </a:cubicBezTo>
                  <a:cubicBezTo>
                    <a:pt x="1" y="101"/>
                    <a:pt x="34" y="288"/>
                    <a:pt x="145" y="532"/>
                  </a:cubicBezTo>
                  <a:cubicBezTo>
                    <a:pt x="312" y="398"/>
                    <a:pt x="523" y="336"/>
                    <a:pt x="451" y="67"/>
                  </a:cubicBezTo>
                  <a:cubicBezTo>
                    <a:pt x="443" y="35"/>
                    <a:pt x="353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10"/>
            <p:cNvSpPr/>
            <p:nvPr/>
          </p:nvSpPr>
          <p:spPr>
            <a:xfrm>
              <a:off x="7387025" y="1296725"/>
              <a:ext cx="12975" cy="7525"/>
            </a:xfrm>
            <a:custGeom>
              <a:rect b="b" l="l" r="r" t="t"/>
              <a:pathLst>
                <a:path extrusionOk="0" h="301" w="519">
                  <a:moveTo>
                    <a:pt x="296" y="1"/>
                  </a:moveTo>
                  <a:cubicBezTo>
                    <a:pt x="253" y="1"/>
                    <a:pt x="209" y="8"/>
                    <a:pt x="164" y="18"/>
                  </a:cubicBezTo>
                  <a:cubicBezTo>
                    <a:pt x="87" y="37"/>
                    <a:pt x="1" y="81"/>
                    <a:pt x="39" y="176"/>
                  </a:cubicBezTo>
                  <a:cubicBezTo>
                    <a:pt x="83" y="272"/>
                    <a:pt x="156" y="300"/>
                    <a:pt x="236" y="300"/>
                  </a:cubicBezTo>
                  <a:cubicBezTo>
                    <a:pt x="280" y="300"/>
                    <a:pt x="326" y="292"/>
                    <a:pt x="370" y="282"/>
                  </a:cubicBezTo>
                  <a:cubicBezTo>
                    <a:pt x="447" y="267"/>
                    <a:pt x="518" y="229"/>
                    <a:pt x="494" y="119"/>
                  </a:cubicBezTo>
                  <a:cubicBezTo>
                    <a:pt x="447" y="28"/>
                    <a:pt x="37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10"/>
            <p:cNvSpPr/>
            <p:nvPr/>
          </p:nvSpPr>
          <p:spPr>
            <a:xfrm>
              <a:off x="6902375" y="1034675"/>
              <a:ext cx="15375" cy="13900"/>
            </a:xfrm>
            <a:custGeom>
              <a:rect b="b" l="l" r="r" t="t"/>
              <a:pathLst>
                <a:path extrusionOk="0" h="556" w="615">
                  <a:moveTo>
                    <a:pt x="294" y="1"/>
                  </a:moveTo>
                  <a:cubicBezTo>
                    <a:pt x="177" y="1"/>
                    <a:pt x="125" y="217"/>
                    <a:pt x="1" y="258"/>
                  </a:cubicBezTo>
                  <a:cubicBezTo>
                    <a:pt x="53" y="407"/>
                    <a:pt x="178" y="517"/>
                    <a:pt x="327" y="556"/>
                  </a:cubicBezTo>
                  <a:cubicBezTo>
                    <a:pt x="379" y="373"/>
                    <a:pt x="614" y="172"/>
                    <a:pt x="355" y="19"/>
                  </a:cubicBezTo>
                  <a:cubicBezTo>
                    <a:pt x="333" y="6"/>
                    <a:pt x="313" y="1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10"/>
            <p:cNvSpPr/>
            <p:nvPr/>
          </p:nvSpPr>
          <p:spPr>
            <a:xfrm>
              <a:off x="6590850" y="929100"/>
              <a:ext cx="7825" cy="13550"/>
            </a:xfrm>
            <a:custGeom>
              <a:rect b="b" l="l" r="r" t="t"/>
              <a:pathLst>
                <a:path extrusionOk="0" h="542" w="313">
                  <a:moveTo>
                    <a:pt x="1" y="0"/>
                  </a:moveTo>
                  <a:cubicBezTo>
                    <a:pt x="1" y="101"/>
                    <a:pt x="1" y="202"/>
                    <a:pt x="6" y="302"/>
                  </a:cubicBezTo>
                  <a:cubicBezTo>
                    <a:pt x="14" y="415"/>
                    <a:pt x="33" y="542"/>
                    <a:pt x="151" y="542"/>
                  </a:cubicBezTo>
                  <a:cubicBezTo>
                    <a:pt x="169" y="542"/>
                    <a:pt x="189" y="539"/>
                    <a:pt x="212" y="532"/>
                  </a:cubicBezTo>
                  <a:cubicBezTo>
                    <a:pt x="308" y="508"/>
                    <a:pt x="312" y="374"/>
                    <a:pt x="308" y="269"/>
                  </a:cubicBezTo>
                  <a:cubicBezTo>
                    <a:pt x="293" y="82"/>
                    <a:pt x="159" y="2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10"/>
            <p:cNvSpPr/>
            <p:nvPr/>
          </p:nvSpPr>
          <p:spPr>
            <a:xfrm>
              <a:off x="7311200" y="1364650"/>
              <a:ext cx="13075" cy="7575"/>
            </a:xfrm>
            <a:custGeom>
              <a:rect b="b" l="l" r="r" t="t"/>
              <a:pathLst>
                <a:path extrusionOk="0" h="303" w="523">
                  <a:moveTo>
                    <a:pt x="239" y="0"/>
                  </a:moveTo>
                  <a:cubicBezTo>
                    <a:pt x="158" y="0"/>
                    <a:pt x="84" y="28"/>
                    <a:pt x="43" y="124"/>
                  </a:cubicBezTo>
                  <a:cubicBezTo>
                    <a:pt x="0" y="220"/>
                    <a:pt x="86" y="268"/>
                    <a:pt x="168" y="282"/>
                  </a:cubicBezTo>
                  <a:cubicBezTo>
                    <a:pt x="213" y="294"/>
                    <a:pt x="258" y="302"/>
                    <a:pt x="300" y="302"/>
                  </a:cubicBezTo>
                  <a:cubicBezTo>
                    <a:pt x="379" y="302"/>
                    <a:pt x="450" y="274"/>
                    <a:pt x="503" y="186"/>
                  </a:cubicBezTo>
                  <a:cubicBezTo>
                    <a:pt x="523" y="76"/>
                    <a:pt x="446" y="38"/>
                    <a:pt x="374" y="19"/>
                  </a:cubicBezTo>
                  <a:cubicBezTo>
                    <a:pt x="330" y="8"/>
                    <a:pt x="283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10"/>
            <p:cNvSpPr/>
            <p:nvPr/>
          </p:nvSpPr>
          <p:spPr>
            <a:xfrm>
              <a:off x="7002775" y="1166625"/>
              <a:ext cx="15500" cy="8325"/>
            </a:xfrm>
            <a:custGeom>
              <a:rect b="b" l="l" r="r" t="t"/>
              <a:pathLst>
                <a:path extrusionOk="0" h="333" w="620">
                  <a:moveTo>
                    <a:pt x="412" y="0"/>
                  </a:moveTo>
                  <a:cubicBezTo>
                    <a:pt x="226" y="0"/>
                    <a:pt x="113" y="113"/>
                    <a:pt x="1" y="305"/>
                  </a:cubicBezTo>
                  <a:cubicBezTo>
                    <a:pt x="64" y="323"/>
                    <a:pt x="120" y="333"/>
                    <a:pt x="173" y="333"/>
                  </a:cubicBezTo>
                  <a:cubicBezTo>
                    <a:pt x="342" y="333"/>
                    <a:pt x="469" y="237"/>
                    <a:pt x="619" y="37"/>
                  </a:cubicBezTo>
                  <a:cubicBezTo>
                    <a:pt x="541" y="12"/>
                    <a:pt x="473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10"/>
            <p:cNvSpPr/>
            <p:nvPr/>
          </p:nvSpPr>
          <p:spPr>
            <a:xfrm>
              <a:off x="7058500" y="1372650"/>
              <a:ext cx="11650" cy="13950"/>
            </a:xfrm>
            <a:custGeom>
              <a:rect b="b" l="l" r="r" t="t"/>
              <a:pathLst>
                <a:path extrusionOk="0" h="558" w="466">
                  <a:moveTo>
                    <a:pt x="144" y="1"/>
                  </a:moveTo>
                  <a:cubicBezTo>
                    <a:pt x="120" y="101"/>
                    <a:pt x="106" y="202"/>
                    <a:pt x="72" y="307"/>
                  </a:cubicBezTo>
                  <a:cubicBezTo>
                    <a:pt x="39" y="408"/>
                    <a:pt x="0" y="513"/>
                    <a:pt x="139" y="552"/>
                  </a:cubicBezTo>
                  <a:cubicBezTo>
                    <a:pt x="152" y="556"/>
                    <a:pt x="163" y="558"/>
                    <a:pt x="174" y="558"/>
                  </a:cubicBezTo>
                  <a:cubicBezTo>
                    <a:pt x="240" y="558"/>
                    <a:pt x="284" y="489"/>
                    <a:pt x="317" y="432"/>
                  </a:cubicBezTo>
                  <a:cubicBezTo>
                    <a:pt x="365" y="336"/>
                    <a:pt x="417" y="245"/>
                    <a:pt x="465" y="154"/>
                  </a:cubicBezTo>
                  <a:cubicBezTo>
                    <a:pt x="393" y="25"/>
                    <a:pt x="274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10"/>
            <p:cNvSpPr/>
            <p:nvPr/>
          </p:nvSpPr>
          <p:spPr>
            <a:xfrm>
              <a:off x="6987100" y="1120550"/>
              <a:ext cx="13200" cy="16325"/>
            </a:xfrm>
            <a:custGeom>
              <a:rect b="b" l="l" r="r" t="t"/>
              <a:pathLst>
                <a:path extrusionOk="0" h="653" w="528">
                  <a:moveTo>
                    <a:pt x="436" y="1"/>
                  </a:moveTo>
                  <a:lnTo>
                    <a:pt x="436" y="1"/>
                  </a:lnTo>
                  <a:cubicBezTo>
                    <a:pt x="0" y="121"/>
                    <a:pt x="58" y="370"/>
                    <a:pt x="278" y="653"/>
                  </a:cubicBezTo>
                  <a:cubicBezTo>
                    <a:pt x="527" y="480"/>
                    <a:pt x="427" y="226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0"/>
            <p:cNvSpPr/>
            <p:nvPr/>
          </p:nvSpPr>
          <p:spPr>
            <a:xfrm>
              <a:off x="6139400" y="821500"/>
              <a:ext cx="8650" cy="14275"/>
            </a:xfrm>
            <a:custGeom>
              <a:rect b="b" l="l" r="r" t="t"/>
              <a:pathLst>
                <a:path extrusionOk="0" h="571" w="346">
                  <a:moveTo>
                    <a:pt x="5" y="1"/>
                  </a:moveTo>
                  <a:cubicBezTo>
                    <a:pt x="0" y="130"/>
                    <a:pt x="0" y="259"/>
                    <a:pt x="15" y="384"/>
                  </a:cubicBezTo>
                  <a:cubicBezTo>
                    <a:pt x="40" y="508"/>
                    <a:pt x="88" y="571"/>
                    <a:pt x="155" y="571"/>
                  </a:cubicBezTo>
                  <a:cubicBezTo>
                    <a:pt x="203" y="571"/>
                    <a:pt x="261" y="537"/>
                    <a:pt x="326" y="470"/>
                  </a:cubicBezTo>
                  <a:cubicBezTo>
                    <a:pt x="317" y="250"/>
                    <a:pt x="345" y="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0"/>
            <p:cNvSpPr/>
            <p:nvPr/>
          </p:nvSpPr>
          <p:spPr>
            <a:xfrm>
              <a:off x="6894600" y="1006600"/>
              <a:ext cx="10450" cy="9675"/>
            </a:xfrm>
            <a:custGeom>
              <a:rect b="b" l="l" r="r" t="t"/>
              <a:pathLst>
                <a:path extrusionOk="0" h="387" w="418">
                  <a:moveTo>
                    <a:pt x="171" y="0"/>
                  </a:moveTo>
                  <a:cubicBezTo>
                    <a:pt x="96" y="0"/>
                    <a:pt x="29" y="60"/>
                    <a:pt x="29" y="140"/>
                  </a:cubicBezTo>
                  <a:cubicBezTo>
                    <a:pt x="0" y="298"/>
                    <a:pt x="86" y="380"/>
                    <a:pt x="240" y="385"/>
                  </a:cubicBezTo>
                  <a:cubicBezTo>
                    <a:pt x="248" y="386"/>
                    <a:pt x="256" y="387"/>
                    <a:pt x="263" y="387"/>
                  </a:cubicBezTo>
                  <a:cubicBezTo>
                    <a:pt x="335" y="387"/>
                    <a:pt x="394" y="329"/>
                    <a:pt x="398" y="255"/>
                  </a:cubicBezTo>
                  <a:cubicBezTo>
                    <a:pt x="417" y="102"/>
                    <a:pt x="312" y="35"/>
                    <a:pt x="187" y="1"/>
                  </a:cubicBezTo>
                  <a:cubicBezTo>
                    <a:pt x="182" y="1"/>
                    <a:pt x="17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0"/>
            <p:cNvSpPr/>
            <p:nvPr/>
          </p:nvSpPr>
          <p:spPr>
            <a:xfrm>
              <a:off x="6392450" y="534375"/>
              <a:ext cx="10675" cy="9750"/>
            </a:xfrm>
            <a:custGeom>
              <a:rect b="b" l="l" r="r" t="t"/>
              <a:pathLst>
                <a:path extrusionOk="0" h="390" w="427">
                  <a:moveTo>
                    <a:pt x="174" y="0"/>
                  </a:moveTo>
                  <a:cubicBezTo>
                    <a:pt x="98" y="0"/>
                    <a:pt x="34" y="36"/>
                    <a:pt x="20" y="132"/>
                  </a:cubicBezTo>
                  <a:cubicBezTo>
                    <a:pt x="0" y="285"/>
                    <a:pt x="101" y="367"/>
                    <a:pt x="240" y="386"/>
                  </a:cubicBezTo>
                  <a:cubicBezTo>
                    <a:pt x="251" y="388"/>
                    <a:pt x="261" y="389"/>
                    <a:pt x="270" y="389"/>
                  </a:cubicBezTo>
                  <a:cubicBezTo>
                    <a:pt x="344" y="389"/>
                    <a:pt x="376" y="324"/>
                    <a:pt x="393" y="252"/>
                  </a:cubicBezTo>
                  <a:cubicBezTo>
                    <a:pt x="427" y="146"/>
                    <a:pt x="365" y="41"/>
                    <a:pt x="254" y="12"/>
                  </a:cubicBezTo>
                  <a:cubicBezTo>
                    <a:pt x="227" y="5"/>
                    <a:pt x="200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0"/>
            <p:cNvSpPr/>
            <p:nvPr/>
          </p:nvSpPr>
          <p:spPr>
            <a:xfrm>
              <a:off x="6566550" y="979225"/>
              <a:ext cx="8650" cy="11825"/>
            </a:xfrm>
            <a:custGeom>
              <a:rect b="b" l="l" r="r" t="t"/>
              <a:pathLst>
                <a:path extrusionOk="0" h="473" w="346">
                  <a:moveTo>
                    <a:pt x="178" y="0"/>
                  </a:moveTo>
                  <a:cubicBezTo>
                    <a:pt x="167" y="0"/>
                    <a:pt x="156" y="1"/>
                    <a:pt x="144" y="3"/>
                  </a:cubicBezTo>
                  <a:cubicBezTo>
                    <a:pt x="0" y="80"/>
                    <a:pt x="14" y="210"/>
                    <a:pt x="34" y="339"/>
                  </a:cubicBezTo>
                  <a:cubicBezTo>
                    <a:pt x="50" y="399"/>
                    <a:pt x="82" y="473"/>
                    <a:pt x="152" y="473"/>
                  </a:cubicBezTo>
                  <a:cubicBezTo>
                    <a:pt x="165" y="473"/>
                    <a:pt x="180" y="470"/>
                    <a:pt x="197" y="464"/>
                  </a:cubicBezTo>
                  <a:cubicBezTo>
                    <a:pt x="345" y="401"/>
                    <a:pt x="331" y="262"/>
                    <a:pt x="307" y="133"/>
                  </a:cubicBezTo>
                  <a:cubicBezTo>
                    <a:pt x="290" y="65"/>
                    <a:pt x="261" y="0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0"/>
            <p:cNvSpPr/>
            <p:nvPr/>
          </p:nvSpPr>
          <p:spPr>
            <a:xfrm>
              <a:off x="6263650" y="587750"/>
              <a:ext cx="7450" cy="11400"/>
            </a:xfrm>
            <a:custGeom>
              <a:rect b="b" l="l" r="r" t="t"/>
              <a:pathLst>
                <a:path extrusionOk="0" h="456" w="298">
                  <a:moveTo>
                    <a:pt x="149" y="0"/>
                  </a:moveTo>
                  <a:cubicBezTo>
                    <a:pt x="5" y="0"/>
                    <a:pt x="0" y="125"/>
                    <a:pt x="0" y="230"/>
                  </a:cubicBezTo>
                  <a:cubicBezTo>
                    <a:pt x="5" y="331"/>
                    <a:pt x="5" y="456"/>
                    <a:pt x="149" y="456"/>
                  </a:cubicBezTo>
                  <a:cubicBezTo>
                    <a:pt x="288" y="456"/>
                    <a:pt x="283" y="331"/>
                    <a:pt x="297" y="230"/>
                  </a:cubicBezTo>
                  <a:cubicBezTo>
                    <a:pt x="288" y="125"/>
                    <a:pt x="288" y="5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0"/>
            <p:cNvSpPr/>
            <p:nvPr/>
          </p:nvSpPr>
          <p:spPr>
            <a:xfrm>
              <a:off x="6371950" y="694875"/>
              <a:ext cx="9725" cy="9000"/>
            </a:xfrm>
            <a:custGeom>
              <a:rect b="b" l="l" r="r" t="t"/>
              <a:pathLst>
                <a:path extrusionOk="0" h="360" w="389">
                  <a:moveTo>
                    <a:pt x="275" y="1"/>
                  </a:moveTo>
                  <a:cubicBezTo>
                    <a:pt x="264" y="1"/>
                    <a:pt x="253" y="2"/>
                    <a:pt x="240" y="5"/>
                  </a:cubicBezTo>
                  <a:cubicBezTo>
                    <a:pt x="140" y="24"/>
                    <a:pt x="54" y="100"/>
                    <a:pt x="30" y="201"/>
                  </a:cubicBezTo>
                  <a:cubicBezTo>
                    <a:pt x="1" y="273"/>
                    <a:pt x="54" y="354"/>
                    <a:pt x="135" y="359"/>
                  </a:cubicBezTo>
                  <a:cubicBezTo>
                    <a:pt x="142" y="360"/>
                    <a:pt x="148" y="360"/>
                    <a:pt x="155" y="360"/>
                  </a:cubicBezTo>
                  <a:cubicBezTo>
                    <a:pt x="294" y="360"/>
                    <a:pt x="357" y="262"/>
                    <a:pt x="389" y="139"/>
                  </a:cubicBezTo>
                  <a:cubicBezTo>
                    <a:pt x="381" y="55"/>
                    <a:pt x="347" y="1"/>
                    <a:pt x="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0"/>
            <p:cNvSpPr/>
            <p:nvPr/>
          </p:nvSpPr>
          <p:spPr>
            <a:xfrm>
              <a:off x="6391000" y="692750"/>
              <a:ext cx="7700" cy="10750"/>
            </a:xfrm>
            <a:custGeom>
              <a:rect b="b" l="l" r="r" t="t"/>
              <a:pathLst>
                <a:path extrusionOk="0" h="430" w="308">
                  <a:moveTo>
                    <a:pt x="103" y="1"/>
                  </a:moveTo>
                  <a:cubicBezTo>
                    <a:pt x="0" y="1"/>
                    <a:pt x="24" y="127"/>
                    <a:pt x="20" y="205"/>
                  </a:cubicBezTo>
                  <a:cubicBezTo>
                    <a:pt x="10" y="305"/>
                    <a:pt x="30" y="430"/>
                    <a:pt x="169" y="430"/>
                  </a:cubicBezTo>
                  <a:cubicBezTo>
                    <a:pt x="260" y="430"/>
                    <a:pt x="293" y="348"/>
                    <a:pt x="308" y="272"/>
                  </a:cubicBezTo>
                  <a:cubicBezTo>
                    <a:pt x="308" y="157"/>
                    <a:pt x="274" y="46"/>
                    <a:pt x="169" y="13"/>
                  </a:cubicBezTo>
                  <a:cubicBezTo>
                    <a:pt x="142" y="4"/>
                    <a:pt x="121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0"/>
            <p:cNvSpPr/>
            <p:nvPr/>
          </p:nvSpPr>
          <p:spPr>
            <a:xfrm>
              <a:off x="7110625" y="1186550"/>
              <a:ext cx="6975" cy="8350"/>
            </a:xfrm>
            <a:custGeom>
              <a:rect b="b" l="l" r="r" t="t"/>
              <a:pathLst>
                <a:path extrusionOk="0" h="334" w="279">
                  <a:moveTo>
                    <a:pt x="134" y="1"/>
                  </a:moveTo>
                  <a:cubicBezTo>
                    <a:pt x="63" y="1"/>
                    <a:pt x="1" y="64"/>
                    <a:pt x="10" y="136"/>
                  </a:cubicBezTo>
                  <a:cubicBezTo>
                    <a:pt x="15" y="203"/>
                    <a:pt x="43" y="308"/>
                    <a:pt x="91" y="323"/>
                  </a:cubicBezTo>
                  <a:cubicBezTo>
                    <a:pt x="112" y="330"/>
                    <a:pt x="131" y="334"/>
                    <a:pt x="148" y="334"/>
                  </a:cubicBezTo>
                  <a:cubicBezTo>
                    <a:pt x="230" y="334"/>
                    <a:pt x="269" y="256"/>
                    <a:pt x="273" y="165"/>
                  </a:cubicBezTo>
                  <a:cubicBezTo>
                    <a:pt x="278" y="88"/>
                    <a:pt x="226" y="16"/>
                    <a:pt x="149" y="2"/>
                  </a:cubicBezTo>
                  <a:cubicBezTo>
                    <a:pt x="144" y="1"/>
                    <a:pt x="13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0"/>
            <p:cNvSpPr/>
            <p:nvPr/>
          </p:nvSpPr>
          <p:spPr>
            <a:xfrm>
              <a:off x="7302075" y="1194375"/>
              <a:ext cx="7100" cy="8325"/>
            </a:xfrm>
            <a:custGeom>
              <a:rect b="b" l="l" r="r" t="t"/>
              <a:pathLst>
                <a:path extrusionOk="0" h="333" w="284">
                  <a:moveTo>
                    <a:pt x="145" y="1"/>
                  </a:moveTo>
                  <a:cubicBezTo>
                    <a:pt x="61" y="1"/>
                    <a:pt x="19" y="80"/>
                    <a:pt x="15" y="173"/>
                  </a:cubicBezTo>
                  <a:cubicBezTo>
                    <a:pt x="1" y="249"/>
                    <a:pt x="58" y="321"/>
                    <a:pt x="135" y="331"/>
                  </a:cubicBezTo>
                  <a:cubicBezTo>
                    <a:pt x="144" y="332"/>
                    <a:pt x="152" y="333"/>
                    <a:pt x="160" y="333"/>
                  </a:cubicBezTo>
                  <a:cubicBezTo>
                    <a:pt x="233" y="333"/>
                    <a:pt x="266" y="272"/>
                    <a:pt x="284" y="173"/>
                  </a:cubicBezTo>
                  <a:cubicBezTo>
                    <a:pt x="264" y="130"/>
                    <a:pt x="241" y="29"/>
                    <a:pt x="197" y="10"/>
                  </a:cubicBezTo>
                  <a:cubicBezTo>
                    <a:pt x="178" y="4"/>
                    <a:pt x="161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0"/>
            <p:cNvSpPr/>
            <p:nvPr/>
          </p:nvSpPr>
          <p:spPr>
            <a:xfrm>
              <a:off x="7453525" y="1232700"/>
              <a:ext cx="11775" cy="7275"/>
            </a:xfrm>
            <a:custGeom>
              <a:rect b="b" l="l" r="r" t="t"/>
              <a:pathLst>
                <a:path extrusionOk="0" h="291" w="471">
                  <a:moveTo>
                    <a:pt x="1" y="1"/>
                  </a:moveTo>
                  <a:cubicBezTo>
                    <a:pt x="23" y="148"/>
                    <a:pt x="54" y="291"/>
                    <a:pt x="231" y="291"/>
                  </a:cubicBezTo>
                  <a:cubicBezTo>
                    <a:pt x="245" y="291"/>
                    <a:pt x="259" y="290"/>
                    <a:pt x="274" y="288"/>
                  </a:cubicBezTo>
                  <a:cubicBezTo>
                    <a:pt x="437" y="269"/>
                    <a:pt x="451" y="135"/>
                    <a:pt x="470" y="6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0"/>
            <p:cNvSpPr/>
            <p:nvPr/>
          </p:nvSpPr>
          <p:spPr>
            <a:xfrm>
              <a:off x="7090125" y="1362575"/>
              <a:ext cx="8050" cy="9850"/>
            </a:xfrm>
            <a:custGeom>
              <a:rect b="b" l="l" r="r" t="t"/>
              <a:pathLst>
                <a:path extrusionOk="0" h="394" w="322">
                  <a:moveTo>
                    <a:pt x="149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5" y="30"/>
                    <a:pt x="10" y="135"/>
                    <a:pt x="6" y="241"/>
                  </a:cubicBezTo>
                  <a:cubicBezTo>
                    <a:pt x="1" y="289"/>
                    <a:pt x="1" y="341"/>
                    <a:pt x="1" y="394"/>
                  </a:cubicBezTo>
                  <a:cubicBezTo>
                    <a:pt x="49" y="389"/>
                    <a:pt x="101" y="380"/>
                    <a:pt x="149" y="360"/>
                  </a:cubicBezTo>
                  <a:cubicBezTo>
                    <a:pt x="298" y="303"/>
                    <a:pt x="322" y="183"/>
                    <a:pt x="260" y="54"/>
                  </a:cubicBezTo>
                  <a:cubicBezTo>
                    <a:pt x="234" y="19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0"/>
            <p:cNvSpPr/>
            <p:nvPr/>
          </p:nvSpPr>
          <p:spPr>
            <a:xfrm>
              <a:off x="7071325" y="1249225"/>
              <a:ext cx="9250" cy="6875"/>
            </a:xfrm>
            <a:custGeom>
              <a:rect b="b" l="l" r="r" t="t"/>
              <a:pathLst>
                <a:path extrusionOk="0" h="275" w="370">
                  <a:moveTo>
                    <a:pt x="173" y="1"/>
                  </a:moveTo>
                  <a:cubicBezTo>
                    <a:pt x="122" y="1"/>
                    <a:pt x="73" y="26"/>
                    <a:pt x="43" y="73"/>
                  </a:cubicBezTo>
                  <a:cubicBezTo>
                    <a:pt x="0" y="135"/>
                    <a:pt x="29" y="226"/>
                    <a:pt x="101" y="250"/>
                  </a:cubicBezTo>
                  <a:cubicBezTo>
                    <a:pt x="129" y="267"/>
                    <a:pt x="160" y="274"/>
                    <a:pt x="190" y="274"/>
                  </a:cubicBezTo>
                  <a:cubicBezTo>
                    <a:pt x="256" y="274"/>
                    <a:pt x="320" y="237"/>
                    <a:pt x="350" y="174"/>
                  </a:cubicBezTo>
                  <a:cubicBezTo>
                    <a:pt x="369" y="97"/>
                    <a:pt x="317" y="20"/>
                    <a:pt x="240" y="16"/>
                  </a:cubicBezTo>
                  <a:cubicBezTo>
                    <a:pt x="218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0"/>
            <p:cNvSpPr/>
            <p:nvPr/>
          </p:nvSpPr>
          <p:spPr>
            <a:xfrm>
              <a:off x="6091475" y="525850"/>
              <a:ext cx="12250" cy="7800"/>
            </a:xfrm>
            <a:custGeom>
              <a:rect b="b" l="l" r="r" t="t"/>
              <a:pathLst>
                <a:path extrusionOk="0" h="312" w="490">
                  <a:moveTo>
                    <a:pt x="248" y="0"/>
                  </a:moveTo>
                  <a:cubicBezTo>
                    <a:pt x="167" y="0"/>
                    <a:pt x="85" y="53"/>
                    <a:pt x="0" y="157"/>
                  </a:cubicBezTo>
                  <a:cubicBezTo>
                    <a:pt x="82" y="260"/>
                    <a:pt x="163" y="311"/>
                    <a:pt x="245" y="311"/>
                  </a:cubicBezTo>
                  <a:cubicBezTo>
                    <a:pt x="326" y="311"/>
                    <a:pt x="408" y="260"/>
                    <a:pt x="489" y="157"/>
                  </a:cubicBezTo>
                  <a:cubicBezTo>
                    <a:pt x="408" y="52"/>
                    <a:pt x="328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0"/>
            <p:cNvSpPr/>
            <p:nvPr/>
          </p:nvSpPr>
          <p:spPr>
            <a:xfrm>
              <a:off x="6192725" y="874075"/>
              <a:ext cx="9475" cy="6550"/>
            </a:xfrm>
            <a:custGeom>
              <a:rect b="b" l="l" r="r" t="t"/>
              <a:pathLst>
                <a:path extrusionOk="0" h="262" w="379">
                  <a:moveTo>
                    <a:pt x="222" y="1"/>
                  </a:moveTo>
                  <a:cubicBezTo>
                    <a:pt x="156" y="1"/>
                    <a:pt x="91" y="25"/>
                    <a:pt x="43" y="69"/>
                  </a:cubicBezTo>
                  <a:cubicBezTo>
                    <a:pt x="0" y="136"/>
                    <a:pt x="34" y="222"/>
                    <a:pt x="110" y="241"/>
                  </a:cubicBezTo>
                  <a:cubicBezTo>
                    <a:pt x="137" y="255"/>
                    <a:pt x="166" y="262"/>
                    <a:pt x="194" y="262"/>
                  </a:cubicBezTo>
                  <a:cubicBezTo>
                    <a:pt x="262" y="262"/>
                    <a:pt x="328" y="223"/>
                    <a:pt x="355" y="155"/>
                  </a:cubicBezTo>
                  <a:cubicBezTo>
                    <a:pt x="379" y="78"/>
                    <a:pt x="321" y="2"/>
                    <a:pt x="240" y="2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0"/>
            <p:cNvSpPr/>
            <p:nvPr/>
          </p:nvSpPr>
          <p:spPr>
            <a:xfrm>
              <a:off x="6175450" y="857200"/>
              <a:ext cx="10100" cy="7350"/>
            </a:xfrm>
            <a:custGeom>
              <a:rect b="b" l="l" r="r" t="t"/>
              <a:pathLst>
                <a:path extrusionOk="0" h="294" w="404">
                  <a:moveTo>
                    <a:pt x="1" y="1"/>
                  </a:moveTo>
                  <a:cubicBezTo>
                    <a:pt x="6" y="54"/>
                    <a:pt x="20" y="101"/>
                    <a:pt x="34" y="149"/>
                  </a:cubicBezTo>
                  <a:cubicBezTo>
                    <a:pt x="73" y="250"/>
                    <a:pt x="140" y="293"/>
                    <a:pt x="220" y="293"/>
                  </a:cubicBezTo>
                  <a:cubicBezTo>
                    <a:pt x="258" y="293"/>
                    <a:pt x="299" y="283"/>
                    <a:pt x="341" y="264"/>
                  </a:cubicBezTo>
                  <a:cubicBezTo>
                    <a:pt x="380" y="236"/>
                    <a:pt x="403" y="188"/>
                    <a:pt x="394" y="140"/>
                  </a:cubicBezTo>
                  <a:cubicBezTo>
                    <a:pt x="370" y="20"/>
                    <a:pt x="260" y="10"/>
                    <a:pt x="154" y="6"/>
                  </a:cubicBezTo>
                  <a:cubicBezTo>
                    <a:pt x="106" y="1"/>
                    <a:pt x="5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0"/>
            <p:cNvSpPr/>
            <p:nvPr/>
          </p:nvSpPr>
          <p:spPr>
            <a:xfrm>
              <a:off x="7382600" y="1321000"/>
              <a:ext cx="9000" cy="6800"/>
            </a:xfrm>
            <a:custGeom>
              <a:rect b="b" l="l" r="r" t="t"/>
              <a:pathLst>
                <a:path extrusionOk="0" h="272" w="360">
                  <a:moveTo>
                    <a:pt x="178" y="1"/>
                  </a:moveTo>
                  <a:cubicBezTo>
                    <a:pt x="144" y="30"/>
                    <a:pt x="63" y="58"/>
                    <a:pt x="39" y="116"/>
                  </a:cubicBezTo>
                  <a:cubicBezTo>
                    <a:pt x="1" y="202"/>
                    <a:pt x="72" y="250"/>
                    <a:pt x="154" y="265"/>
                  </a:cubicBezTo>
                  <a:cubicBezTo>
                    <a:pt x="176" y="269"/>
                    <a:pt x="198" y="271"/>
                    <a:pt x="220" y="271"/>
                  </a:cubicBezTo>
                  <a:cubicBezTo>
                    <a:pt x="296" y="271"/>
                    <a:pt x="360" y="239"/>
                    <a:pt x="360" y="130"/>
                  </a:cubicBezTo>
                  <a:cubicBezTo>
                    <a:pt x="360" y="49"/>
                    <a:pt x="288" y="1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0"/>
            <p:cNvSpPr/>
            <p:nvPr/>
          </p:nvSpPr>
          <p:spPr>
            <a:xfrm>
              <a:off x="6384425" y="678175"/>
              <a:ext cx="8875" cy="6650"/>
            </a:xfrm>
            <a:custGeom>
              <a:rect b="b" l="l" r="r" t="t"/>
              <a:pathLst>
                <a:path extrusionOk="0" h="266" w="355">
                  <a:moveTo>
                    <a:pt x="223" y="1"/>
                  </a:moveTo>
                  <a:cubicBezTo>
                    <a:pt x="217" y="1"/>
                    <a:pt x="212" y="1"/>
                    <a:pt x="206" y="2"/>
                  </a:cubicBezTo>
                  <a:cubicBezTo>
                    <a:pt x="101" y="2"/>
                    <a:pt x="0" y="40"/>
                    <a:pt x="34" y="169"/>
                  </a:cubicBezTo>
                  <a:cubicBezTo>
                    <a:pt x="48" y="217"/>
                    <a:pt x="144" y="246"/>
                    <a:pt x="178" y="265"/>
                  </a:cubicBezTo>
                  <a:cubicBezTo>
                    <a:pt x="297" y="260"/>
                    <a:pt x="355" y="217"/>
                    <a:pt x="355" y="131"/>
                  </a:cubicBezTo>
                  <a:cubicBezTo>
                    <a:pt x="355" y="60"/>
                    <a:pt x="29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0"/>
            <p:cNvSpPr/>
            <p:nvPr/>
          </p:nvSpPr>
          <p:spPr>
            <a:xfrm>
              <a:off x="6931625" y="1225625"/>
              <a:ext cx="9450" cy="6475"/>
            </a:xfrm>
            <a:custGeom>
              <a:rect b="b" l="l" r="r" t="t"/>
              <a:pathLst>
                <a:path extrusionOk="0" h="259" w="378">
                  <a:moveTo>
                    <a:pt x="218" y="0"/>
                  </a:moveTo>
                  <a:cubicBezTo>
                    <a:pt x="156" y="0"/>
                    <a:pt x="92" y="24"/>
                    <a:pt x="43" y="63"/>
                  </a:cubicBezTo>
                  <a:cubicBezTo>
                    <a:pt x="0" y="130"/>
                    <a:pt x="34" y="217"/>
                    <a:pt x="110" y="236"/>
                  </a:cubicBezTo>
                  <a:cubicBezTo>
                    <a:pt x="137" y="251"/>
                    <a:pt x="166" y="259"/>
                    <a:pt x="194" y="259"/>
                  </a:cubicBezTo>
                  <a:cubicBezTo>
                    <a:pt x="263" y="259"/>
                    <a:pt x="328" y="217"/>
                    <a:pt x="355" y="150"/>
                  </a:cubicBezTo>
                  <a:cubicBezTo>
                    <a:pt x="378" y="75"/>
                    <a:pt x="320" y="1"/>
                    <a:pt x="242" y="1"/>
                  </a:cubicBezTo>
                  <a:cubicBezTo>
                    <a:pt x="240" y="1"/>
                    <a:pt x="237" y="1"/>
                    <a:pt x="235" y="1"/>
                  </a:cubicBezTo>
                  <a:cubicBezTo>
                    <a:pt x="229" y="1"/>
                    <a:pt x="224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0"/>
            <p:cNvSpPr/>
            <p:nvPr/>
          </p:nvSpPr>
          <p:spPr>
            <a:xfrm>
              <a:off x="7206100" y="1104925"/>
              <a:ext cx="11775" cy="8350"/>
            </a:xfrm>
            <a:custGeom>
              <a:rect b="b" l="l" r="r" t="t"/>
              <a:pathLst>
                <a:path extrusionOk="0" h="334" w="471">
                  <a:moveTo>
                    <a:pt x="102" y="0"/>
                  </a:moveTo>
                  <a:cubicBezTo>
                    <a:pt x="69" y="0"/>
                    <a:pt x="35" y="1"/>
                    <a:pt x="1" y="3"/>
                  </a:cubicBezTo>
                  <a:cubicBezTo>
                    <a:pt x="6" y="334"/>
                    <a:pt x="250" y="310"/>
                    <a:pt x="471" y="314"/>
                  </a:cubicBezTo>
                  <a:cubicBezTo>
                    <a:pt x="462" y="41"/>
                    <a:pt x="294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0"/>
            <p:cNvSpPr/>
            <p:nvPr/>
          </p:nvSpPr>
          <p:spPr>
            <a:xfrm>
              <a:off x="6403600" y="675325"/>
              <a:ext cx="6975" cy="8250"/>
            </a:xfrm>
            <a:custGeom>
              <a:rect b="b" l="l" r="r" t="t"/>
              <a:pathLst>
                <a:path extrusionOk="0" h="330" w="279">
                  <a:moveTo>
                    <a:pt x="136" y="0"/>
                  </a:moveTo>
                  <a:cubicBezTo>
                    <a:pt x="63" y="0"/>
                    <a:pt x="0" y="66"/>
                    <a:pt x="10" y="144"/>
                  </a:cubicBezTo>
                  <a:cubicBezTo>
                    <a:pt x="14" y="231"/>
                    <a:pt x="32" y="329"/>
                    <a:pt x="124" y="329"/>
                  </a:cubicBezTo>
                  <a:cubicBezTo>
                    <a:pt x="138" y="329"/>
                    <a:pt x="154" y="327"/>
                    <a:pt x="173" y="322"/>
                  </a:cubicBezTo>
                  <a:cubicBezTo>
                    <a:pt x="225" y="312"/>
                    <a:pt x="254" y="216"/>
                    <a:pt x="278" y="183"/>
                  </a:cubicBezTo>
                  <a:cubicBezTo>
                    <a:pt x="268" y="68"/>
                    <a:pt x="230" y="5"/>
                    <a:pt x="144" y="1"/>
                  </a:cubicBezTo>
                  <a:cubicBezTo>
                    <a:pt x="141" y="0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0"/>
            <p:cNvSpPr/>
            <p:nvPr/>
          </p:nvSpPr>
          <p:spPr>
            <a:xfrm>
              <a:off x="6104400" y="708475"/>
              <a:ext cx="7175" cy="7450"/>
            </a:xfrm>
            <a:custGeom>
              <a:rect b="b" l="l" r="r" t="t"/>
              <a:pathLst>
                <a:path extrusionOk="0" h="298" w="287">
                  <a:moveTo>
                    <a:pt x="161" y="0"/>
                  </a:moveTo>
                  <a:cubicBezTo>
                    <a:pt x="152" y="0"/>
                    <a:pt x="141" y="1"/>
                    <a:pt x="130" y="2"/>
                  </a:cubicBezTo>
                  <a:cubicBezTo>
                    <a:pt x="87" y="50"/>
                    <a:pt x="49" y="108"/>
                    <a:pt x="25" y="165"/>
                  </a:cubicBezTo>
                  <a:cubicBezTo>
                    <a:pt x="1" y="233"/>
                    <a:pt x="54" y="298"/>
                    <a:pt x="116" y="298"/>
                  </a:cubicBezTo>
                  <a:cubicBezTo>
                    <a:pt x="129" y="298"/>
                    <a:pt x="142" y="295"/>
                    <a:pt x="154" y="290"/>
                  </a:cubicBezTo>
                  <a:cubicBezTo>
                    <a:pt x="212" y="256"/>
                    <a:pt x="255" y="194"/>
                    <a:pt x="269" y="127"/>
                  </a:cubicBezTo>
                  <a:cubicBezTo>
                    <a:pt x="287" y="62"/>
                    <a:pt x="25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0"/>
            <p:cNvSpPr/>
            <p:nvPr/>
          </p:nvSpPr>
          <p:spPr>
            <a:xfrm>
              <a:off x="7381775" y="1172800"/>
              <a:ext cx="8625" cy="11775"/>
            </a:xfrm>
            <a:custGeom>
              <a:rect b="b" l="l" r="r" t="t"/>
              <a:pathLst>
                <a:path extrusionOk="0" h="471" w="345">
                  <a:moveTo>
                    <a:pt x="158" y="1"/>
                  </a:moveTo>
                  <a:lnTo>
                    <a:pt x="5" y="159"/>
                  </a:lnTo>
                  <a:cubicBezTo>
                    <a:pt x="0" y="365"/>
                    <a:pt x="101" y="470"/>
                    <a:pt x="303" y="470"/>
                  </a:cubicBezTo>
                  <a:cubicBezTo>
                    <a:pt x="307" y="470"/>
                    <a:pt x="312" y="470"/>
                    <a:pt x="316" y="470"/>
                  </a:cubicBezTo>
                  <a:cubicBezTo>
                    <a:pt x="316" y="298"/>
                    <a:pt x="345" y="11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0"/>
            <p:cNvSpPr/>
            <p:nvPr/>
          </p:nvSpPr>
          <p:spPr>
            <a:xfrm>
              <a:off x="6837550" y="1182050"/>
              <a:ext cx="7350" cy="6275"/>
            </a:xfrm>
            <a:custGeom>
              <a:rect b="b" l="l" r="r" t="t"/>
              <a:pathLst>
                <a:path extrusionOk="0" h="251" w="294">
                  <a:moveTo>
                    <a:pt x="168" y="1"/>
                  </a:moveTo>
                  <a:cubicBezTo>
                    <a:pt x="95" y="1"/>
                    <a:pt x="28" y="47"/>
                    <a:pt x="6" y="124"/>
                  </a:cubicBezTo>
                  <a:cubicBezTo>
                    <a:pt x="1" y="167"/>
                    <a:pt x="20" y="210"/>
                    <a:pt x="54" y="234"/>
                  </a:cubicBezTo>
                  <a:cubicBezTo>
                    <a:pt x="78" y="245"/>
                    <a:pt x="103" y="250"/>
                    <a:pt x="127" y="250"/>
                  </a:cubicBezTo>
                  <a:cubicBezTo>
                    <a:pt x="198" y="250"/>
                    <a:pt x="265" y="205"/>
                    <a:pt x="293" y="134"/>
                  </a:cubicBezTo>
                  <a:cubicBezTo>
                    <a:pt x="279" y="91"/>
                    <a:pt x="269" y="23"/>
                    <a:pt x="236" y="14"/>
                  </a:cubicBezTo>
                  <a:cubicBezTo>
                    <a:pt x="213" y="5"/>
                    <a:pt x="19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0"/>
            <p:cNvSpPr/>
            <p:nvPr/>
          </p:nvSpPr>
          <p:spPr>
            <a:xfrm>
              <a:off x="7451250" y="127840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120" y="1"/>
                  </a:moveTo>
                  <a:cubicBezTo>
                    <a:pt x="87" y="1"/>
                    <a:pt x="42" y="34"/>
                    <a:pt x="1" y="47"/>
                  </a:cubicBezTo>
                  <a:cubicBezTo>
                    <a:pt x="20" y="95"/>
                    <a:pt x="29" y="162"/>
                    <a:pt x="58" y="176"/>
                  </a:cubicBezTo>
                  <a:cubicBezTo>
                    <a:pt x="63" y="178"/>
                    <a:pt x="68" y="179"/>
                    <a:pt x="73" y="179"/>
                  </a:cubicBezTo>
                  <a:cubicBezTo>
                    <a:pt x="106" y="179"/>
                    <a:pt x="151" y="145"/>
                    <a:pt x="192" y="133"/>
                  </a:cubicBezTo>
                  <a:cubicBezTo>
                    <a:pt x="173" y="85"/>
                    <a:pt x="168" y="18"/>
                    <a:pt x="135" y="4"/>
                  </a:cubicBezTo>
                  <a:cubicBezTo>
                    <a:pt x="130" y="2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0"/>
            <p:cNvSpPr/>
            <p:nvPr/>
          </p:nvSpPr>
          <p:spPr>
            <a:xfrm>
              <a:off x="6132925" y="547125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4"/>
                    <a:pt x="1" y="101"/>
                    <a:pt x="15" y="130"/>
                  </a:cubicBezTo>
                  <a:cubicBezTo>
                    <a:pt x="29" y="163"/>
                    <a:pt x="96" y="173"/>
                    <a:pt x="140" y="192"/>
                  </a:cubicBezTo>
                  <a:lnTo>
                    <a:pt x="197" y="5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0"/>
            <p:cNvSpPr/>
            <p:nvPr/>
          </p:nvSpPr>
          <p:spPr>
            <a:xfrm>
              <a:off x="6193200" y="707025"/>
              <a:ext cx="4800" cy="4575"/>
            </a:xfrm>
            <a:custGeom>
              <a:rect b="b" l="l" r="r" t="t"/>
              <a:pathLst>
                <a:path extrusionOk="0" h="183" w="192">
                  <a:moveTo>
                    <a:pt x="71" y="0"/>
                  </a:moveTo>
                  <a:cubicBezTo>
                    <a:pt x="67" y="0"/>
                    <a:pt x="62" y="1"/>
                    <a:pt x="58" y="3"/>
                  </a:cubicBezTo>
                  <a:cubicBezTo>
                    <a:pt x="29" y="17"/>
                    <a:pt x="19" y="84"/>
                    <a:pt x="0" y="127"/>
                  </a:cubicBezTo>
                  <a:cubicBezTo>
                    <a:pt x="38" y="144"/>
                    <a:pt x="83" y="183"/>
                    <a:pt x="116" y="183"/>
                  </a:cubicBezTo>
                  <a:cubicBezTo>
                    <a:pt x="121" y="183"/>
                    <a:pt x="125" y="182"/>
                    <a:pt x="130" y="180"/>
                  </a:cubicBezTo>
                  <a:cubicBezTo>
                    <a:pt x="158" y="166"/>
                    <a:pt x="168" y="99"/>
                    <a:pt x="192" y="55"/>
                  </a:cubicBezTo>
                  <a:cubicBezTo>
                    <a:pt x="150" y="39"/>
                    <a:pt x="105" y="0"/>
                    <a:pt x="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0"/>
            <p:cNvSpPr/>
            <p:nvPr/>
          </p:nvSpPr>
          <p:spPr>
            <a:xfrm>
              <a:off x="6289050" y="7550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8" y="1"/>
                  </a:moveTo>
                  <a:cubicBezTo>
                    <a:pt x="72" y="1"/>
                    <a:pt x="67" y="2"/>
                    <a:pt x="63" y="3"/>
                  </a:cubicBezTo>
                  <a:cubicBezTo>
                    <a:pt x="29" y="13"/>
                    <a:pt x="19" y="85"/>
                    <a:pt x="0" y="128"/>
                  </a:cubicBezTo>
                  <a:cubicBezTo>
                    <a:pt x="44" y="145"/>
                    <a:pt x="91" y="182"/>
                    <a:pt x="124" y="182"/>
                  </a:cubicBezTo>
                  <a:cubicBezTo>
                    <a:pt x="128" y="182"/>
                    <a:pt x="131" y="182"/>
                    <a:pt x="135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11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0"/>
            <p:cNvSpPr/>
            <p:nvPr/>
          </p:nvSpPr>
          <p:spPr>
            <a:xfrm>
              <a:off x="7061850" y="1356700"/>
              <a:ext cx="8300" cy="7950"/>
            </a:xfrm>
            <a:custGeom>
              <a:rect b="b" l="l" r="r" t="t"/>
              <a:pathLst>
                <a:path extrusionOk="0" h="318" w="332">
                  <a:moveTo>
                    <a:pt x="27" y="1"/>
                  </a:moveTo>
                  <a:cubicBezTo>
                    <a:pt x="18" y="1"/>
                    <a:pt x="10" y="1"/>
                    <a:pt x="1" y="1"/>
                  </a:cubicBezTo>
                  <a:cubicBezTo>
                    <a:pt x="15" y="202"/>
                    <a:pt x="125" y="308"/>
                    <a:pt x="327" y="317"/>
                  </a:cubicBezTo>
                  <a:cubicBezTo>
                    <a:pt x="331" y="110"/>
                    <a:pt x="230" y="1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0"/>
            <p:cNvSpPr/>
            <p:nvPr/>
          </p:nvSpPr>
          <p:spPr>
            <a:xfrm>
              <a:off x="7375175" y="1342225"/>
              <a:ext cx="5050" cy="4800"/>
            </a:xfrm>
            <a:custGeom>
              <a:rect b="b" l="l" r="r" t="t"/>
              <a:pathLst>
                <a:path extrusionOk="0" h="192" w="202">
                  <a:moveTo>
                    <a:pt x="63" y="0"/>
                  </a:moveTo>
                  <a:cubicBezTo>
                    <a:pt x="44" y="43"/>
                    <a:pt x="0" y="101"/>
                    <a:pt x="15" y="130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9" y="149"/>
                    <a:pt x="202" y="91"/>
                    <a:pt x="187" y="63"/>
                  </a:cubicBezTo>
                  <a:cubicBezTo>
                    <a:pt x="178" y="29"/>
                    <a:pt x="106" y="19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0"/>
            <p:cNvSpPr/>
            <p:nvPr/>
          </p:nvSpPr>
          <p:spPr>
            <a:xfrm>
              <a:off x="7175675" y="134245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80" y="0"/>
                  </a:moveTo>
                  <a:cubicBezTo>
                    <a:pt x="74" y="0"/>
                    <a:pt x="69" y="0"/>
                    <a:pt x="63" y="1"/>
                  </a:cubicBezTo>
                  <a:cubicBezTo>
                    <a:pt x="39" y="6"/>
                    <a:pt x="20" y="25"/>
                    <a:pt x="10" y="49"/>
                  </a:cubicBezTo>
                  <a:cubicBezTo>
                    <a:pt x="1" y="226"/>
                    <a:pt x="135" y="221"/>
                    <a:pt x="250" y="240"/>
                  </a:cubicBezTo>
                  <a:lnTo>
                    <a:pt x="255" y="240"/>
                  </a:lnTo>
                  <a:cubicBezTo>
                    <a:pt x="232" y="129"/>
                    <a:pt x="235" y="0"/>
                    <a:pt x="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0"/>
            <p:cNvSpPr/>
            <p:nvPr/>
          </p:nvSpPr>
          <p:spPr>
            <a:xfrm>
              <a:off x="7399125" y="1310225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1"/>
                  </a:moveTo>
                  <a:cubicBezTo>
                    <a:pt x="44" y="49"/>
                    <a:pt x="1" y="101"/>
                    <a:pt x="15" y="135"/>
                  </a:cubicBezTo>
                  <a:cubicBezTo>
                    <a:pt x="25" y="164"/>
                    <a:pt x="97" y="173"/>
                    <a:pt x="140" y="192"/>
                  </a:cubicBezTo>
                  <a:cubicBezTo>
                    <a:pt x="159" y="149"/>
                    <a:pt x="202" y="96"/>
                    <a:pt x="188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0"/>
            <p:cNvSpPr/>
            <p:nvPr/>
          </p:nvSpPr>
          <p:spPr>
            <a:xfrm>
              <a:off x="6059725" y="785325"/>
              <a:ext cx="6250" cy="6125"/>
            </a:xfrm>
            <a:custGeom>
              <a:rect b="b" l="l" r="r" t="t"/>
              <a:pathLst>
                <a:path extrusionOk="0" h="245" w="250">
                  <a:moveTo>
                    <a:pt x="0" y="0"/>
                  </a:moveTo>
                  <a:lnTo>
                    <a:pt x="0" y="5"/>
                  </a:lnTo>
                  <a:cubicBezTo>
                    <a:pt x="14" y="118"/>
                    <a:pt x="15" y="245"/>
                    <a:pt x="178" y="245"/>
                  </a:cubicBezTo>
                  <a:cubicBezTo>
                    <a:pt x="181" y="245"/>
                    <a:pt x="184" y="245"/>
                    <a:pt x="187" y="245"/>
                  </a:cubicBezTo>
                  <a:cubicBezTo>
                    <a:pt x="211" y="235"/>
                    <a:pt x="230" y="216"/>
                    <a:pt x="240" y="192"/>
                  </a:cubicBezTo>
                  <a:cubicBezTo>
                    <a:pt x="249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0"/>
            <p:cNvSpPr/>
            <p:nvPr/>
          </p:nvSpPr>
          <p:spPr>
            <a:xfrm>
              <a:off x="6645975" y="791000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219" y="0"/>
                  </a:moveTo>
                  <a:cubicBezTo>
                    <a:pt x="205" y="0"/>
                    <a:pt x="190" y="3"/>
                    <a:pt x="173" y="8"/>
                  </a:cubicBezTo>
                  <a:cubicBezTo>
                    <a:pt x="1" y="61"/>
                    <a:pt x="101" y="190"/>
                    <a:pt x="197" y="276"/>
                  </a:cubicBezTo>
                  <a:cubicBezTo>
                    <a:pt x="236" y="269"/>
                    <a:pt x="274" y="265"/>
                    <a:pt x="313" y="265"/>
                  </a:cubicBezTo>
                  <a:cubicBezTo>
                    <a:pt x="327" y="265"/>
                    <a:pt x="341" y="266"/>
                    <a:pt x="355" y="267"/>
                  </a:cubicBezTo>
                  <a:cubicBezTo>
                    <a:pt x="338" y="160"/>
                    <a:pt x="32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0"/>
            <p:cNvSpPr/>
            <p:nvPr/>
          </p:nvSpPr>
          <p:spPr>
            <a:xfrm>
              <a:off x="7303275" y="1282425"/>
              <a:ext cx="4825" cy="4625"/>
            </a:xfrm>
            <a:custGeom>
              <a:rect b="b" l="l" r="r" t="t"/>
              <a:pathLst>
                <a:path extrusionOk="0" h="185" w="193">
                  <a:moveTo>
                    <a:pt x="75" y="0"/>
                  </a:moveTo>
                  <a:cubicBezTo>
                    <a:pt x="71" y="0"/>
                    <a:pt x="67" y="0"/>
                    <a:pt x="63" y="1"/>
                  </a:cubicBezTo>
                  <a:cubicBezTo>
                    <a:pt x="30" y="15"/>
                    <a:pt x="20" y="82"/>
                    <a:pt x="1" y="130"/>
                  </a:cubicBezTo>
                  <a:cubicBezTo>
                    <a:pt x="40" y="147"/>
                    <a:pt x="90" y="184"/>
                    <a:pt x="121" y="184"/>
                  </a:cubicBezTo>
                  <a:cubicBezTo>
                    <a:pt x="124" y="184"/>
                    <a:pt x="127" y="184"/>
                    <a:pt x="130" y="183"/>
                  </a:cubicBezTo>
                  <a:cubicBezTo>
                    <a:pt x="169" y="154"/>
                    <a:pt x="193" y="106"/>
                    <a:pt x="188" y="58"/>
                  </a:cubicBezTo>
                  <a:cubicBezTo>
                    <a:pt x="161" y="23"/>
                    <a:pt x="119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0"/>
            <p:cNvSpPr/>
            <p:nvPr/>
          </p:nvSpPr>
          <p:spPr>
            <a:xfrm>
              <a:off x="6632325" y="843075"/>
              <a:ext cx="5050" cy="4700"/>
            </a:xfrm>
            <a:custGeom>
              <a:rect b="b" l="l" r="r" t="t"/>
              <a:pathLst>
                <a:path extrusionOk="0" h="188" w="202">
                  <a:moveTo>
                    <a:pt x="62" y="0"/>
                  </a:moveTo>
                  <a:cubicBezTo>
                    <a:pt x="43" y="43"/>
                    <a:pt x="0" y="96"/>
                    <a:pt x="15" y="130"/>
                  </a:cubicBezTo>
                  <a:cubicBezTo>
                    <a:pt x="24" y="158"/>
                    <a:pt x="96" y="168"/>
                    <a:pt x="139" y="187"/>
                  </a:cubicBezTo>
                  <a:cubicBezTo>
                    <a:pt x="158" y="144"/>
                    <a:pt x="201" y="91"/>
                    <a:pt x="187" y="58"/>
                  </a:cubicBezTo>
                  <a:cubicBezTo>
                    <a:pt x="177" y="24"/>
                    <a:pt x="106" y="15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0"/>
            <p:cNvSpPr/>
            <p:nvPr/>
          </p:nvSpPr>
          <p:spPr>
            <a:xfrm>
              <a:off x="7159625" y="124852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4" y="0"/>
                  </a:moveTo>
                  <a:cubicBezTo>
                    <a:pt x="139" y="24"/>
                    <a:pt x="0" y="20"/>
                    <a:pt x="15" y="192"/>
                  </a:cubicBezTo>
                  <a:cubicBezTo>
                    <a:pt x="20" y="221"/>
                    <a:pt x="39" y="235"/>
                    <a:pt x="63" y="245"/>
                  </a:cubicBezTo>
                  <a:cubicBezTo>
                    <a:pt x="69" y="245"/>
                    <a:pt x="75" y="245"/>
                    <a:pt x="80" y="245"/>
                  </a:cubicBezTo>
                  <a:cubicBezTo>
                    <a:pt x="240" y="245"/>
                    <a:pt x="236" y="116"/>
                    <a:pt x="254" y="5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0"/>
            <p:cNvSpPr/>
            <p:nvPr/>
          </p:nvSpPr>
          <p:spPr>
            <a:xfrm>
              <a:off x="6169100" y="851200"/>
              <a:ext cx="6500" cy="6025"/>
            </a:xfrm>
            <a:custGeom>
              <a:rect b="b" l="l" r="r" t="t"/>
              <a:pathLst>
                <a:path extrusionOk="0" h="241" w="260">
                  <a:moveTo>
                    <a:pt x="92" y="0"/>
                  </a:moveTo>
                  <a:cubicBezTo>
                    <a:pt x="84" y="0"/>
                    <a:pt x="76" y="0"/>
                    <a:pt x="68" y="1"/>
                  </a:cubicBezTo>
                  <a:cubicBezTo>
                    <a:pt x="44" y="6"/>
                    <a:pt x="25" y="25"/>
                    <a:pt x="15" y="49"/>
                  </a:cubicBezTo>
                  <a:cubicBezTo>
                    <a:pt x="1" y="226"/>
                    <a:pt x="140" y="222"/>
                    <a:pt x="255" y="241"/>
                  </a:cubicBezTo>
                  <a:lnTo>
                    <a:pt x="260" y="241"/>
                  </a:lnTo>
                  <a:cubicBezTo>
                    <a:pt x="241" y="131"/>
                    <a:pt x="24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0"/>
            <p:cNvSpPr/>
            <p:nvPr/>
          </p:nvSpPr>
          <p:spPr>
            <a:xfrm>
              <a:off x="6947800" y="1246000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2" y="1"/>
                  </a:moveTo>
                  <a:cubicBezTo>
                    <a:pt x="43" y="49"/>
                    <a:pt x="0" y="101"/>
                    <a:pt x="10" y="135"/>
                  </a:cubicBezTo>
                  <a:cubicBezTo>
                    <a:pt x="24" y="164"/>
                    <a:pt x="91" y="173"/>
                    <a:pt x="134" y="192"/>
                  </a:cubicBezTo>
                  <a:lnTo>
                    <a:pt x="192" y="6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0"/>
            <p:cNvSpPr/>
            <p:nvPr/>
          </p:nvSpPr>
          <p:spPr>
            <a:xfrm>
              <a:off x="7187650" y="12223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4" y="146"/>
                    <a:pt x="91" y="182"/>
                    <a:pt x="125" y="182"/>
                  </a:cubicBezTo>
                  <a:cubicBezTo>
                    <a:pt x="128" y="182"/>
                    <a:pt x="132" y="182"/>
                    <a:pt x="135" y="181"/>
                  </a:cubicBezTo>
                  <a:cubicBezTo>
                    <a:pt x="164" y="167"/>
                    <a:pt x="173" y="99"/>
                    <a:pt x="193" y="52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0"/>
            <p:cNvSpPr/>
            <p:nvPr/>
          </p:nvSpPr>
          <p:spPr>
            <a:xfrm>
              <a:off x="6912075" y="1190375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74" y="1"/>
                  </a:moveTo>
                  <a:cubicBezTo>
                    <a:pt x="70" y="1"/>
                    <a:pt x="67" y="1"/>
                    <a:pt x="63" y="2"/>
                  </a:cubicBezTo>
                  <a:cubicBezTo>
                    <a:pt x="30" y="16"/>
                    <a:pt x="20" y="83"/>
                    <a:pt x="1" y="131"/>
                  </a:cubicBezTo>
                  <a:cubicBezTo>
                    <a:pt x="43" y="144"/>
                    <a:pt x="88" y="182"/>
                    <a:pt x="121" y="182"/>
                  </a:cubicBezTo>
                  <a:cubicBezTo>
                    <a:pt x="126" y="182"/>
                    <a:pt x="131" y="181"/>
                    <a:pt x="135" y="179"/>
                  </a:cubicBezTo>
                  <a:cubicBezTo>
                    <a:pt x="164" y="165"/>
                    <a:pt x="173" y="98"/>
                    <a:pt x="193" y="55"/>
                  </a:cubicBezTo>
                  <a:cubicBezTo>
                    <a:pt x="154" y="37"/>
                    <a:pt x="107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0"/>
            <p:cNvSpPr/>
            <p:nvPr/>
          </p:nvSpPr>
          <p:spPr>
            <a:xfrm>
              <a:off x="6944075" y="1154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123" y="1"/>
                  </a:moveTo>
                  <a:cubicBezTo>
                    <a:pt x="89" y="1"/>
                    <a:pt x="39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2" y="131"/>
                  </a:cubicBezTo>
                  <a:cubicBezTo>
                    <a:pt x="168" y="88"/>
                    <a:pt x="163" y="16"/>
                    <a:pt x="135" y="2"/>
                  </a:cubicBezTo>
                  <a:cubicBezTo>
                    <a:pt x="131" y="1"/>
                    <a:pt x="127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0"/>
            <p:cNvSpPr/>
            <p:nvPr/>
          </p:nvSpPr>
          <p:spPr>
            <a:xfrm>
              <a:off x="7469475" y="1144775"/>
              <a:ext cx="6375" cy="6125"/>
            </a:xfrm>
            <a:custGeom>
              <a:rect b="b" l="l" r="r" t="t"/>
              <a:pathLst>
                <a:path extrusionOk="0" h="245" w="255">
                  <a:moveTo>
                    <a:pt x="0" y="0"/>
                  </a:moveTo>
                  <a:lnTo>
                    <a:pt x="0" y="5"/>
                  </a:lnTo>
                  <a:cubicBezTo>
                    <a:pt x="19" y="111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4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9"/>
                    <a:pt x="115" y="1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0"/>
            <p:cNvSpPr/>
            <p:nvPr/>
          </p:nvSpPr>
          <p:spPr>
            <a:xfrm>
              <a:off x="6879850" y="1114450"/>
              <a:ext cx="4825" cy="4725"/>
            </a:xfrm>
            <a:custGeom>
              <a:rect b="b" l="l" r="r" t="t"/>
              <a:pathLst>
                <a:path extrusionOk="0" h="189" w="193">
                  <a:moveTo>
                    <a:pt x="58" y="1"/>
                  </a:moveTo>
                  <a:lnTo>
                    <a:pt x="1" y="135"/>
                  </a:lnTo>
                  <a:cubicBezTo>
                    <a:pt x="40" y="152"/>
                    <a:pt x="90" y="189"/>
                    <a:pt x="121" y="189"/>
                  </a:cubicBezTo>
                  <a:cubicBezTo>
                    <a:pt x="124" y="189"/>
                    <a:pt x="127" y="188"/>
                    <a:pt x="130" y="187"/>
                  </a:cubicBezTo>
                  <a:cubicBezTo>
                    <a:pt x="164" y="173"/>
                    <a:pt x="173" y="106"/>
                    <a:pt x="192" y="5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0"/>
            <p:cNvSpPr/>
            <p:nvPr/>
          </p:nvSpPr>
          <p:spPr>
            <a:xfrm>
              <a:off x="6173175" y="9067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39" y="144"/>
                    <a:pt x="83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4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0"/>
            <p:cNvSpPr/>
            <p:nvPr/>
          </p:nvSpPr>
          <p:spPr>
            <a:xfrm>
              <a:off x="6180975" y="11026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0"/>
                  </a:moveTo>
                  <a:cubicBezTo>
                    <a:pt x="69" y="0"/>
                    <a:pt x="66" y="1"/>
                    <a:pt x="63" y="2"/>
                  </a:cubicBezTo>
                  <a:cubicBezTo>
                    <a:pt x="29" y="16"/>
                    <a:pt x="20" y="83"/>
                    <a:pt x="0" y="131"/>
                  </a:cubicBezTo>
                  <a:cubicBezTo>
                    <a:pt x="42" y="148"/>
                    <a:pt x="87" y="182"/>
                    <a:pt x="120" y="182"/>
                  </a:cubicBezTo>
                  <a:cubicBezTo>
                    <a:pt x="125" y="182"/>
                    <a:pt x="130" y="181"/>
                    <a:pt x="135" y="179"/>
                  </a:cubicBezTo>
                  <a:cubicBezTo>
                    <a:pt x="163" y="170"/>
                    <a:pt x="173" y="98"/>
                    <a:pt x="192" y="55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0"/>
            <p:cNvSpPr/>
            <p:nvPr/>
          </p:nvSpPr>
          <p:spPr>
            <a:xfrm>
              <a:off x="6748300" y="1092775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250" y="0"/>
                  </a:moveTo>
                  <a:cubicBezTo>
                    <a:pt x="135" y="24"/>
                    <a:pt x="0" y="19"/>
                    <a:pt x="10" y="197"/>
                  </a:cubicBezTo>
                  <a:cubicBezTo>
                    <a:pt x="15" y="221"/>
                    <a:pt x="34" y="240"/>
                    <a:pt x="58" y="244"/>
                  </a:cubicBezTo>
                  <a:cubicBezTo>
                    <a:pt x="66" y="245"/>
                    <a:pt x="75" y="245"/>
                    <a:pt x="82" y="245"/>
                  </a:cubicBezTo>
                  <a:cubicBezTo>
                    <a:pt x="235" y="245"/>
                    <a:pt x="232" y="114"/>
                    <a:pt x="254" y="5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0"/>
            <p:cNvSpPr/>
            <p:nvPr/>
          </p:nvSpPr>
          <p:spPr>
            <a:xfrm>
              <a:off x="7003975" y="10785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7" y="1"/>
                  </a:moveTo>
                  <a:cubicBezTo>
                    <a:pt x="72" y="1"/>
                    <a:pt x="67" y="2"/>
                    <a:pt x="63" y="4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40" y="145"/>
                    <a:pt x="90" y="182"/>
                    <a:pt x="121" y="182"/>
                  </a:cubicBezTo>
                  <a:cubicBezTo>
                    <a:pt x="124" y="182"/>
                    <a:pt x="127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5" y="35"/>
                    <a:pt x="10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0"/>
            <p:cNvSpPr/>
            <p:nvPr/>
          </p:nvSpPr>
          <p:spPr>
            <a:xfrm>
              <a:off x="6245200" y="9189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9" y="1"/>
                  </a:moveTo>
                  <a:cubicBezTo>
                    <a:pt x="85" y="1"/>
                    <a:pt x="37" y="35"/>
                    <a:pt x="0" y="47"/>
                  </a:cubicBezTo>
                  <a:cubicBezTo>
                    <a:pt x="19" y="100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2" y="179"/>
                    <a:pt x="150" y="146"/>
                    <a:pt x="187" y="133"/>
                  </a:cubicBezTo>
                  <a:cubicBezTo>
                    <a:pt x="168" y="85"/>
                    <a:pt x="163" y="18"/>
                    <a:pt x="134" y="4"/>
                  </a:cubicBezTo>
                  <a:cubicBezTo>
                    <a:pt x="130" y="2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0"/>
            <p:cNvSpPr/>
            <p:nvPr/>
          </p:nvSpPr>
          <p:spPr>
            <a:xfrm>
              <a:off x="6155450" y="1064725"/>
              <a:ext cx="6500" cy="6275"/>
            </a:xfrm>
            <a:custGeom>
              <a:rect b="b" l="l" r="r" t="t"/>
              <a:pathLst>
                <a:path extrusionOk="0" h="251" w="260">
                  <a:moveTo>
                    <a:pt x="10" y="1"/>
                  </a:moveTo>
                  <a:lnTo>
                    <a:pt x="1" y="10"/>
                  </a:lnTo>
                  <a:cubicBezTo>
                    <a:pt x="23" y="120"/>
                    <a:pt x="24" y="251"/>
                    <a:pt x="173" y="251"/>
                  </a:cubicBezTo>
                  <a:cubicBezTo>
                    <a:pt x="181" y="251"/>
                    <a:pt x="189" y="250"/>
                    <a:pt x="197" y="250"/>
                  </a:cubicBezTo>
                  <a:cubicBezTo>
                    <a:pt x="221" y="245"/>
                    <a:pt x="240" y="226"/>
                    <a:pt x="250" y="202"/>
                  </a:cubicBezTo>
                  <a:cubicBezTo>
                    <a:pt x="259" y="25"/>
                    <a:pt x="125" y="25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0"/>
            <p:cNvSpPr/>
            <p:nvPr/>
          </p:nvSpPr>
          <p:spPr>
            <a:xfrm>
              <a:off x="7469350" y="1056950"/>
              <a:ext cx="10325" cy="8050"/>
            </a:xfrm>
            <a:custGeom>
              <a:rect b="b" l="l" r="r" t="t"/>
              <a:pathLst>
                <a:path extrusionOk="0" h="322" w="413">
                  <a:moveTo>
                    <a:pt x="0" y="0"/>
                  </a:moveTo>
                  <a:lnTo>
                    <a:pt x="0" y="0"/>
                  </a:lnTo>
                  <a:cubicBezTo>
                    <a:pt x="5" y="134"/>
                    <a:pt x="34" y="254"/>
                    <a:pt x="159" y="321"/>
                  </a:cubicBezTo>
                  <a:cubicBezTo>
                    <a:pt x="413" y="62"/>
                    <a:pt x="206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0"/>
            <p:cNvSpPr/>
            <p:nvPr/>
          </p:nvSpPr>
          <p:spPr>
            <a:xfrm>
              <a:off x="6269025" y="9187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30" y="13"/>
                    <a:pt x="20" y="85"/>
                    <a:pt x="1" y="128"/>
                  </a:cubicBezTo>
                  <a:cubicBezTo>
                    <a:pt x="39" y="145"/>
                    <a:pt x="84" y="183"/>
                    <a:pt x="117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3" y="51"/>
                  </a:cubicBezTo>
                  <a:cubicBezTo>
                    <a:pt x="156" y="3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10"/>
            <p:cNvSpPr/>
            <p:nvPr/>
          </p:nvSpPr>
          <p:spPr>
            <a:xfrm>
              <a:off x="6820500" y="1053175"/>
              <a:ext cx="8350" cy="5975"/>
            </a:xfrm>
            <a:custGeom>
              <a:rect b="b" l="l" r="r" t="t"/>
              <a:pathLst>
                <a:path extrusionOk="0" h="239" w="334">
                  <a:moveTo>
                    <a:pt x="117" y="0"/>
                  </a:moveTo>
                  <a:cubicBezTo>
                    <a:pt x="1" y="0"/>
                    <a:pt x="104" y="101"/>
                    <a:pt x="113" y="132"/>
                  </a:cubicBezTo>
                  <a:cubicBezTo>
                    <a:pt x="116" y="192"/>
                    <a:pt x="168" y="238"/>
                    <a:pt x="225" y="238"/>
                  </a:cubicBezTo>
                  <a:cubicBezTo>
                    <a:pt x="240" y="238"/>
                    <a:pt x="256" y="235"/>
                    <a:pt x="271" y="228"/>
                  </a:cubicBezTo>
                  <a:cubicBezTo>
                    <a:pt x="300" y="218"/>
                    <a:pt x="309" y="151"/>
                    <a:pt x="333" y="94"/>
                  </a:cubicBezTo>
                  <a:cubicBezTo>
                    <a:pt x="276" y="55"/>
                    <a:pt x="213" y="22"/>
                    <a:pt x="151" y="2"/>
                  </a:cubicBezTo>
                  <a:cubicBezTo>
                    <a:pt x="138" y="1"/>
                    <a:pt x="127" y="0"/>
                    <a:pt x="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10"/>
            <p:cNvSpPr/>
            <p:nvPr/>
          </p:nvSpPr>
          <p:spPr>
            <a:xfrm>
              <a:off x="6946350" y="1044950"/>
              <a:ext cx="7925" cy="7950"/>
            </a:xfrm>
            <a:custGeom>
              <a:rect b="b" l="l" r="r" t="t"/>
              <a:pathLst>
                <a:path extrusionOk="0" h="318" w="317">
                  <a:moveTo>
                    <a:pt x="1" y="1"/>
                  </a:moveTo>
                  <a:cubicBezTo>
                    <a:pt x="5" y="207"/>
                    <a:pt x="111" y="312"/>
                    <a:pt x="317" y="317"/>
                  </a:cubicBezTo>
                  <a:cubicBezTo>
                    <a:pt x="312" y="111"/>
                    <a:pt x="207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10"/>
            <p:cNvSpPr/>
            <p:nvPr/>
          </p:nvSpPr>
          <p:spPr>
            <a:xfrm>
              <a:off x="6160850" y="104640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0"/>
                  </a:moveTo>
                  <a:cubicBezTo>
                    <a:pt x="43" y="48"/>
                    <a:pt x="0" y="101"/>
                    <a:pt x="15" y="134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2" y="96"/>
                    <a:pt x="187" y="63"/>
                  </a:cubicBezTo>
                  <a:cubicBezTo>
                    <a:pt x="178" y="34"/>
                    <a:pt x="106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0"/>
            <p:cNvSpPr/>
            <p:nvPr/>
          </p:nvSpPr>
          <p:spPr>
            <a:xfrm>
              <a:off x="6594825" y="102495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lnTo>
                    <a:pt x="0" y="5"/>
                  </a:lnTo>
                  <a:cubicBezTo>
                    <a:pt x="19" y="112"/>
                    <a:pt x="15" y="245"/>
                    <a:pt x="175" y="245"/>
                  </a:cubicBezTo>
                  <a:cubicBezTo>
                    <a:pt x="180" y="245"/>
                    <a:pt x="186" y="245"/>
                    <a:pt x="192" y="245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15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10"/>
            <p:cNvSpPr/>
            <p:nvPr/>
          </p:nvSpPr>
          <p:spPr>
            <a:xfrm>
              <a:off x="6816225" y="9188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30" y="13"/>
                    <a:pt x="20" y="84"/>
                    <a:pt x="1" y="128"/>
                  </a:cubicBezTo>
                  <a:cubicBezTo>
                    <a:pt x="42" y="144"/>
                    <a:pt x="87" y="178"/>
                    <a:pt x="117" y="178"/>
                  </a:cubicBezTo>
                  <a:cubicBezTo>
                    <a:pt x="122" y="178"/>
                    <a:pt x="126" y="178"/>
                    <a:pt x="130" y="176"/>
                  </a:cubicBezTo>
                  <a:cubicBezTo>
                    <a:pt x="164" y="166"/>
                    <a:pt x="173" y="94"/>
                    <a:pt x="193" y="51"/>
                  </a:cubicBezTo>
                  <a:cubicBezTo>
                    <a:pt x="155" y="34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10"/>
            <p:cNvSpPr/>
            <p:nvPr/>
          </p:nvSpPr>
          <p:spPr>
            <a:xfrm>
              <a:off x="6464450" y="998475"/>
              <a:ext cx="4950" cy="4625"/>
            </a:xfrm>
            <a:custGeom>
              <a:rect b="b" l="l" r="r" t="t"/>
              <a:pathLst>
                <a:path extrusionOk="0" h="185" w="198">
                  <a:moveTo>
                    <a:pt x="63" y="0"/>
                  </a:moveTo>
                  <a:cubicBezTo>
                    <a:pt x="44" y="43"/>
                    <a:pt x="1" y="96"/>
                    <a:pt x="10" y="130"/>
                  </a:cubicBezTo>
                  <a:cubicBezTo>
                    <a:pt x="35" y="162"/>
                    <a:pt x="73" y="184"/>
                    <a:pt x="114" y="184"/>
                  </a:cubicBezTo>
                  <a:cubicBezTo>
                    <a:pt x="121" y="184"/>
                    <a:pt x="128" y="184"/>
                    <a:pt x="135" y="182"/>
                  </a:cubicBezTo>
                  <a:cubicBezTo>
                    <a:pt x="168" y="173"/>
                    <a:pt x="178" y="101"/>
                    <a:pt x="197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10"/>
            <p:cNvSpPr/>
            <p:nvPr/>
          </p:nvSpPr>
          <p:spPr>
            <a:xfrm>
              <a:off x="6896150" y="9307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69" y="0"/>
                  </a:moveTo>
                  <a:cubicBezTo>
                    <a:pt x="65" y="0"/>
                    <a:pt x="61" y="1"/>
                    <a:pt x="58" y="1"/>
                  </a:cubicBezTo>
                  <a:cubicBezTo>
                    <a:pt x="29" y="16"/>
                    <a:pt x="20" y="88"/>
                    <a:pt x="0" y="131"/>
                  </a:cubicBezTo>
                  <a:cubicBezTo>
                    <a:pt x="38" y="147"/>
                    <a:pt x="85" y="182"/>
                    <a:pt x="116" y="182"/>
                  </a:cubicBezTo>
                  <a:cubicBezTo>
                    <a:pt x="121" y="182"/>
                    <a:pt x="126" y="181"/>
                    <a:pt x="130" y="179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10"/>
            <p:cNvSpPr/>
            <p:nvPr/>
          </p:nvSpPr>
          <p:spPr>
            <a:xfrm>
              <a:off x="6228900" y="946600"/>
              <a:ext cx="4825" cy="4675"/>
            </a:xfrm>
            <a:custGeom>
              <a:rect b="b" l="l" r="r" t="t"/>
              <a:pathLst>
                <a:path extrusionOk="0" h="187" w="193">
                  <a:moveTo>
                    <a:pt x="58" y="0"/>
                  </a:moveTo>
                  <a:cubicBezTo>
                    <a:pt x="44" y="43"/>
                    <a:pt x="0" y="96"/>
                    <a:pt x="10" y="129"/>
                  </a:cubicBezTo>
                  <a:cubicBezTo>
                    <a:pt x="24" y="158"/>
                    <a:pt x="91" y="168"/>
                    <a:pt x="135" y="187"/>
                  </a:cubicBezTo>
                  <a:lnTo>
                    <a:pt x="192" y="5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10"/>
            <p:cNvSpPr/>
            <p:nvPr/>
          </p:nvSpPr>
          <p:spPr>
            <a:xfrm>
              <a:off x="6738600" y="99497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68" y="0"/>
                  </a:moveTo>
                  <a:cubicBezTo>
                    <a:pt x="20" y="0"/>
                    <a:pt x="23" y="131"/>
                    <a:pt x="0" y="241"/>
                  </a:cubicBezTo>
                  <a:lnTo>
                    <a:pt x="5" y="241"/>
                  </a:lnTo>
                  <a:cubicBezTo>
                    <a:pt x="115" y="222"/>
                    <a:pt x="254" y="227"/>
                    <a:pt x="245" y="49"/>
                  </a:cubicBezTo>
                  <a:cubicBezTo>
                    <a:pt x="235" y="25"/>
                    <a:pt x="216" y="11"/>
                    <a:pt x="192" y="1"/>
                  </a:cubicBezTo>
                  <a:cubicBezTo>
                    <a:pt x="184" y="1"/>
                    <a:pt x="17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10"/>
            <p:cNvSpPr/>
            <p:nvPr/>
          </p:nvSpPr>
          <p:spPr>
            <a:xfrm>
              <a:off x="6556225" y="966600"/>
              <a:ext cx="5075" cy="4825"/>
            </a:xfrm>
            <a:custGeom>
              <a:rect b="b" l="l" r="r" t="t"/>
              <a:pathLst>
                <a:path extrusionOk="0" h="193" w="203">
                  <a:moveTo>
                    <a:pt x="63" y="0"/>
                  </a:moveTo>
                  <a:cubicBezTo>
                    <a:pt x="44" y="44"/>
                    <a:pt x="1" y="96"/>
                    <a:pt x="10" y="130"/>
                  </a:cubicBezTo>
                  <a:cubicBezTo>
                    <a:pt x="25" y="163"/>
                    <a:pt x="97" y="173"/>
                    <a:pt x="140" y="192"/>
                  </a:cubicBezTo>
                  <a:cubicBezTo>
                    <a:pt x="159" y="149"/>
                    <a:pt x="202" y="91"/>
                    <a:pt x="193" y="63"/>
                  </a:cubicBezTo>
                  <a:cubicBezTo>
                    <a:pt x="178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10"/>
            <p:cNvSpPr/>
            <p:nvPr/>
          </p:nvSpPr>
          <p:spPr>
            <a:xfrm>
              <a:off x="6451025" y="921300"/>
              <a:ext cx="8075" cy="6750"/>
            </a:xfrm>
            <a:custGeom>
              <a:rect b="b" l="l" r="r" t="t"/>
              <a:pathLst>
                <a:path extrusionOk="0" h="270" w="323">
                  <a:moveTo>
                    <a:pt x="164" y="1"/>
                  </a:moveTo>
                  <a:cubicBezTo>
                    <a:pt x="63" y="58"/>
                    <a:pt x="1" y="140"/>
                    <a:pt x="92" y="231"/>
                  </a:cubicBezTo>
                  <a:cubicBezTo>
                    <a:pt x="121" y="258"/>
                    <a:pt x="149" y="270"/>
                    <a:pt x="175" y="270"/>
                  </a:cubicBezTo>
                  <a:cubicBezTo>
                    <a:pt x="232" y="270"/>
                    <a:pt x="283" y="216"/>
                    <a:pt x="322" y="154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10"/>
            <p:cNvSpPr/>
            <p:nvPr/>
          </p:nvSpPr>
          <p:spPr>
            <a:xfrm>
              <a:off x="6118075" y="99800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3" y="0"/>
                  </a:moveTo>
                  <a:cubicBezTo>
                    <a:pt x="44" y="0"/>
                    <a:pt x="23" y="13"/>
                    <a:pt x="0" y="38"/>
                  </a:cubicBezTo>
                  <a:cubicBezTo>
                    <a:pt x="19" y="53"/>
                    <a:pt x="39" y="82"/>
                    <a:pt x="58" y="82"/>
                  </a:cubicBezTo>
                  <a:cubicBezTo>
                    <a:pt x="77" y="82"/>
                    <a:pt x="101" y="62"/>
                    <a:pt x="120" y="48"/>
                  </a:cubicBezTo>
                  <a:cubicBezTo>
                    <a:pt x="103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10"/>
            <p:cNvSpPr/>
            <p:nvPr/>
          </p:nvSpPr>
          <p:spPr>
            <a:xfrm>
              <a:off x="6151725" y="1060500"/>
              <a:ext cx="4750" cy="4500"/>
            </a:xfrm>
            <a:custGeom>
              <a:rect b="b" l="l" r="r" t="t"/>
              <a:pathLst>
                <a:path extrusionOk="0" h="180" w="190">
                  <a:moveTo>
                    <a:pt x="112" y="0"/>
                  </a:moveTo>
                  <a:cubicBezTo>
                    <a:pt x="95" y="0"/>
                    <a:pt x="72" y="6"/>
                    <a:pt x="39" y="21"/>
                  </a:cubicBezTo>
                  <a:cubicBezTo>
                    <a:pt x="1" y="35"/>
                    <a:pt x="82" y="141"/>
                    <a:pt x="154" y="179"/>
                  </a:cubicBezTo>
                  <a:lnTo>
                    <a:pt x="159" y="174"/>
                  </a:lnTo>
                  <a:cubicBezTo>
                    <a:pt x="128" y="131"/>
                    <a:pt x="190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10"/>
            <p:cNvSpPr/>
            <p:nvPr/>
          </p:nvSpPr>
          <p:spPr>
            <a:xfrm>
              <a:off x="6259200" y="900100"/>
              <a:ext cx="4350" cy="5050"/>
            </a:xfrm>
            <a:custGeom>
              <a:rect b="b" l="l" r="r" t="t"/>
              <a:pathLst>
                <a:path extrusionOk="0" h="202" w="174">
                  <a:moveTo>
                    <a:pt x="87" y="1"/>
                  </a:moveTo>
                  <a:cubicBezTo>
                    <a:pt x="1" y="1"/>
                    <a:pt x="11" y="125"/>
                    <a:pt x="6" y="202"/>
                  </a:cubicBezTo>
                  <a:lnTo>
                    <a:pt x="164" y="202"/>
                  </a:lnTo>
                  <a:cubicBezTo>
                    <a:pt x="159" y="125"/>
                    <a:pt x="173" y="5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10"/>
            <p:cNvSpPr/>
            <p:nvPr/>
          </p:nvSpPr>
          <p:spPr>
            <a:xfrm>
              <a:off x="7405375" y="1225575"/>
              <a:ext cx="5650" cy="3575"/>
            </a:xfrm>
            <a:custGeom>
              <a:rect b="b" l="l" r="r" t="t"/>
              <a:pathLst>
                <a:path extrusionOk="0" h="143" w="226">
                  <a:moveTo>
                    <a:pt x="146" y="1"/>
                  </a:moveTo>
                  <a:cubicBezTo>
                    <a:pt x="79" y="1"/>
                    <a:pt x="39" y="67"/>
                    <a:pt x="0" y="128"/>
                  </a:cubicBezTo>
                  <a:lnTo>
                    <a:pt x="168" y="142"/>
                  </a:lnTo>
                  <a:lnTo>
                    <a:pt x="225" y="27"/>
                  </a:lnTo>
                  <a:cubicBezTo>
                    <a:pt x="195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10"/>
            <p:cNvSpPr/>
            <p:nvPr/>
          </p:nvSpPr>
          <p:spPr>
            <a:xfrm>
              <a:off x="7397225" y="1232350"/>
              <a:ext cx="4450" cy="8300"/>
            </a:xfrm>
            <a:custGeom>
              <a:rect b="b" l="l" r="r" t="t"/>
              <a:pathLst>
                <a:path extrusionOk="0" h="332" w="178">
                  <a:moveTo>
                    <a:pt x="178" y="0"/>
                  </a:moveTo>
                  <a:cubicBezTo>
                    <a:pt x="63" y="72"/>
                    <a:pt x="0" y="197"/>
                    <a:pt x="15" y="331"/>
                  </a:cubicBezTo>
                  <a:cubicBezTo>
                    <a:pt x="149" y="259"/>
                    <a:pt x="178" y="135"/>
                    <a:pt x="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10"/>
            <p:cNvSpPr/>
            <p:nvPr/>
          </p:nvSpPr>
          <p:spPr>
            <a:xfrm>
              <a:off x="7334675" y="1359450"/>
              <a:ext cx="2050" cy="2100"/>
            </a:xfrm>
            <a:custGeom>
              <a:rect b="b" l="l" r="r" t="t"/>
              <a:pathLst>
                <a:path extrusionOk="0" h="84" w="82">
                  <a:moveTo>
                    <a:pt x="54" y="0"/>
                  </a:moveTo>
                  <a:cubicBezTo>
                    <a:pt x="44" y="0"/>
                    <a:pt x="17" y="12"/>
                    <a:pt x="0" y="16"/>
                  </a:cubicBezTo>
                  <a:cubicBezTo>
                    <a:pt x="5" y="40"/>
                    <a:pt x="10" y="64"/>
                    <a:pt x="24" y="83"/>
                  </a:cubicBezTo>
                  <a:cubicBezTo>
                    <a:pt x="25" y="84"/>
                    <a:pt x="26" y="84"/>
                    <a:pt x="28" y="84"/>
                  </a:cubicBezTo>
                  <a:cubicBezTo>
                    <a:pt x="38" y="84"/>
                    <a:pt x="65" y="73"/>
                    <a:pt x="82" y="68"/>
                  </a:cubicBezTo>
                  <a:cubicBezTo>
                    <a:pt x="77" y="45"/>
                    <a:pt x="72" y="21"/>
                    <a:pt x="58" y="1"/>
                  </a:cubicBezTo>
                  <a:cubicBezTo>
                    <a:pt x="57" y="1"/>
                    <a:pt x="56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0"/>
            <p:cNvSpPr/>
            <p:nvPr/>
          </p:nvSpPr>
          <p:spPr>
            <a:xfrm>
              <a:off x="6983125" y="1295375"/>
              <a:ext cx="2300" cy="2675"/>
            </a:xfrm>
            <a:custGeom>
              <a:rect b="b" l="l" r="r" t="t"/>
              <a:pathLst>
                <a:path extrusionOk="0" h="107" w="92">
                  <a:moveTo>
                    <a:pt x="68" y="0"/>
                  </a:moveTo>
                  <a:cubicBezTo>
                    <a:pt x="44" y="5"/>
                    <a:pt x="25" y="0"/>
                    <a:pt x="20" y="10"/>
                  </a:cubicBezTo>
                  <a:cubicBezTo>
                    <a:pt x="6" y="29"/>
                    <a:pt x="1" y="53"/>
                    <a:pt x="6" y="72"/>
                  </a:cubicBezTo>
                  <a:cubicBezTo>
                    <a:pt x="19" y="96"/>
                    <a:pt x="33" y="107"/>
                    <a:pt x="47" y="107"/>
                  </a:cubicBezTo>
                  <a:cubicBezTo>
                    <a:pt x="64" y="107"/>
                    <a:pt x="79" y="90"/>
                    <a:pt x="87" y="58"/>
                  </a:cubicBezTo>
                  <a:cubicBezTo>
                    <a:pt x="92" y="39"/>
                    <a:pt x="73" y="2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0"/>
            <p:cNvSpPr/>
            <p:nvPr/>
          </p:nvSpPr>
          <p:spPr>
            <a:xfrm>
              <a:off x="7229725" y="1292625"/>
              <a:ext cx="4325" cy="2025"/>
            </a:xfrm>
            <a:custGeom>
              <a:rect b="b" l="l" r="r" t="t"/>
              <a:pathLst>
                <a:path extrusionOk="0" h="81" w="173">
                  <a:moveTo>
                    <a:pt x="0" y="0"/>
                  </a:moveTo>
                  <a:cubicBezTo>
                    <a:pt x="29" y="55"/>
                    <a:pt x="57" y="81"/>
                    <a:pt x="85" y="81"/>
                  </a:cubicBezTo>
                  <a:cubicBezTo>
                    <a:pt x="115" y="81"/>
                    <a:pt x="144" y="53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0"/>
            <p:cNvSpPr/>
            <p:nvPr/>
          </p:nvSpPr>
          <p:spPr>
            <a:xfrm>
              <a:off x="6944675" y="1302800"/>
              <a:ext cx="1700" cy="1700"/>
            </a:xfrm>
            <a:custGeom>
              <a:rect b="b" l="l" r="r" t="t"/>
              <a:pathLst>
                <a:path extrusionOk="0" h="68" w="68">
                  <a:moveTo>
                    <a:pt x="23" y="1"/>
                  </a:moveTo>
                  <a:cubicBezTo>
                    <a:pt x="14" y="1"/>
                    <a:pt x="6" y="12"/>
                    <a:pt x="1" y="34"/>
                  </a:cubicBezTo>
                  <a:cubicBezTo>
                    <a:pt x="1" y="39"/>
                    <a:pt x="44" y="58"/>
                    <a:pt x="68" y="68"/>
                  </a:cubicBezTo>
                  <a:cubicBezTo>
                    <a:pt x="51" y="23"/>
                    <a:pt x="36" y="1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0"/>
            <p:cNvSpPr/>
            <p:nvPr/>
          </p:nvSpPr>
          <p:spPr>
            <a:xfrm>
              <a:off x="7445500" y="1244575"/>
              <a:ext cx="4100" cy="3850"/>
            </a:xfrm>
            <a:custGeom>
              <a:rect b="b" l="l" r="r" t="t"/>
              <a:pathLst>
                <a:path extrusionOk="0" h="154" w="164">
                  <a:moveTo>
                    <a:pt x="1" y="0"/>
                  </a:moveTo>
                  <a:lnTo>
                    <a:pt x="164" y="15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0"/>
            <p:cNvSpPr/>
            <p:nvPr/>
          </p:nvSpPr>
          <p:spPr>
            <a:xfrm>
              <a:off x="6782575" y="949100"/>
              <a:ext cx="4200" cy="3975"/>
            </a:xfrm>
            <a:custGeom>
              <a:rect b="b" l="l" r="r" t="t"/>
              <a:pathLst>
                <a:path extrusionOk="0" h="159" w="168">
                  <a:moveTo>
                    <a:pt x="158" y="1"/>
                  </a:moveTo>
                  <a:lnTo>
                    <a:pt x="0" y="159"/>
                  </a:lnTo>
                  <a:lnTo>
                    <a:pt x="168" y="154"/>
                  </a:lnTo>
                  <a:cubicBezTo>
                    <a:pt x="168" y="101"/>
                    <a:pt x="158" y="53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0"/>
            <p:cNvSpPr/>
            <p:nvPr/>
          </p:nvSpPr>
          <p:spPr>
            <a:xfrm>
              <a:off x="6786525" y="949100"/>
              <a:ext cx="1700" cy="3875"/>
            </a:xfrm>
            <a:custGeom>
              <a:rect b="b" l="l" r="r" t="t"/>
              <a:pathLst>
                <a:path extrusionOk="0" h="155" w="68">
                  <a:moveTo>
                    <a:pt x="0" y="1"/>
                  </a:moveTo>
                  <a:lnTo>
                    <a:pt x="0" y="1"/>
                  </a:lnTo>
                  <a:cubicBezTo>
                    <a:pt x="5" y="49"/>
                    <a:pt x="10" y="101"/>
                    <a:pt x="10" y="154"/>
                  </a:cubicBezTo>
                  <a:cubicBezTo>
                    <a:pt x="29" y="140"/>
                    <a:pt x="67" y="116"/>
                    <a:pt x="67" y="106"/>
                  </a:cubicBezTo>
                  <a:cubicBezTo>
                    <a:pt x="48" y="73"/>
                    <a:pt x="2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0"/>
            <p:cNvSpPr/>
            <p:nvPr/>
          </p:nvSpPr>
          <p:spPr>
            <a:xfrm>
              <a:off x="6648500" y="961075"/>
              <a:ext cx="2300" cy="1600"/>
            </a:xfrm>
            <a:custGeom>
              <a:rect b="b" l="l" r="r" t="t"/>
              <a:pathLst>
                <a:path extrusionOk="0" h="64" w="92">
                  <a:moveTo>
                    <a:pt x="91" y="1"/>
                  </a:moveTo>
                  <a:cubicBezTo>
                    <a:pt x="15" y="25"/>
                    <a:pt x="0" y="49"/>
                    <a:pt x="53" y="63"/>
                  </a:cubicBezTo>
                  <a:cubicBezTo>
                    <a:pt x="62" y="63"/>
                    <a:pt x="77" y="20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10"/>
            <p:cNvSpPr/>
            <p:nvPr/>
          </p:nvSpPr>
          <p:spPr>
            <a:xfrm>
              <a:off x="6962050" y="945025"/>
              <a:ext cx="4225" cy="3975"/>
            </a:xfrm>
            <a:custGeom>
              <a:rect b="b" l="l" r="r" t="t"/>
              <a:pathLst>
                <a:path extrusionOk="0" h="159" w="169">
                  <a:moveTo>
                    <a:pt x="0" y="1"/>
                  </a:moveTo>
                  <a:cubicBezTo>
                    <a:pt x="58" y="53"/>
                    <a:pt x="111" y="111"/>
                    <a:pt x="168" y="159"/>
                  </a:cubicBezTo>
                  <a:cubicBezTo>
                    <a:pt x="111" y="111"/>
                    <a:pt x="58" y="5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10"/>
            <p:cNvSpPr/>
            <p:nvPr/>
          </p:nvSpPr>
          <p:spPr>
            <a:xfrm>
              <a:off x="6904425" y="607150"/>
              <a:ext cx="167150" cy="106675"/>
            </a:xfrm>
            <a:custGeom>
              <a:rect b="b" l="l" r="r" t="t"/>
              <a:pathLst>
                <a:path extrusionOk="0" h="4267" w="6686">
                  <a:moveTo>
                    <a:pt x="1946" y="1"/>
                  </a:moveTo>
                  <a:lnTo>
                    <a:pt x="1946" y="1"/>
                  </a:lnTo>
                  <a:cubicBezTo>
                    <a:pt x="1776" y="142"/>
                    <a:pt x="2132" y="600"/>
                    <a:pt x="1616" y="600"/>
                  </a:cubicBezTo>
                  <a:cubicBezTo>
                    <a:pt x="1608" y="600"/>
                    <a:pt x="1600" y="600"/>
                    <a:pt x="1591" y="600"/>
                  </a:cubicBezTo>
                  <a:cubicBezTo>
                    <a:pt x="1294" y="585"/>
                    <a:pt x="1069" y="427"/>
                    <a:pt x="829" y="312"/>
                  </a:cubicBezTo>
                  <a:lnTo>
                    <a:pt x="829" y="312"/>
                  </a:lnTo>
                  <a:cubicBezTo>
                    <a:pt x="709" y="552"/>
                    <a:pt x="983" y="868"/>
                    <a:pt x="709" y="930"/>
                  </a:cubicBezTo>
                  <a:cubicBezTo>
                    <a:pt x="0" y="1089"/>
                    <a:pt x="249" y="1510"/>
                    <a:pt x="326" y="2081"/>
                  </a:cubicBezTo>
                  <a:cubicBezTo>
                    <a:pt x="590" y="1712"/>
                    <a:pt x="901" y="1597"/>
                    <a:pt x="1026" y="1295"/>
                  </a:cubicBezTo>
                  <a:cubicBezTo>
                    <a:pt x="1090" y="1131"/>
                    <a:pt x="1155" y="952"/>
                    <a:pt x="1331" y="952"/>
                  </a:cubicBezTo>
                  <a:cubicBezTo>
                    <a:pt x="1351" y="952"/>
                    <a:pt x="1372" y="954"/>
                    <a:pt x="1395" y="959"/>
                  </a:cubicBezTo>
                  <a:cubicBezTo>
                    <a:pt x="1606" y="1007"/>
                    <a:pt x="1788" y="1165"/>
                    <a:pt x="1783" y="1405"/>
                  </a:cubicBezTo>
                  <a:cubicBezTo>
                    <a:pt x="1778" y="1558"/>
                    <a:pt x="1792" y="1604"/>
                    <a:pt x="1829" y="1604"/>
                  </a:cubicBezTo>
                  <a:cubicBezTo>
                    <a:pt x="1868" y="1604"/>
                    <a:pt x="1932" y="1554"/>
                    <a:pt x="2027" y="1520"/>
                  </a:cubicBezTo>
                  <a:cubicBezTo>
                    <a:pt x="2079" y="1501"/>
                    <a:pt x="2133" y="1493"/>
                    <a:pt x="2187" y="1493"/>
                  </a:cubicBezTo>
                  <a:cubicBezTo>
                    <a:pt x="2369" y="1493"/>
                    <a:pt x="2562" y="1578"/>
                    <a:pt x="2755" y="1578"/>
                  </a:cubicBezTo>
                  <a:cubicBezTo>
                    <a:pt x="2860" y="1578"/>
                    <a:pt x="2965" y="1553"/>
                    <a:pt x="3067" y="1477"/>
                  </a:cubicBezTo>
                  <a:cubicBezTo>
                    <a:pt x="3070" y="1475"/>
                    <a:pt x="3073" y="1474"/>
                    <a:pt x="3076" y="1474"/>
                  </a:cubicBezTo>
                  <a:cubicBezTo>
                    <a:pt x="3116" y="1474"/>
                    <a:pt x="3208" y="1610"/>
                    <a:pt x="3226" y="1716"/>
                  </a:cubicBezTo>
                  <a:cubicBezTo>
                    <a:pt x="3288" y="2079"/>
                    <a:pt x="3332" y="2205"/>
                    <a:pt x="3486" y="2205"/>
                  </a:cubicBezTo>
                  <a:cubicBezTo>
                    <a:pt x="3557" y="2205"/>
                    <a:pt x="3653" y="2178"/>
                    <a:pt x="3786" y="2133"/>
                  </a:cubicBezTo>
                  <a:cubicBezTo>
                    <a:pt x="3972" y="2072"/>
                    <a:pt x="4162" y="1996"/>
                    <a:pt x="4326" y="1996"/>
                  </a:cubicBezTo>
                  <a:cubicBezTo>
                    <a:pt x="4520" y="1996"/>
                    <a:pt x="4677" y="2104"/>
                    <a:pt x="4745" y="2474"/>
                  </a:cubicBezTo>
                  <a:cubicBezTo>
                    <a:pt x="4752" y="2538"/>
                    <a:pt x="4807" y="2581"/>
                    <a:pt x="4866" y="2581"/>
                  </a:cubicBezTo>
                  <a:cubicBezTo>
                    <a:pt x="4887" y="2581"/>
                    <a:pt x="4907" y="2576"/>
                    <a:pt x="4927" y="2565"/>
                  </a:cubicBezTo>
                  <a:cubicBezTo>
                    <a:pt x="5002" y="2514"/>
                    <a:pt x="5068" y="2494"/>
                    <a:pt x="5128" y="2494"/>
                  </a:cubicBezTo>
                  <a:cubicBezTo>
                    <a:pt x="5335" y="2494"/>
                    <a:pt x="5471" y="2728"/>
                    <a:pt x="5660" y="2728"/>
                  </a:cubicBezTo>
                  <a:cubicBezTo>
                    <a:pt x="5676" y="2728"/>
                    <a:pt x="5692" y="2726"/>
                    <a:pt x="5708" y="2723"/>
                  </a:cubicBezTo>
                  <a:lnTo>
                    <a:pt x="5708" y="2723"/>
                  </a:lnTo>
                  <a:cubicBezTo>
                    <a:pt x="5727" y="3183"/>
                    <a:pt x="5229" y="3116"/>
                    <a:pt x="5133" y="3485"/>
                  </a:cubicBezTo>
                  <a:cubicBezTo>
                    <a:pt x="5032" y="3892"/>
                    <a:pt x="5349" y="4007"/>
                    <a:pt x="5411" y="4266"/>
                  </a:cubicBezTo>
                  <a:cubicBezTo>
                    <a:pt x="5814" y="4094"/>
                    <a:pt x="5449" y="3715"/>
                    <a:pt x="5622" y="3518"/>
                  </a:cubicBezTo>
                  <a:cubicBezTo>
                    <a:pt x="5646" y="3516"/>
                    <a:pt x="5670" y="3514"/>
                    <a:pt x="5692" y="3514"/>
                  </a:cubicBezTo>
                  <a:cubicBezTo>
                    <a:pt x="6158" y="3514"/>
                    <a:pt x="6158" y="4112"/>
                    <a:pt x="6537" y="4189"/>
                  </a:cubicBezTo>
                  <a:cubicBezTo>
                    <a:pt x="6686" y="3897"/>
                    <a:pt x="6633" y="3672"/>
                    <a:pt x="6413" y="3518"/>
                  </a:cubicBezTo>
                  <a:cubicBezTo>
                    <a:pt x="6183" y="3360"/>
                    <a:pt x="6135" y="3140"/>
                    <a:pt x="6144" y="2900"/>
                  </a:cubicBezTo>
                  <a:cubicBezTo>
                    <a:pt x="6154" y="2661"/>
                    <a:pt x="6168" y="2416"/>
                    <a:pt x="5957" y="2239"/>
                  </a:cubicBezTo>
                  <a:cubicBezTo>
                    <a:pt x="5862" y="2148"/>
                    <a:pt x="5751" y="2076"/>
                    <a:pt x="5632" y="2028"/>
                  </a:cubicBezTo>
                  <a:cubicBezTo>
                    <a:pt x="5373" y="1942"/>
                    <a:pt x="5363" y="1817"/>
                    <a:pt x="5507" y="1621"/>
                  </a:cubicBezTo>
                  <a:cubicBezTo>
                    <a:pt x="5598" y="1496"/>
                    <a:pt x="5727" y="1328"/>
                    <a:pt x="5473" y="1256"/>
                  </a:cubicBezTo>
                  <a:cubicBezTo>
                    <a:pt x="5448" y="1250"/>
                    <a:pt x="5424" y="1247"/>
                    <a:pt x="5403" y="1247"/>
                  </a:cubicBezTo>
                  <a:cubicBezTo>
                    <a:pt x="5255" y="1247"/>
                    <a:pt x="5212" y="1398"/>
                    <a:pt x="5191" y="1549"/>
                  </a:cubicBezTo>
                  <a:cubicBezTo>
                    <a:pt x="5176" y="1664"/>
                    <a:pt x="5243" y="1817"/>
                    <a:pt x="5052" y="1899"/>
                  </a:cubicBezTo>
                  <a:cubicBezTo>
                    <a:pt x="4699" y="1755"/>
                    <a:pt x="4444" y="1231"/>
                    <a:pt x="4031" y="1231"/>
                  </a:cubicBezTo>
                  <a:cubicBezTo>
                    <a:pt x="3893" y="1231"/>
                    <a:pt x="3738" y="1289"/>
                    <a:pt x="3556" y="1438"/>
                  </a:cubicBezTo>
                  <a:cubicBezTo>
                    <a:pt x="3555" y="1440"/>
                    <a:pt x="3553" y="1441"/>
                    <a:pt x="3550" y="1441"/>
                  </a:cubicBezTo>
                  <a:cubicBezTo>
                    <a:pt x="3536" y="1441"/>
                    <a:pt x="3505" y="1425"/>
                    <a:pt x="3489" y="1410"/>
                  </a:cubicBezTo>
                  <a:cubicBezTo>
                    <a:pt x="3135" y="997"/>
                    <a:pt x="2464" y="954"/>
                    <a:pt x="2272" y="336"/>
                  </a:cubicBezTo>
                  <a:cubicBezTo>
                    <a:pt x="2234" y="207"/>
                    <a:pt x="2186" y="20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10"/>
            <p:cNvSpPr/>
            <p:nvPr/>
          </p:nvSpPr>
          <p:spPr>
            <a:xfrm>
              <a:off x="6923350" y="670775"/>
              <a:ext cx="86525" cy="65750"/>
            </a:xfrm>
            <a:custGeom>
              <a:rect b="b" l="l" r="r" t="t"/>
              <a:pathLst>
                <a:path extrusionOk="0" h="2630" w="3461">
                  <a:moveTo>
                    <a:pt x="849" y="1"/>
                  </a:moveTo>
                  <a:lnTo>
                    <a:pt x="0" y="624"/>
                  </a:lnTo>
                  <a:cubicBezTo>
                    <a:pt x="123" y="696"/>
                    <a:pt x="229" y="726"/>
                    <a:pt x="325" y="726"/>
                  </a:cubicBezTo>
                  <a:cubicBezTo>
                    <a:pt x="475" y="726"/>
                    <a:pt x="599" y="651"/>
                    <a:pt x="719" y="552"/>
                  </a:cubicBezTo>
                  <a:cubicBezTo>
                    <a:pt x="823" y="468"/>
                    <a:pt x="944" y="433"/>
                    <a:pt x="1055" y="433"/>
                  </a:cubicBezTo>
                  <a:cubicBezTo>
                    <a:pt x="1226" y="433"/>
                    <a:pt x="1375" y="516"/>
                    <a:pt x="1409" y="638"/>
                  </a:cubicBezTo>
                  <a:cubicBezTo>
                    <a:pt x="1520" y="1036"/>
                    <a:pt x="2133" y="1357"/>
                    <a:pt x="1659" y="1884"/>
                  </a:cubicBezTo>
                  <a:cubicBezTo>
                    <a:pt x="1496" y="2047"/>
                    <a:pt x="1520" y="2315"/>
                    <a:pt x="1707" y="2450"/>
                  </a:cubicBezTo>
                  <a:cubicBezTo>
                    <a:pt x="1871" y="2571"/>
                    <a:pt x="2058" y="2629"/>
                    <a:pt x="2246" y="2629"/>
                  </a:cubicBezTo>
                  <a:cubicBezTo>
                    <a:pt x="2540" y="2629"/>
                    <a:pt x="2840" y="2487"/>
                    <a:pt x="3068" y="2224"/>
                  </a:cubicBezTo>
                  <a:cubicBezTo>
                    <a:pt x="3192" y="2100"/>
                    <a:pt x="3322" y="1985"/>
                    <a:pt x="3461" y="1874"/>
                  </a:cubicBezTo>
                  <a:cubicBezTo>
                    <a:pt x="3178" y="1596"/>
                    <a:pt x="2890" y="1515"/>
                    <a:pt x="2641" y="1366"/>
                  </a:cubicBezTo>
                  <a:cubicBezTo>
                    <a:pt x="2526" y="1299"/>
                    <a:pt x="2373" y="1199"/>
                    <a:pt x="2478" y="1064"/>
                  </a:cubicBezTo>
                  <a:cubicBezTo>
                    <a:pt x="2847" y="600"/>
                    <a:pt x="2406" y="518"/>
                    <a:pt x="2167" y="298"/>
                  </a:cubicBezTo>
                  <a:cubicBezTo>
                    <a:pt x="2006" y="151"/>
                    <a:pt x="1822" y="125"/>
                    <a:pt x="1634" y="125"/>
                  </a:cubicBezTo>
                  <a:cubicBezTo>
                    <a:pt x="1531" y="125"/>
                    <a:pt x="1427" y="132"/>
                    <a:pt x="1325" y="132"/>
                  </a:cubicBezTo>
                  <a:cubicBezTo>
                    <a:pt x="1156" y="132"/>
                    <a:pt x="993" y="111"/>
                    <a:pt x="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0"/>
            <p:cNvSpPr/>
            <p:nvPr/>
          </p:nvSpPr>
          <p:spPr>
            <a:xfrm>
              <a:off x="6667075" y="607325"/>
              <a:ext cx="62925" cy="76075"/>
            </a:xfrm>
            <a:custGeom>
              <a:rect b="b" l="l" r="r" t="t"/>
              <a:pathLst>
                <a:path extrusionOk="0" h="3043" w="2517">
                  <a:moveTo>
                    <a:pt x="1294" y="1570"/>
                  </a:moveTo>
                  <a:lnTo>
                    <a:pt x="1308" y="1628"/>
                  </a:lnTo>
                  <a:cubicBezTo>
                    <a:pt x="1289" y="1637"/>
                    <a:pt x="1265" y="1647"/>
                    <a:pt x="1241" y="1647"/>
                  </a:cubicBezTo>
                  <a:cubicBezTo>
                    <a:pt x="1232" y="1647"/>
                    <a:pt x="1227" y="1609"/>
                    <a:pt x="1222" y="1590"/>
                  </a:cubicBezTo>
                  <a:lnTo>
                    <a:pt x="1294" y="1570"/>
                  </a:lnTo>
                  <a:close/>
                  <a:moveTo>
                    <a:pt x="789" y="1728"/>
                  </a:moveTo>
                  <a:cubicBezTo>
                    <a:pt x="791" y="1728"/>
                    <a:pt x="793" y="1728"/>
                    <a:pt x="796" y="1729"/>
                  </a:cubicBezTo>
                  <a:cubicBezTo>
                    <a:pt x="853" y="1743"/>
                    <a:pt x="858" y="1776"/>
                    <a:pt x="810" y="1810"/>
                  </a:cubicBezTo>
                  <a:cubicBezTo>
                    <a:pt x="807" y="1812"/>
                    <a:pt x="802" y="1813"/>
                    <a:pt x="797" y="1813"/>
                  </a:cubicBezTo>
                  <a:cubicBezTo>
                    <a:pt x="781" y="1813"/>
                    <a:pt x="760" y="1803"/>
                    <a:pt x="752" y="1796"/>
                  </a:cubicBezTo>
                  <a:cubicBezTo>
                    <a:pt x="738" y="1791"/>
                    <a:pt x="738" y="1767"/>
                    <a:pt x="738" y="1748"/>
                  </a:cubicBezTo>
                  <a:cubicBezTo>
                    <a:pt x="755" y="1743"/>
                    <a:pt x="772" y="1728"/>
                    <a:pt x="789" y="1728"/>
                  </a:cubicBezTo>
                  <a:close/>
                  <a:moveTo>
                    <a:pt x="1072" y="1"/>
                  </a:moveTo>
                  <a:cubicBezTo>
                    <a:pt x="1015" y="1"/>
                    <a:pt x="953" y="21"/>
                    <a:pt x="891" y="32"/>
                  </a:cubicBezTo>
                  <a:cubicBezTo>
                    <a:pt x="709" y="66"/>
                    <a:pt x="527" y="80"/>
                    <a:pt x="345" y="99"/>
                  </a:cubicBezTo>
                  <a:cubicBezTo>
                    <a:pt x="211" y="113"/>
                    <a:pt x="67" y="123"/>
                    <a:pt x="34" y="286"/>
                  </a:cubicBezTo>
                  <a:cubicBezTo>
                    <a:pt x="0" y="444"/>
                    <a:pt x="91" y="530"/>
                    <a:pt x="240" y="554"/>
                  </a:cubicBezTo>
                  <a:cubicBezTo>
                    <a:pt x="489" y="598"/>
                    <a:pt x="681" y="660"/>
                    <a:pt x="427" y="943"/>
                  </a:cubicBezTo>
                  <a:cubicBezTo>
                    <a:pt x="369" y="1010"/>
                    <a:pt x="359" y="1110"/>
                    <a:pt x="441" y="1144"/>
                  </a:cubicBezTo>
                  <a:cubicBezTo>
                    <a:pt x="891" y="1336"/>
                    <a:pt x="733" y="1436"/>
                    <a:pt x="412" y="1599"/>
                  </a:cubicBezTo>
                  <a:cubicBezTo>
                    <a:pt x="230" y="1705"/>
                    <a:pt x="120" y="1906"/>
                    <a:pt x="129" y="2117"/>
                  </a:cubicBezTo>
                  <a:cubicBezTo>
                    <a:pt x="241" y="2159"/>
                    <a:pt x="349" y="2176"/>
                    <a:pt x="455" y="2176"/>
                  </a:cubicBezTo>
                  <a:cubicBezTo>
                    <a:pt x="866" y="2176"/>
                    <a:pt x="1247" y="1924"/>
                    <a:pt x="1658" y="1920"/>
                  </a:cubicBezTo>
                  <a:lnTo>
                    <a:pt x="1658" y="1920"/>
                  </a:lnTo>
                  <a:cubicBezTo>
                    <a:pt x="1570" y="2769"/>
                    <a:pt x="1714" y="3043"/>
                    <a:pt x="2345" y="3043"/>
                  </a:cubicBezTo>
                  <a:cubicBezTo>
                    <a:pt x="2399" y="3043"/>
                    <a:pt x="2456" y="3041"/>
                    <a:pt x="2516" y="3037"/>
                  </a:cubicBezTo>
                  <a:cubicBezTo>
                    <a:pt x="2353" y="2725"/>
                    <a:pt x="1845" y="2788"/>
                    <a:pt x="1970" y="2380"/>
                  </a:cubicBezTo>
                  <a:cubicBezTo>
                    <a:pt x="2181" y="1705"/>
                    <a:pt x="1907" y="1326"/>
                    <a:pt x="1280" y="1120"/>
                  </a:cubicBezTo>
                  <a:cubicBezTo>
                    <a:pt x="1232" y="1096"/>
                    <a:pt x="1193" y="1062"/>
                    <a:pt x="1160" y="1019"/>
                  </a:cubicBezTo>
                  <a:cubicBezTo>
                    <a:pt x="968" y="837"/>
                    <a:pt x="705" y="665"/>
                    <a:pt x="1174" y="478"/>
                  </a:cubicBezTo>
                  <a:cubicBezTo>
                    <a:pt x="1284" y="435"/>
                    <a:pt x="1280" y="243"/>
                    <a:pt x="1227" y="113"/>
                  </a:cubicBezTo>
                  <a:cubicBezTo>
                    <a:pt x="1189" y="25"/>
                    <a:pt x="1134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0"/>
            <p:cNvSpPr/>
            <p:nvPr/>
          </p:nvSpPr>
          <p:spPr>
            <a:xfrm>
              <a:off x="7139725" y="895675"/>
              <a:ext cx="84025" cy="52900"/>
            </a:xfrm>
            <a:custGeom>
              <a:rect b="b" l="l" r="r" t="t"/>
              <a:pathLst>
                <a:path extrusionOk="0" h="2116" w="3361">
                  <a:moveTo>
                    <a:pt x="2458" y="0"/>
                  </a:moveTo>
                  <a:cubicBezTo>
                    <a:pt x="2437" y="0"/>
                    <a:pt x="2415" y="2"/>
                    <a:pt x="2392" y="5"/>
                  </a:cubicBezTo>
                  <a:cubicBezTo>
                    <a:pt x="2287" y="278"/>
                    <a:pt x="2344" y="571"/>
                    <a:pt x="2330" y="853"/>
                  </a:cubicBezTo>
                  <a:cubicBezTo>
                    <a:pt x="2359" y="853"/>
                    <a:pt x="2383" y="853"/>
                    <a:pt x="2412" y="858"/>
                  </a:cubicBezTo>
                  <a:cubicBezTo>
                    <a:pt x="2435" y="863"/>
                    <a:pt x="2460" y="865"/>
                    <a:pt x="2486" y="865"/>
                  </a:cubicBezTo>
                  <a:cubicBezTo>
                    <a:pt x="2538" y="865"/>
                    <a:pt x="2593" y="858"/>
                    <a:pt x="2646" y="858"/>
                  </a:cubicBezTo>
                  <a:cubicBezTo>
                    <a:pt x="2739" y="858"/>
                    <a:pt x="2824" y="880"/>
                    <a:pt x="2876" y="1002"/>
                  </a:cubicBezTo>
                  <a:cubicBezTo>
                    <a:pt x="2881" y="1050"/>
                    <a:pt x="2857" y="1093"/>
                    <a:pt x="2824" y="1122"/>
                  </a:cubicBezTo>
                  <a:cubicBezTo>
                    <a:pt x="2743" y="1152"/>
                    <a:pt x="2669" y="1169"/>
                    <a:pt x="2603" y="1169"/>
                  </a:cubicBezTo>
                  <a:cubicBezTo>
                    <a:pt x="2457" y="1169"/>
                    <a:pt x="2355" y="1084"/>
                    <a:pt x="2325" y="863"/>
                  </a:cubicBezTo>
                  <a:cubicBezTo>
                    <a:pt x="2076" y="872"/>
                    <a:pt x="1731" y="844"/>
                    <a:pt x="1707" y="1141"/>
                  </a:cubicBezTo>
                  <a:cubicBezTo>
                    <a:pt x="1693" y="1294"/>
                    <a:pt x="1836" y="1467"/>
                    <a:pt x="1626" y="1591"/>
                  </a:cubicBezTo>
                  <a:cubicBezTo>
                    <a:pt x="1570" y="1627"/>
                    <a:pt x="1515" y="1640"/>
                    <a:pt x="1461" y="1640"/>
                  </a:cubicBezTo>
                  <a:cubicBezTo>
                    <a:pt x="1339" y="1640"/>
                    <a:pt x="1220" y="1573"/>
                    <a:pt x="1094" y="1543"/>
                  </a:cubicBezTo>
                  <a:cubicBezTo>
                    <a:pt x="965" y="1513"/>
                    <a:pt x="841" y="1495"/>
                    <a:pt x="724" y="1495"/>
                  </a:cubicBezTo>
                  <a:cubicBezTo>
                    <a:pt x="412" y="1495"/>
                    <a:pt x="151" y="1625"/>
                    <a:pt x="1" y="2008"/>
                  </a:cubicBezTo>
                  <a:cubicBezTo>
                    <a:pt x="79" y="2080"/>
                    <a:pt x="150" y="2104"/>
                    <a:pt x="218" y="2104"/>
                  </a:cubicBezTo>
                  <a:cubicBezTo>
                    <a:pt x="355" y="2104"/>
                    <a:pt x="478" y="2004"/>
                    <a:pt x="610" y="1984"/>
                  </a:cubicBezTo>
                  <a:cubicBezTo>
                    <a:pt x="781" y="1961"/>
                    <a:pt x="939" y="1831"/>
                    <a:pt x="1103" y="1831"/>
                  </a:cubicBezTo>
                  <a:cubicBezTo>
                    <a:pt x="1141" y="1831"/>
                    <a:pt x="1179" y="1838"/>
                    <a:pt x="1218" y="1855"/>
                  </a:cubicBezTo>
                  <a:cubicBezTo>
                    <a:pt x="1348" y="1910"/>
                    <a:pt x="1464" y="1939"/>
                    <a:pt x="1568" y="1939"/>
                  </a:cubicBezTo>
                  <a:cubicBezTo>
                    <a:pt x="1780" y="1939"/>
                    <a:pt x="1946" y="1823"/>
                    <a:pt x="2090" y="1582"/>
                  </a:cubicBezTo>
                  <a:cubicBezTo>
                    <a:pt x="2126" y="1534"/>
                    <a:pt x="2180" y="1510"/>
                    <a:pt x="2234" y="1510"/>
                  </a:cubicBezTo>
                  <a:cubicBezTo>
                    <a:pt x="2283" y="1510"/>
                    <a:pt x="2332" y="1529"/>
                    <a:pt x="2368" y="1567"/>
                  </a:cubicBezTo>
                  <a:cubicBezTo>
                    <a:pt x="2431" y="1625"/>
                    <a:pt x="2431" y="1721"/>
                    <a:pt x="2368" y="1778"/>
                  </a:cubicBezTo>
                  <a:cubicBezTo>
                    <a:pt x="2282" y="1874"/>
                    <a:pt x="2153" y="1984"/>
                    <a:pt x="2330" y="2090"/>
                  </a:cubicBezTo>
                  <a:cubicBezTo>
                    <a:pt x="2361" y="2108"/>
                    <a:pt x="2392" y="2116"/>
                    <a:pt x="2422" y="2116"/>
                  </a:cubicBezTo>
                  <a:cubicBezTo>
                    <a:pt x="2512" y="2116"/>
                    <a:pt x="2594" y="2043"/>
                    <a:pt x="2651" y="1946"/>
                  </a:cubicBezTo>
                  <a:cubicBezTo>
                    <a:pt x="2819" y="1678"/>
                    <a:pt x="3078" y="1476"/>
                    <a:pt x="3207" y="1174"/>
                  </a:cubicBezTo>
                  <a:cubicBezTo>
                    <a:pt x="3361" y="801"/>
                    <a:pt x="3284" y="470"/>
                    <a:pt x="2968" y="269"/>
                  </a:cubicBezTo>
                  <a:cubicBezTo>
                    <a:pt x="2818" y="177"/>
                    <a:pt x="2685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0"/>
            <p:cNvSpPr/>
            <p:nvPr/>
          </p:nvSpPr>
          <p:spPr>
            <a:xfrm>
              <a:off x="7400225" y="1032725"/>
              <a:ext cx="57050" cy="63550"/>
            </a:xfrm>
            <a:custGeom>
              <a:rect b="b" l="l" r="r" t="t"/>
              <a:pathLst>
                <a:path extrusionOk="0" h="2542" w="2282">
                  <a:moveTo>
                    <a:pt x="1982" y="85"/>
                  </a:moveTo>
                  <a:cubicBezTo>
                    <a:pt x="1964" y="85"/>
                    <a:pt x="1946" y="87"/>
                    <a:pt x="1927" y="92"/>
                  </a:cubicBezTo>
                  <a:cubicBezTo>
                    <a:pt x="1697" y="150"/>
                    <a:pt x="1256" y="1"/>
                    <a:pt x="1241" y="418"/>
                  </a:cubicBezTo>
                  <a:cubicBezTo>
                    <a:pt x="1222" y="979"/>
                    <a:pt x="949" y="1132"/>
                    <a:pt x="446" y="1142"/>
                  </a:cubicBezTo>
                  <a:cubicBezTo>
                    <a:pt x="91" y="1151"/>
                    <a:pt x="0" y="1343"/>
                    <a:pt x="105" y="1674"/>
                  </a:cubicBezTo>
                  <a:cubicBezTo>
                    <a:pt x="192" y="1947"/>
                    <a:pt x="374" y="2167"/>
                    <a:pt x="647" y="2196"/>
                  </a:cubicBezTo>
                  <a:cubicBezTo>
                    <a:pt x="968" y="2225"/>
                    <a:pt x="1217" y="2402"/>
                    <a:pt x="1524" y="2541"/>
                  </a:cubicBezTo>
                  <a:cubicBezTo>
                    <a:pt x="1543" y="2292"/>
                    <a:pt x="1457" y="2043"/>
                    <a:pt x="1280" y="1860"/>
                  </a:cubicBezTo>
                  <a:cubicBezTo>
                    <a:pt x="1088" y="1640"/>
                    <a:pt x="1160" y="1410"/>
                    <a:pt x="1495" y="1381"/>
                  </a:cubicBezTo>
                  <a:cubicBezTo>
                    <a:pt x="1644" y="1372"/>
                    <a:pt x="1812" y="1357"/>
                    <a:pt x="1692" y="1194"/>
                  </a:cubicBezTo>
                  <a:cubicBezTo>
                    <a:pt x="1399" y="801"/>
                    <a:pt x="1692" y="825"/>
                    <a:pt x="1941" y="801"/>
                  </a:cubicBezTo>
                  <a:cubicBezTo>
                    <a:pt x="2109" y="782"/>
                    <a:pt x="2281" y="744"/>
                    <a:pt x="2257" y="543"/>
                  </a:cubicBezTo>
                  <a:cubicBezTo>
                    <a:pt x="2235" y="354"/>
                    <a:pt x="2169" y="85"/>
                    <a:pt x="1982" y="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0"/>
            <p:cNvSpPr/>
            <p:nvPr/>
          </p:nvSpPr>
          <p:spPr>
            <a:xfrm>
              <a:off x="6836475" y="622975"/>
              <a:ext cx="56225" cy="74250"/>
            </a:xfrm>
            <a:custGeom>
              <a:rect b="b" l="l" r="r" t="t"/>
              <a:pathLst>
                <a:path extrusionOk="0" h="2970" w="2249">
                  <a:moveTo>
                    <a:pt x="786" y="1403"/>
                  </a:moveTo>
                  <a:cubicBezTo>
                    <a:pt x="793" y="1403"/>
                    <a:pt x="799" y="1404"/>
                    <a:pt x="806" y="1404"/>
                  </a:cubicBezTo>
                  <a:cubicBezTo>
                    <a:pt x="887" y="1414"/>
                    <a:pt x="959" y="1448"/>
                    <a:pt x="959" y="1539"/>
                  </a:cubicBezTo>
                  <a:cubicBezTo>
                    <a:pt x="963" y="1649"/>
                    <a:pt x="899" y="1680"/>
                    <a:pt x="822" y="1680"/>
                  </a:cubicBezTo>
                  <a:cubicBezTo>
                    <a:pt x="798" y="1680"/>
                    <a:pt x="773" y="1677"/>
                    <a:pt x="748" y="1673"/>
                  </a:cubicBezTo>
                  <a:cubicBezTo>
                    <a:pt x="672" y="1658"/>
                    <a:pt x="600" y="1611"/>
                    <a:pt x="629" y="1515"/>
                  </a:cubicBezTo>
                  <a:cubicBezTo>
                    <a:pt x="655" y="1449"/>
                    <a:pt x="717" y="1403"/>
                    <a:pt x="786" y="1403"/>
                  </a:cubicBezTo>
                  <a:close/>
                  <a:moveTo>
                    <a:pt x="571" y="0"/>
                  </a:moveTo>
                  <a:lnTo>
                    <a:pt x="571" y="0"/>
                  </a:lnTo>
                  <a:cubicBezTo>
                    <a:pt x="442" y="317"/>
                    <a:pt x="1" y="398"/>
                    <a:pt x="125" y="839"/>
                  </a:cubicBezTo>
                  <a:cubicBezTo>
                    <a:pt x="331" y="1587"/>
                    <a:pt x="221" y="2454"/>
                    <a:pt x="1046" y="2929"/>
                  </a:cubicBezTo>
                  <a:cubicBezTo>
                    <a:pt x="1085" y="2948"/>
                    <a:pt x="1108" y="2970"/>
                    <a:pt x="1128" y="2970"/>
                  </a:cubicBezTo>
                  <a:cubicBezTo>
                    <a:pt x="1138" y="2970"/>
                    <a:pt x="1147" y="2965"/>
                    <a:pt x="1156" y="2952"/>
                  </a:cubicBezTo>
                  <a:cubicBezTo>
                    <a:pt x="1348" y="2603"/>
                    <a:pt x="955" y="2258"/>
                    <a:pt x="1185" y="1884"/>
                  </a:cubicBezTo>
                  <a:cubicBezTo>
                    <a:pt x="1318" y="1668"/>
                    <a:pt x="1485" y="1619"/>
                    <a:pt x="1660" y="1619"/>
                  </a:cubicBezTo>
                  <a:cubicBezTo>
                    <a:pt x="1806" y="1619"/>
                    <a:pt x="1959" y="1653"/>
                    <a:pt x="2105" y="1653"/>
                  </a:cubicBezTo>
                  <a:cubicBezTo>
                    <a:pt x="2154" y="1653"/>
                    <a:pt x="2202" y="1649"/>
                    <a:pt x="2249" y="1639"/>
                  </a:cubicBezTo>
                  <a:cubicBezTo>
                    <a:pt x="2234" y="1361"/>
                    <a:pt x="2205" y="1141"/>
                    <a:pt x="2014" y="978"/>
                  </a:cubicBezTo>
                  <a:cubicBezTo>
                    <a:pt x="1725" y="1139"/>
                    <a:pt x="1585" y="1203"/>
                    <a:pt x="1460" y="1203"/>
                  </a:cubicBezTo>
                  <a:cubicBezTo>
                    <a:pt x="1337" y="1203"/>
                    <a:pt x="1229" y="1140"/>
                    <a:pt x="1007" y="1050"/>
                  </a:cubicBezTo>
                  <a:cubicBezTo>
                    <a:pt x="456" y="829"/>
                    <a:pt x="562" y="441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0"/>
            <p:cNvSpPr/>
            <p:nvPr/>
          </p:nvSpPr>
          <p:spPr>
            <a:xfrm>
              <a:off x="7214625" y="938075"/>
              <a:ext cx="63650" cy="43525"/>
            </a:xfrm>
            <a:custGeom>
              <a:rect b="b" l="l" r="r" t="t"/>
              <a:pathLst>
                <a:path extrusionOk="0" h="1741" w="2546">
                  <a:moveTo>
                    <a:pt x="771" y="1"/>
                  </a:moveTo>
                  <a:cubicBezTo>
                    <a:pt x="743" y="1"/>
                    <a:pt x="706" y="10"/>
                    <a:pt x="652" y="30"/>
                  </a:cubicBezTo>
                  <a:cubicBezTo>
                    <a:pt x="398" y="121"/>
                    <a:pt x="0" y="159"/>
                    <a:pt x="374" y="571"/>
                  </a:cubicBezTo>
                  <a:cubicBezTo>
                    <a:pt x="15" y="859"/>
                    <a:pt x="72" y="1213"/>
                    <a:pt x="202" y="1582"/>
                  </a:cubicBezTo>
                  <a:cubicBezTo>
                    <a:pt x="459" y="1426"/>
                    <a:pt x="714" y="1276"/>
                    <a:pt x="969" y="1276"/>
                  </a:cubicBezTo>
                  <a:cubicBezTo>
                    <a:pt x="1160" y="1276"/>
                    <a:pt x="1351" y="1360"/>
                    <a:pt x="1543" y="1587"/>
                  </a:cubicBezTo>
                  <a:cubicBezTo>
                    <a:pt x="1668" y="1741"/>
                    <a:pt x="1884" y="1707"/>
                    <a:pt x="2071" y="1717"/>
                  </a:cubicBezTo>
                  <a:cubicBezTo>
                    <a:pt x="2095" y="1718"/>
                    <a:pt x="2118" y="1718"/>
                    <a:pt x="2141" y="1718"/>
                  </a:cubicBezTo>
                  <a:cubicBezTo>
                    <a:pt x="2387" y="1718"/>
                    <a:pt x="2533" y="1639"/>
                    <a:pt x="2454" y="1314"/>
                  </a:cubicBezTo>
                  <a:cubicBezTo>
                    <a:pt x="2421" y="1204"/>
                    <a:pt x="2545" y="1055"/>
                    <a:pt x="2344" y="969"/>
                  </a:cubicBezTo>
                  <a:cubicBezTo>
                    <a:pt x="2128" y="974"/>
                    <a:pt x="2056" y="1256"/>
                    <a:pt x="1836" y="1280"/>
                  </a:cubicBezTo>
                  <a:cubicBezTo>
                    <a:pt x="1553" y="998"/>
                    <a:pt x="1371" y="638"/>
                    <a:pt x="1088" y="336"/>
                  </a:cubicBezTo>
                  <a:cubicBezTo>
                    <a:pt x="868" y="105"/>
                    <a:pt x="864" y="1"/>
                    <a:pt x="7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0"/>
            <p:cNvSpPr/>
            <p:nvPr/>
          </p:nvSpPr>
          <p:spPr>
            <a:xfrm>
              <a:off x="6967450" y="733825"/>
              <a:ext cx="89025" cy="51525"/>
            </a:xfrm>
            <a:custGeom>
              <a:rect b="b" l="l" r="r" t="t"/>
              <a:pathLst>
                <a:path extrusionOk="0" h="2061" w="3561">
                  <a:moveTo>
                    <a:pt x="2581" y="0"/>
                  </a:moveTo>
                  <a:cubicBezTo>
                    <a:pt x="2373" y="0"/>
                    <a:pt x="2223" y="112"/>
                    <a:pt x="2099" y="249"/>
                  </a:cubicBezTo>
                  <a:cubicBezTo>
                    <a:pt x="2116" y="375"/>
                    <a:pt x="2174" y="415"/>
                    <a:pt x="2238" y="415"/>
                  </a:cubicBezTo>
                  <a:cubicBezTo>
                    <a:pt x="2249" y="415"/>
                    <a:pt x="2261" y="414"/>
                    <a:pt x="2272" y="412"/>
                  </a:cubicBezTo>
                  <a:cubicBezTo>
                    <a:pt x="2344" y="400"/>
                    <a:pt x="2425" y="368"/>
                    <a:pt x="2493" y="368"/>
                  </a:cubicBezTo>
                  <a:cubicBezTo>
                    <a:pt x="2565" y="368"/>
                    <a:pt x="2621" y="405"/>
                    <a:pt x="2631" y="541"/>
                  </a:cubicBezTo>
                  <a:cubicBezTo>
                    <a:pt x="2643" y="713"/>
                    <a:pt x="2517" y="784"/>
                    <a:pt x="2393" y="784"/>
                  </a:cubicBezTo>
                  <a:cubicBezTo>
                    <a:pt x="2361" y="784"/>
                    <a:pt x="2330" y="780"/>
                    <a:pt x="2301" y="771"/>
                  </a:cubicBezTo>
                  <a:cubicBezTo>
                    <a:pt x="2257" y="758"/>
                    <a:pt x="2214" y="753"/>
                    <a:pt x="2173" y="753"/>
                  </a:cubicBezTo>
                  <a:cubicBezTo>
                    <a:pt x="1838" y="753"/>
                    <a:pt x="1588" y="1134"/>
                    <a:pt x="1259" y="1134"/>
                  </a:cubicBezTo>
                  <a:cubicBezTo>
                    <a:pt x="1176" y="1134"/>
                    <a:pt x="1088" y="1110"/>
                    <a:pt x="992" y="1049"/>
                  </a:cubicBezTo>
                  <a:cubicBezTo>
                    <a:pt x="848" y="1547"/>
                    <a:pt x="436" y="1557"/>
                    <a:pt x="0" y="1653"/>
                  </a:cubicBezTo>
                  <a:lnTo>
                    <a:pt x="1074" y="2060"/>
                  </a:lnTo>
                  <a:cubicBezTo>
                    <a:pt x="1505" y="1466"/>
                    <a:pt x="2090" y="1140"/>
                    <a:pt x="2828" y="1102"/>
                  </a:cubicBezTo>
                  <a:cubicBezTo>
                    <a:pt x="2850" y="872"/>
                    <a:pt x="2937" y="813"/>
                    <a:pt x="3046" y="813"/>
                  </a:cubicBezTo>
                  <a:cubicBezTo>
                    <a:pt x="3165" y="813"/>
                    <a:pt x="3310" y="883"/>
                    <a:pt x="3428" y="883"/>
                  </a:cubicBezTo>
                  <a:cubicBezTo>
                    <a:pt x="3479" y="883"/>
                    <a:pt x="3524" y="870"/>
                    <a:pt x="3561" y="833"/>
                  </a:cubicBezTo>
                  <a:cubicBezTo>
                    <a:pt x="3398" y="527"/>
                    <a:pt x="2895" y="47"/>
                    <a:pt x="2684" y="9"/>
                  </a:cubicBezTo>
                  <a:cubicBezTo>
                    <a:pt x="2648" y="3"/>
                    <a:pt x="2614" y="0"/>
                    <a:pt x="2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0"/>
            <p:cNvSpPr/>
            <p:nvPr/>
          </p:nvSpPr>
          <p:spPr>
            <a:xfrm>
              <a:off x="6839125" y="718700"/>
              <a:ext cx="52375" cy="50700"/>
            </a:xfrm>
            <a:custGeom>
              <a:rect b="b" l="l" r="r" t="t"/>
              <a:pathLst>
                <a:path extrusionOk="0" h="2028" w="2095">
                  <a:moveTo>
                    <a:pt x="787" y="0"/>
                  </a:moveTo>
                  <a:cubicBezTo>
                    <a:pt x="756" y="0"/>
                    <a:pt x="693" y="14"/>
                    <a:pt x="657" y="25"/>
                  </a:cubicBezTo>
                  <a:cubicBezTo>
                    <a:pt x="187" y="178"/>
                    <a:pt x="0" y="1098"/>
                    <a:pt x="379" y="1429"/>
                  </a:cubicBezTo>
                  <a:cubicBezTo>
                    <a:pt x="409" y="1463"/>
                    <a:pt x="455" y="1482"/>
                    <a:pt x="502" y="1482"/>
                  </a:cubicBezTo>
                  <a:cubicBezTo>
                    <a:pt x="507" y="1482"/>
                    <a:pt x="512" y="1482"/>
                    <a:pt x="518" y="1481"/>
                  </a:cubicBezTo>
                  <a:cubicBezTo>
                    <a:pt x="643" y="1436"/>
                    <a:pt x="757" y="1413"/>
                    <a:pt x="861" y="1413"/>
                  </a:cubicBezTo>
                  <a:cubicBezTo>
                    <a:pt x="1131" y="1413"/>
                    <a:pt x="1331" y="1568"/>
                    <a:pt x="1476" y="1894"/>
                  </a:cubicBezTo>
                  <a:cubicBezTo>
                    <a:pt x="1515" y="1986"/>
                    <a:pt x="1606" y="2027"/>
                    <a:pt x="1702" y="2027"/>
                  </a:cubicBezTo>
                  <a:cubicBezTo>
                    <a:pt x="1771" y="2027"/>
                    <a:pt x="1842" y="2006"/>
                    <a:pt x="1898" y="1966"/>
                  </a:cubicBezTo>
                  <a:cubicBezTo>
                    <a:pt x="2095" y="1822"/>
                    <a:pt x="1927" y="1692"/>
                    <a:pt x="1826" y="1582"/>
                  </a:cubicBezTo>
                  <a:cubicBezTo>
                    <a:pt x="1606" y="1342"/>
                    <a:pt x="1246" y="1223"/>
                    <a:pt x="1174" y="849"/>
                  </a:cubicBezTo>
                  <a:cubicBezTo>
                    <a:pt x="1300" y="761"/>
                    <a:pt x="1428" y="743"/>
                    <a:pt x="1554" y="743"/>
                  </a:cubicBezTo>
                  <a:cubicBezTo>
                    <a:pt x="1641" y="743"/>
                    <a:pt x="1728" y="751"/>
                    <a:pt x="1814" y="751"/>
                  </a:cubicBezTo>
                  <a:cubicBezTo>
                    <a:pt x="1840" y="751"/>
                    <a:pt x="1867" y="750"/>
                    <a:pt x="1893" y="748"/>
                  </a:cubicBezTo>
                  <a:lnTo>
                    <a:pt x="1889" y="748"/>
                  </a:lnTo>
                  <a:cubicBezTo>
                    <a:pt x="1697" y="259"/>
                    <a:pt x="1031" y="456"/>
                    <a:pt x="805" y="5"/>
                  </a:cubicBezTo>
                  <a:cubicBezTo>
                    <a:pt x="804" y="2"/>
                    <a:pt x="797" y="0"/>
                    <a:pt x="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10"/>
            <p:cNvSpPr/>
            <p:nvPr/>
          </p:nvSpPr>
          <p:spPr>
            <a:xfrm>
              <a:off x="7097800" y="991975"/>
              <a:ext cx="48550" cy="55100"/>
            </a:xfrm>
            <a:custGeom>
              <a:rect b="b" l="l" r="r" t="t"/>
              <a:pathLst>
                <a:path extrusionOk="0" h="2204" w="1942">
                  <a:moveTo>
                    <a:pt x="538" y="1"/>
                  </a:moveTo>
                  <a:cubicBezTo>
                    <a:pt x="405" y="1"/>
                    <a:pt x="271" y="124"/>
                    <a:pt x="0" y="375"/>
                  </a:cubicBezTo>
                  <a:cubicBezTo>
                    <a:pt x="168" y="629"/>
                    <a:pt x="504" y="418"/>
                    <a:pt x="743" y="658"/>
                  </a:cubicBezTo>
                  <a:cubicBezTo>
                    <a:pt x="187" y="974"/>
                    <a:pt x="580" y="1636"/>
                    <a:pt x="202" y="2029"/>
                  </a:cubicBezTo>
                  <a:cubicBezTo>
                    <a:pt x="159" y="2067"/>
                    <a:pt x="231" y="2192"/>
                    <a:pt x="307" y="2201"/>
                  </a:cubicBezTo>
                  <a:cubicBezTo>
                    <a:pt x="318" y="2203"/>
                    <a:pt x="331" y="2204"/>
                    <a:pt x="344" y="2204"/>
                  </a:cubicBezTo>
                  <a:cubicBezTo>
                    <a:pt x="412" y="2204"/>
                    <a:pt x="498" y="2184"/>
                    <a:pt x="518" y="2144"/>
                  </a:cubicBezTo>
                  <a:cubicBezTo>
                    <a:pt x="719" y="1722"/>
                    <a:pt x="1318" y="1506"/>
                    <a:pt x="1088" y="898"/>
                  </a:cubicBezTo>
                  <a:lnTo>
                    <a:pt x="1088" y="898"/>
                  </a:lnTo>
                  <a:cubicBezTo>
                    <a:pt x="1424" y="917"/>
                    <a:pt x="1414" y="1228"/>
                    <a:pt x="1611" y="1315"/>
                  </a:cubicBezTo>
                  <a:cubicBezTo>
                    <a:pt x="1678" y="1190"/>
                    <a:pt x="1793" y="1161"/>
                    <a:pt x="1927" y="1156"/>
                  </a:cubicBezTo>
                  <a:cubicBezTo>
                    <a:pt x="1932" y="936"/>
                    <a:pt x="1941" y="706"/>
                    <a:pt x="1640" y="692"/>
                  </a:cubicBezTo>
                  <a:cubicBezTo>
                    <a:pt x="1371" y="682"/>
                    <a:pt x="1213" y="505"/>
                    <a:pt x="1040" y="342"/>
                  </a:cubicBezTo>
                  <a:cubicBezTo>
                    <a:pt x="793" y="116"/>
                    <a:pt x="66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10"/>
            <p:cNvSpPr/>
            <p:nvPr/>
          </p:nvSpPr>
          <p:spPr>
            <a:xfrm>
              <a:off x="6890400" y="717850"/>
              <a:ext cx="40400" cy="47175"/>
            </a:xfrm>
            <a:custGeom>
              <a:rect b="b" l="l" r="r" t="t"/>
              <a:pathLst>
                <a:path extrusionOk="0" h="1887" w="1616">
                  <a:moveTo>
                    <a:pt x="1367" y="11"/>
                  </a:moveTo>
                  <a:cubicBezTo>
                    <a:pt x="1346" y="11"/>
                    <a:pt x="1323" y="14"/>
                    <a:pt x="1299" y="20"/>
                  </a:cubicBezTo>
                  <a:cubicBezTo>
                    <a:pt x="1160" y="59"/>
                    <a:pt x="806" y="1"/>
                    <a:pt x="1002" y="389"/>
                  </a:cubicBezTo>
                  <a:cubicBezTo>
                    <a:pt x="1062" y="509"/>
                    <a:pt x="949" y="729"/>
                    <a:pt x="829" y="729"/>
                  </a:cubicBezTo>
                  <a:cubicBezTo>
                    <a:pt x="815" y="729"/>
                    <a:pt x="800" y="726"/>
                    <a:pt x="786" y="720"/>
                  </a:cubicBezTo>
                  <a:cubicBezTo>
                    <a:pt x="724" y="692"/>
                    <a:pt x="668" y="680"/>
                    <a:pt x="617" y="680"/>
                  </a:cubicBezTo>
                  <a:cubicBezTo>
                    <a:pt x="372" y="680"/>
                    <a:pt x="230" y="945"/>
                    <a:pt x="0" y="945"/>
                  </a:cubicBezTo>
                  <a:cubicBezTo>
                    <a:pt x="27" y="1170"/>
                    <a:pt x="114" y="1237"/>
                    <a:pt x="238" y="1237"/>
                  </a:cubicBezTo>
                  <a:cubicBezTo>
                    <a:pt x="317" y="1237"/>
                    <a:pt x="411" y="1210"/>
                    <a:pt x="513" y="1180"/>
                  </a:cubicBezTo>
                  <a:cubicBezTo>
                    <a:pt x="575" y="1162"/>
                    <a:pt x="637" y="1150"/>
                    <a:pt x="690" y="1150"/>
                  </a:cubicBezTo>
                  <a:cubicBezTo>
                    <a:pt x="833" y="1150"/>
                    <a:pt x="913" y="1232"/>
                    <a:pt x="753" y="1487"/>
                  </a:cubicBezTo>
                  <a:cubicBezTo>
                    <a:pt x="647" y="1650"/>
                    <a:pt x="772" y="1722"/>
                    <a:pt x="916" y="1750"/>
                  </a:cubicBezTo>
                  <a:cubicBezTo>
                    <a:pt x="1053" y="1774"/>
                    <a:pt x="1186" y="1886"/>
                    <a:pt x="1324" y="1886"/>
                  </a:cubicBezTo>
                  <a:cubicBezTo>
                    <a:pt x="1383" y="1886"/>
                    <a:pt x="1443" y="1865"/>
                    <a:pt x="1505" y="1808"/>
                  </a:cubicBezTo>
                  <a:cubicBezTo>
                    <a:pt x="1616" y="1707"/>
                    <a:pt x="1582" y="1578"/>
                    <a:pt x="1477" y="1463"/>
                  </a:cubicBezTo>
                  <a:cubicBezTo>
                    <a:pt x="1270" y="1237"/>
                    <a:pt x="1429" y="1089"/>
                    <a:pt x="1596" y="945"/>
                  </a:cubicBezTo>
                  <a:cubicBezTo>
                    <a:pt x="1596" y="729"/>
                    <a:pt x="1592" y="519"/>
                    <a:pt x="1587" y="308"/>
                  </a:cubicBezTo>
                  <a:cubicBezTo>
                    <a:pt x="1583" y="145"/>
                    <a:pt x="1509" y="11"/>
                    <a:pt x="136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10"/>
            <p:cNvSpPr/>
            <p:nvPr/>
          </p:nvSpPr>
          <p:spPr>
            <a:xfrm>
              <a:off x="6723725" y="734775"/>
              <a:ext cx="41375" cy="60200"/>
            </a:xfrm>
            <a:custGeom>
              <a:rect b="b" l="l" r="r" t="t"/>
              <a:pathLst>
                <a:path extrusionOk="0" h="2408" w="1655">
                  <a:moveTo>
                    <a:pt x="295" y="1"/>
                  </a:moveTo>
                  <a:cubicBezTo>
                    <a:pt x="247" y="1"/>
                    <a:pt x="199" y="22"/>
                    <a:pt x="154" y="76"/>
                  </a:cubicBezTo>
                  <a:cubicBezTo>
                    <a:pt x="87" y="158"/>
                    <a:pt x="39" y="259"/>
                    <a:pt x="25" y="359"/>
                  </a:cubicBezTo>
                  <a:cubicBezTo>
                    <a:pt x="1" y="541"/>
                    <a:pt x="140" y="570"/>
                    <a:pt x="279" y="584"/>
                  </a:cubicBezTo>
                  <a:cubicBezTo>
                    <a:pt x="456" y="604"/>
                    <a:pt x="643" y="575"/>
                    <a:pt x="744" y="805"/>
                  </a:cubicBezTo>
                  <a:cubicBezTo>
                    <a:pt x="864" y="1088"/>
                    <a:pt x="691" y="1505"/>
                    <a:pt x="1142" y="1653"/>
                  </a:cubicBezTo>
                  <a:cubicBezTo>
                    <a:pt x="1218" y="1677"/>
                    <a:pt x="1118" y="1831"/>
                    <a:pt x="1003" y="1859"/>
                  </a:cubicBezTo>
                  <a:cubicBezTo>
                    <a:pt x="816" y="1912"/>
                    <a:pt x="734" y="2027"/>
                    <a:pt x="792" y="2214"/>
                  </a:cubicBezTo>
                  <a:cubicBezTo>
                    <a:pt x="854" y="2401"/>
                    <a:pt x="998" y="2377"/>
                    <a:pt x="1166" y="2401"/>
                  </a:cubicBezTo>
                  <a:cubicBezTo>
                    <a:pt x="1204" y="2405"/>
                    <a:pt x="1239" y="2408"/>
                    <a:pt x="1270" y="2408"/>
                  </a:cubicBezTo>
                  <a:cubicBezTo>
                    <a:pt x="1600" y="2408"/>
                    <a:pt x="1566" y="2167"/>
                    <a:pt x="1549" y="1922"/>
                  </a:cubicBezTo>
                  <a:cubicBezTo>
                    <a:pt x="1654" y="1452"/>
                    <a:pt x="1108" y="1131"/>
                    <a:pt x="1257" y="647"/>
                  </a:cubicBezTo>
                  <a:cubicBezTo>
                    <a:pt x="1266" y="623"/>
                    <a:pt x="1146" y="546"/>
                    <a:pt x="1079" y="513"/>
                  </a:cubicBezTo>
                  <a:cubicBezTo>
                    <a:pt x="864" y="407"/>
                    <a:pt x="667" y="268"/>
                    <a:pt x="495" y="100"/>
                  </a:cubicBezTo>
                  <a:cubicBezTo>
                    <a:pt x="435" y="46"/>
                    <a:pt x="365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10"/>
            <p:cNvSpPr/>
            <p:nvPr/>
          </p:nvSpPr>
          <p:spPr>
            <a:xfrm>
              <a:off x="7111700" y="889800"/>
              <a:ext cx="46625" cy="37450"/>
            </a:xfrm>
            <a:custGeom>
              <a:rect b="b" l="l" r="r" t="t"/>
              <a:pathLst>
                <a:path extrusionOk="0" h="1498" w="1865">
                  <a:moveTo>
                    <a:pt x="820" y="0"/>
                  </a:moveTo>
                  <a:cubicBezTo>
                    <a:pt x="686" y="29"/>
                    <a:pt x="604" y="91"/>
                    <a:pt x="590" y="211"/>
                  </a:cubicBezTo>
                  <a:cubicBezTo>
                    <a:pt x="571" y="446"/>
                    <a:pt x="475" y="604"/>
                    <a:pt x="211" y="628"/>
                  </a:cubicBezTo>
                  <a:cubicBezTo>
                    <a:pt x="96" y="638"/>
                    <a:pt x="0" y="695"/>
                    <a:pt x="20" y="825"/>
                  </a:cubicBezTo>
                  <a:cubicBezTo>
                    <a:pt x="24" y="935"/>
                    <a:pt x="111" y="1026"/>
                    <a:pt x="216" y="1040"/>
                  </a:cubicBezTo>
                  <a:cubicBezTo>
                    <a:pt x="719" y="1045"/>
                    <a:pt x="1141" y="1299"/>
                    <a:pt x="1587" y="1472"/>
                  </a:cubicBezTo>
                  <a:cubicBezTo>
                    <a:pt x="1624" y="1487"/>
                    <a:pt x="1659" y="1497"/>
                    <a:pt x="1691" y="1497"/>
                  </a:cubicBezTo>
                  <a:cubicBezTo>
                    <a:pt x="1729" y="1497"/>
                    <a:pt x="1764" y="1482"/>
                    <a:pt x="1793" y="1443"/>
                  </a:cubicBezTo>
                  <a:cubicBezTo>
                    <a:pt x="1865" y="1357"/>
                    <a:pt x="1860" y="1232"/>
                    <a:pt x="1778" y="1155"/>
                  </a:cubicBezTo>
                  <a:cubicBezTo>
                    <a:pt x="1419" y="877"/>
                    <a:pt x="1108" y="571"/>
                    <a:pt x="992" y="111"/>
                  </a:cubicBezTo>
                  <a:cubicBezTo>
                    <a:pt x="983" y="58"/>
                    <a:pt x="873" y="29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0"/>
            <p:cNvSpPr/>
            <p:nvPr/>
          </p:nvSpPr>
          <p:spPr>
            <a:xfrm>
              <a:off x="7352400" y="1050225"/>
              <a:ext cx="46050" cy="29750"/>
            </a:xfrm>
            <a:custGeom>
              <a:rect b="b" l="l" r="r" t="t"/>
              <a:pathLst>
                <a:path extrusionOk="0" h="1190" w="1842">
                  <a:moveTo>
                    <a:pt x="1607" y="6"/>
                  </a:moveTo>
                  <a:cubicBezTo>
                    <a:pt x="1580" y="6"/>
                    <a:pt x="1552" y="11"/>
                    <a:pt x="1520" y="20"/>
                  </a:cubicBezTo>
                  <a:cubicBezTo>
                    <a:pt x="1007" y="178"/>
                    <a:pt x="389" y="1"/>
                    <a:pt x="1" y="581"/>
                  </a:cubicBezTo>
                  <a:cubicBezTo>
                    <a:pt x="221" y="724"/>
                    <a:pt x="116" y="1189"/>
                    <a:pt x="480" y="1189"/>
                  </a:cubicBezTo>
                  <a:cubicBezTo>
                    <a:pt x="485" y="1189"/>
                    <a:pt x="490" y="1189"/>
                    <a:pt x="495" y="1189"/>
                  </a:cubicBezTo>
                  <a:cubicBezTo>
                    <a:pt x="998" y="1189"/>
                    <a:pt x="994" y="702"/>
                    <a:pt x="1074" y="365"/>
                  </a:cubicBezTo>
                  <a:cubicBezTo>
                    <a:pt x="1104" y="358"/>
                    <a:pt x="1129" y="356"/>
                    <a:pt x="1151" y="356"/>
                  </a:cubicBezTo>
                  <a:cubicBezTo>
                    <a:pt x="1280" y="356"/>
                    <a:pt x="1305" y="451"/>
                    <a:pt x="1338" y="533"/>
                  </a:cubicBezTo>
                  <a:cubicBezTo>
                    <a:pt x="1380" y="630"/>
                    <a:pt x="1438" y="683"/>
                    <a:pt x="1509" y="683"/>
                  </a:cubicBezTo>
                  <a:cubicBezTo>
                    <a:pt x="1550" y="683"/>
                    <a:pt x="1596" y="665"/>
                    <a:pt x="1645" y="629"/>
                  </a:cubicBezTo>
                  <a:cubicBezTo>
                    <a:pt x="1779" y="533"/>
                    <a:pt x="1841" y="365"/>
                    <a:pt x="1798" y="207"/>
                  </a:cubicBezTo>
                  <a:cubicBezTo>
                    <a:pt x="1779" y="83"/>
                    <a:pt x="1716" y="6"/>
                    <a:pt x="1607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0"/>
            <p:cNvSpPr/>
            <p:nvPr/>
          </p:nvSpPr>
          <p:spPr>
            <a:xfrm>
              <a:off x="7140450" y="847975"/>
              <a:ext cx="28900" cy="39850"/>
            </a:xfrm>
            <a:custGeom>
              <a:rect b="b" l="l" r="r" t="t"/>
              <a:pathLst>
                <a:path extrusionOk="0" h="1594" w="1156">
                  <a:moveTo>
                    <a:pt x="197" y="1"/>
                  </a:moveTo>
                  <a:lnTo>
                    <a:pt x="197" y="1"/>
                  </a:lnTo>
                  <a:cubicBezTo>
                    <a:pt x="365" y="504"/>
                    <a:pt x="1" y="873"/>
                    <a:pt x="44" y="1333"/>
                  </a:cubicBezTo>
                  <a:cubicBezTo>
                    <a:pt x="57" y="1480"/>
                    <a:pt x="66" y="1594"/>
                    <a:pt x="164" y="1594"/>
                  </a:cubicBezTo>
                  <a:cubicBezTo>
                    <a:pt x="171" y="1594"/>
                    <a:pt x="179" y="1593"/>
                    <a:pt x="188" y="1592"/>
                  </a:cubicBezTo>
                  <a:cubicBezTo>
                    <a:pt x="513" y="1534"/>
                    <a:pt x="969" y="1525"/>
                    <a:pt x="1069" y="1204"/>
                  </a:cubicBezTo>
                  <a:cubicBezTo>
                    <a:pt x="1156" y="950"/>
                    <a:pt x="1122" y="523"/>
                    <a:pt x="763" y="322"/>
                  </a:cubicBezTo>
                  <a:cubicBezTo>
                    <a:pt x="609" y="231"/>
                    <a:pt x="528" y="3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0"/>
            <p:cNvSpPr/>
            <p:nvPr/>
          </p:nvSpPr>
          <p:spPr>
            <a:xfrm>
              <a:off x="6675700" y="751050"/>
              <a:ext cx="53100" cy="38450"/>
            </a:xfrm>
            <a:custGeom>
              <a:rect b="b" l="l" r="r" t="t"/>
              <a:pathLst>
                <a:path extrusionOk="0" h="1538" w="2124">
                  <a:moveTo>
                    <a:pt x="321" y="0"/>
                  </a:moveTo>
                  <a:cubicBezTo>
                    <a:pt x="318" y="0"/>
                    <a:pt x="315" y="0"/>
                    <a:pt x="312" y="1"/>
                  </a:cubicBezTo>
                  <a:cubicBezTo>
                    <a:pt x="125" y="1"/>
                    <a:pt x="149" y="168"/>
                    <a:pt x="96" y="279"/>
                  </a:cubicBezTo>
                  <a:cubicBezTo>
                    <a:pt x="0" y="489"/>
                    <a:pt x="96" y="590"/>
                    <a:pt x="259" y="734"/>
                  </a:cubicBezTo>
                  <a:cubicBezTo>
                    <a:pt x="695" y="1136"/>
                    <a:pt x="1270" y="1251"/>
                    <a:pt x="1773" y="1510"/>
                  </a:cubicBezTo>
                  <a:cubicBezTo>
                    <a:pt x="1812" y="1529"/>
                    <a:pt x="1852" y="1537"/>
                    <a:pt x="1892" y="1537"/>
                  </a:cubicBezTo>
                  <a:cubicBezTo>
                    <a:pt x="1986" y="1537"/>
                    <a:pt x="2076" y="1488"/>
                    <a:pt x="2123" y="1400"/>
                  </a:cubicBezTo>
                  <a:cubicBezTo>
                    <a:pt x="1994" y="959"/>
                    <a:pt x="1572" y="902"/>
                    <a:pt x="1241" y="729"/>
                  </a:cubicBezTo>
                  <a:cubicBezTo>
                    <a:pt x="978" y="590"/>
                    <a:pt x="604" y="585"/>
                    <a:pt x="542" y="178"/>
                  </a:cubicBezTo>
                  <a:cubicBezTo>
                    <a:pt x="518" y="76"/>
                    <a:pt x="427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0"/>
            <p:cNvSpPr/>
            <p:nvPr/>
          </p:nvSpPr>
          <p:spPr>
            <a:xfrm>
              <a:off x="6584025" y="713075"/>
              <a:ext cx="50350" cy="50350"/>
            </a:xfrm>
            <a:custGeom>
              <a:rect b="b" l="l" r="r" t="t"/>
              <a:pathLst>
                <a:path extrusionOk="0" h="2014" w="2014">
                  <a:moveTo>
                    <a:pt x="1786" y="0"/>
                  </a:moveTo>
                  <a:cubicBezTo>
                    <a:pt x="1750" y="0"/>
                    <a:pt x="1708" y="32"/>
                    <a:pt x="1654" y="111"/>
                  </a:cubicBezTo>
                  <a:cubicBezTo>
                    <a:pt x="1545" y="275"/>
                    <a:pt x="1406" y="337"/>
                    <a:pt x="1254" y="337"/>
                  </a:cubicBezTo>
                  <a:cubicBezTo>
                    <a:pt x="1158" y="337"/>
                    <a:pt x="1056" y="312"/>
                    <a:pt x="954" y="273"/>
                  </a:cubicBezTo>
                  <a:cubicBezTo>
                    <a:pt x="894" y="249"/>
                    <a:pt x="839" y="239"/>
                    <a:pt x="788" y="239"/>
                  </a:cubicBezTo>
                  <a:cubicBezTo>
                    <a:pt x="538" y="239"/>
                    <a:pt x="396" y="492"/>
                    <a:pt x="216" y="599"/>
                  </a:cubicBezTo>
                  <a:cubicBezTo>
                    <a:pt x="1" y="734"/>
                    <a:pt x="236" y="911"/>
                    <a:pt x="336" y="1050"/>
                  </a:cubicBezTo>
                  <a:cubicBezTo>
                    <a:pt x="427" y="1179"/>
                    <a:pt x="327" y="1299"/>
                    <a:pt x="307" y="1424"/>
                  </a:cubicBezTo>
                  <a:cubicBezTo>
                    <a:pt x="255" y="1702"/>
                    <a:pt x="389" y="1865"/>
                    <a:pt x="753" y="2013"/>
                  </a:cubicBezTo>
                  <a:cubicBezTo>
                    <a:pt x="753" y="1668"/>
                    <a:pt x="753" y="1405"/>
                    <a:pt x="753" y="1146"/>
                  </a:cubicBezTo>
                  <a:cubicBezTo>
                    <a:pt x="757" y="838"/>
                    <a:pt x="774" y="553"/>
                    <a:pt x="1088" y="553"/>
                  </a:cubicBezTo>
                  <a:cubicBezTo>
                    <a:pt x="1155" y="553"/>
                    <a:pt x="1236" y="566"/>
                    <a:pt x="1333" y="595"/>
                  </a:cubicBezTo>
                  <a:cubicBezTo>
                    <a:pt x="1357" y="602"/>
                    <a:pt x="1383" y="605"/>
                    <a:pt x="1410" y="605"/>
                  </a:cubicBezTo>
                  <a:cubicBezTo>
                    <a:pt x="1551" y="605"/>
                    <a:pt x="1727" y="522"/>
                    <a:pt x="1855" y="470"/>
                  </a:cubicBezTo>
                  <a:cubicBezTo>
                    <a:pt x="2014" y="403"/>
                    <a:pt x="1990" y="269"/>
                    <a:pt x="1918" y="139"/>
                  </a:cubicBezTo>
                  <a:cubicBezTo>
                    <a:pt x="1874" y="57"/>
                    <a:pt x="1835" y="0"/>
                    <a:pt x="1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0"/>
            <p:cNvSpPr/>
            <p:nvPr/>
          </p:nvSpPr>
          <p:spPr>
            <a:xfrm>
              <a:off x="7154100" y="788675"/>
              <a:ext cx="54675" cy="23200"/>
            </a:xfrm>
            <a:custGeom>
              <a:rect b="b" l="l" r="r" t="t"/>
              <a:pathLst>
                <a:path extrusionOk="0" h="928" w="2187">
                  <a:moveTo>
                    <a:pt x="392" y="0"/>
                  </a:moveTo>
                  <a:cubicBezTo>
                    <a:pt x="265" y="0"/>
                    <a:pt x="154" y="32"/>
                    <a:pt x="111" y="154"/>
                  </a:cubicBezTo>
                  <a:cubicBezTo>
                    <a:pt x="1" y="475"/>
                    <a:pt x="351" y="475"/>
                    <a:pt x="567" y="523"/>
                  </a:cubicBezTo>
                  <a:cubicBezTo>
                    <a:pt x="710" y="552"/>
                    <a:pt x="777" y="667"/>
                    <a:pt x="859" y="767"/>
                  </a:cubicBezTo>
                  <a:cubicBezTo>
                    <a:pt x="908" y="832"/>
                    <a:pt x="1000" y="927"/>
                    <a:pt x="1065" y="927"/>
                  </a:cubicBezTo>
                  <a:cubicBezTo>
                    <a:pt x="1082" y="927"/>
                    <a:pt x="1096" y="921"/>
                    <a:pt x="1108" y="906"/>
                  </a:cubicBezTo>
                  <a:cubicBezTo>
                    <a:pt x="1222" y="762"/>
                    <a:pt x="1356" y="725"/>
                    <a:pt x="1497" y="725"/>
                  </a:cubicBezTo>
                  <a:cubicBezTo>
                    <a:pt x="1650" y="725"/>
                    <a:pt x="1811" y="769"/>
                    <a:pt x="1967" y="769"/>
                  </a:cubicBezTo>
                  <a:cubicBezTo>
                    <a:pt x="2042" y="769"/>
                    <a:pt x="2116" y="758"/>
                    <a:pt x="2186" y="729"/>
                  </a:cubicBezTo>
                  <a:cubicBezTo>
                    <a:pt x="1736" y="245"/>
                    <a:pt x="1396" y="72"/>
                    <a:pt x="749" y="34"/>
                  </a:cubicBezTo>
                  <a:cubicBezTo>
                    <a:pt x="643" y="27"/>
                    <a:pt x="510" y="0"/>
                    <a:pt x="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0"/>
            <p:cNvSpPr/>
            <p:nvPr/>
          </p:nvSpPr>
          <p:spPr>
            <a:xfrm>
              <a:off x="6987325" y="972825"/>
              <a:ext cx="50225" cy="32250"/>
            </a:xfrm>
            <a:custGeom>
              <a:rect b="b" l="l" r="r" t="t"/>
              <a:pathLst>
                <a:path extrusionOk="0" h="1290" w="2009">
                  <a:moveTo>
                    <a:pt x="159" y="1"/>
                  </a:moveTo>
                  <a:cubicBezTo>
                    <a:pt x="1" y="509"/>
                    <a:pt x="1" y="509"/>
                    <a:pt x="398" y="1170"/>
                  </a:cubicBezTo>
                  <a:cubicBezTo>
                    <a:pt x="673" y="913"/>
                    <a:pt x="807" y="787"/>
                    <a:pt x="954" y="787"/>
                  </a:cubicBezTo>
                  <a:cubicBezTo>
                    <a:pt x="1094" y="787"/>
                    <a:pt x="1246" y="902"/>
                    <a:pt x="1544" y="1127"/>
                  </a:cubicBezTo>
                  <a:cubicBezTo>
                    <a:pt x="1606" y="1180"/>
                    <a:pt x="1664" y="1232"/>
                    <a:pt x="1716" y="1290"/>
                  </a:cubicBezTo>
                  <a:cubicBezTo>
                    <a:pt x="2009" y="1074"/>
                    <a:pt x="1659" y="868"/>
                    <a:pt x="1707" y="657"/>
                  </a:cubicBezTo>
                  <a:lnTo>
                    <a:pt x="1712" y="657"/>
                  </a:lnTo>
                  <a:cubicBezTo>
                    <a:pt x="1539" y="561"/>
                    <a:pt x="1347" y="504"/>
                    <a:pt x="1232" y="336"/>
                  </a:cubicBezTo>
                  <a:cubicBezTo>
                    <a:pt x="1219" y="337"/>
                    <a:pt x="1206" y="337"/>
                    <a:pt x="1192" y="337"/>
                  </a:cubicBezTo>
                  <a:cubicBezTo>
                    <a:pt x="817" y="337"/>
                    <a:pt x="497" y="144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0"/>
            <p:cNvSpPr/>
            <p:nvPr/>
          </p:nvSpPr>
          <p:spPr>
            <a:xfrm>
              <a:off x="6693300" y="686225"/>
              <a:ext cx="33575" cy="52025"/>
            </a:xfrm>
            <a:custGeom>
              <a:rect b="b" l="l" r="r" t="t"/>
              <a:pathLst>
                <a:path extrusionOk="0" h="2081" w="1343">
                  <a:moveTo>
                    <a:pt x="394" y="1"/>
                  </a:moveTo>
                  <a:cubicBezTo>
                    <a:pt x="49" y="418"/>
                    <a:pt x="1" y="744"/>
                    <a:pt x="442" y="1031"/>
                  </a:cubicBezTo>
                  <a:cubicBezTo>
                    <a:pt x="729" y="1223"/>
                    <a:pt x="902" y="1458"/>
                    <a:pt x="748" y="1827"/>
                  </a:cubicBezTo>
                  <a:cubicBezTo>
                    <a:pt x="700" y="1937"/>
                    <a:pt x="772" y="2028"/>
                    <a:pt x="878" y="2081"/>
                  </a:cubicBezTo>
                  <a:cubicBezTo>
                    <a:pt x="1319" y="1391"/>
                    <a:pt x="1343" y="1371"/>
                    <a:pt x="858" y="815"/>
                  </a:cubicBezTo>
                  <a:cubicBezTo>
                    <a:pt x="652" y="581"/>
                    <a:pt x="571" y="284"/>
                    <a:pt x="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0"/>
            <p:cNvSpPr/>
            <p:nvPr/>
          </p:nvSpPr>
          <p:spPr>
            <a:xfrm>
              <a:off x="7177825" y="832775"/>
              <a:ext cx="28675" cy="28950"/>
            </a:xfrm>
            <a:custGeom>
              <a:rect b="b" l="l" r="r" t="t"/>
              <a:pathLst>
                <a:path extrusionOk="0" h="1158" w="1147">
                  <a:moveTo>
                    <a:pt x="545" y="17"/>
                  </a:moveTo>
                  <a:cubicBezTo>
                    <a:pt x="218" y="17"/>
                    <a:pt x="71" y="242"/>
                    <a:pt x="34" y="527"/>
                  </a:cubicBezTo>
                  <a:cubicBezTo>
                    <a:pt x="1" y="834"/>
                    <a:pt x="217" y="1026"/>
                    <a:pt x="480" y="1098"/>
                  </a:cubicBezTo>
                  <a:cubicBezTo>
                    <a:pt x="572" y="1124"/>
                    <a:pt x="687" y="1158"/>
                    <a:pt x="793" y="1158"/>
                  </a:cubicBezTo>
                  <a:cubicBezTo>
                    <a:pt x="919" y="1158"/>
                    <a:pt x="1031" y="1109"/>
                    <a:pt x="1070" y="939"/>
                  </a:cubicBezTo>
                  <a:cubicBezTo>
                    <a:pt x="1146" y="623"/>
                    <a:pt x="801" y="705"/>
                    <a:pt x="648" y="604"/>
                  </a:cubicBezTo>
                  <a:cubicBezTo>
                    <a:pt x="614" y="580"/>
                    <a:pt x="605" y="518"/>
                    <a:pt x="581" y="479"/>
                  </a:cubicBezTo>
                  <a:cubicBezTo>
                    <a:pt x="643" y="249"/>
                    <a:pt x="1007" y="431"/>
                    <a:pt x="1036" y="130"/>
                  </a:cubicBezTo>
                  <a:cubicBezTo>
                    <a:pt x="916" y="0"/>
                    <a:pt x="753" y="29"/>
                    <a:pt x="605" y="19"/>
                  </a:cubicBezTo>
                  <a:cubicBezTo>
                    <a:pt x="584" y="18"/>
                    <a:pt x="564" y="17"/>
                    <a:pt x="54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10"/>
            <p:cNvSpPr/>
            <p:nvPr/>
          </p:nvSpPr>
          <p:spPr>
            <a:xfrm>
              <a:off x="7104400" y="930875"/>
              <a:ext cx="25525" cy="28300"/>
            </a:xfrm>
            <a:custGeom>
              <a:rect b="b" l="l" r="r" t="t"/>
              <a:pathLst>
                <a:path extrusionOk="0" h="1132" w="1021">
                  <a:moveTo>
                    <a:pt x="279" y="0"/>
                  </a:moveTo>
                  <a:cubicBezTo>
                    <a:pt x="158" y="0"/>
                    <a:pt x="95" y="92"/>
                    <a:pt x="67" y="270"/>
                  </a:cubicBezTo>
                  <a:cubicBezTo>
                    <a:pt x="0" y="749"/>
                    <a:pt x="110" y="1041"/>
                    <a:pt x="412" y="1128"/>
                  </a:cubicBezTo>
                  <a:cubicBezTo>
                    <a:pt x="421" y="1130"/>
                    <a:pt x="431" y="1132"/>
                    <a:pt x="441" y="1132"/>
                  </a:cubicBezTo>
                  <a:cubicBezTo>
                    <a:pt x="622" y="1132"/>
                    <a:pt x="988" y="701"/>
                    <a:pt x="1002" y="442"/>
                  </a:cubicBezTo>
                  <a:cubicBezTo>
                    <a:pt x="1021" y="20"/>
                    <a:pt x="657" y="135"/>
                    <a:pt x="441" y="40"/>
                  </a:cubicBezTo>
                  <a:cubicBezTo>
                    <a:pt x="378" y="13"/>
                    <a:pt x="3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10"/>
            <p:cNvSpPr/>
            <p:nvPr/>
          </p:nvSpPr>
          <p:spPr>
            <a:xfrm>
              <a:off x="7149075" y="966800"/>
              <a:ext cx="33225" cy="30025"/>
            </a:xfrm>
            <a:custGeom>
              <a:rect b="b" l="l" r="r" t="t"/>
              <a:pathLst>
                <a:path extrusionOk="0" h="1201" w="1329">
                  <a:moveTo>
                    <a:pt x="1141" y="0"/>
                  </a:moveTo>
                  <a:cubicBezTo>
                    <a:pt x="1090" y="0"/>
                    <a:pt x="1040" y="16"/>
                    <a:pt x="998" y="45"/>
                  </a:cubicBezTo>
                  <a:cubicBezTo>
                    <a:pt x="758" y="251"/>
                    <a:pt x="528" y="472"/>
                    <a:pt x="288" y="678"/>
                  </a:cubicBezTo>
                  <a:cubicBezTo>
                    <a:pt x="168" y="783"/>
                    <a:pt x="1" y="850"/>
                    <a:pt x="87" y="1052"/>
                  </a:cubicBezTo>
                  <a:cubicBezTo>
                    <a:pt x="146" y="1187"/>
                    <a:pt x="258" y="1199"/>
                    <a:pt x="365" y="1199"/>
                  </a:cubicBezTo>
                  <a:cubicBezTo>
                    <a:pt x="388" y="1199"/>
                    <a:pt x="410" y="1199"/>
                    <a:pt x="431" y="1199"/>
                  </a:cubicBezTo>
                  <a:cubicBezTo>
                    <a:pt x="448" y="1199"/>
                    <a:pt x="464" y="1199"/>
                    <a:pt x="480" y="1200"/>
                  </a:cubicBezTo>
                  <a:cubicBezTo>
                    <a:pt x="499" y="1201"/>
                    <a:pt x="518" y="1201"/>
                    <a:pt x="537" y="1201"/>
                  </a:cubicBezTo>
                  <a:cubicBezTo>
                    <a:pt x="791" y="1201"/>
                    <a:pt x="1001" y="1162"/>
                    <a:pt x="988" y="841"/>
                  </a:cubicBezTo>
                  <a:cubicBezTo>
                    <a:pt x="974" y="601"/>
                    <a:pt x="1127" y="457"/>
                    <a:pt x="1256" y="294"/>
                  </a:cubicBezTo>
                  <a:cubicBezTo>
                    <a:pt x="1328" y="208"/>
                    <a:pt x="1309" y="79"/>
                    <a:pt x="1213" y="12"/>
                  </a:cubicBezTo>
                  <a:cubicBezTo>
                    <a:pt x="1190" y="4"/>
                    <a:pt x="1165" y="0"/>
                    <a:pt x="1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10"/>
            <p:cNvSpPr/>
            <p:nvPr/>
          </p:nvSpPr>
          <p:spPr>
            <a:xfrm>
              <a:off x="7064125" y="745300"/>
              <a:ext cx="38250" cy="30575"/>
            </a:xfrm>
            <a:custGeom>
              <a:rect b="b" l="l" r="r" t="t"/>
              <a:pathLst>
                <a:path extrusionOk="0" h="1223" w="1530">
                  <a:moveTo>
                    <a:pt x="407" y="0"/>
                  </a:moveTo>
                  <a:cubicBezTo>
                    <a:pt x="367" y="0"/>
                    <a:pt x="327" y="2"/>
                    <a:pt x="289" y="2"/>
                  </a:cubicBezTo>
                  <a:cubicBezTo>
                    <a:pt x="272" y="2"/>
                    <a:pt x="256" y="2"/>
                    <a:pt x="240" y="1"/>
                  </a:cubicBezTo>
                  <a:lnTo>
                    <a:pt x="240" y="1"/>
                  </a:lnTo>
                  <a:cubicBezTo>
                    <a:pt x="164" y="322"/>
                    <a:pt x="1" y="676"/>
                    <a:pt x="581" y="676"/>
                  </a:cubicBezTo>
                  <a:cubicBezTo>
                    <a:pt x="583" y="676"/>
                    <a:pt x="584" y="676"/>
                    <a:pt x="586" y="676"/>
                  </a:cubicBezTo>
                  <a:cubicBezTo>
                    <a:pt x="931" y="676"/>
                    <a:pt x="975" y="1108"/>
                    <a:pt x="1237" y="1223"/>
                  </a:cubicBezTo>
                  <a:cubicBezTo>
                    <a:pt x="1525" y="954"/>
                    <a:pt x="1530" y="643"/>
                    <a:pt x="1520" y="326"/>
                  </a:cubicBezTo>
                  <a:lnTo>
                    <a:pt x="1520" y="322"/>
                  </a:lnTo>
                  <a:cubicBezTo>
                    <a:pt x="1347" y="353"/>
                    <a:pt x="1166" y="435"/>
                    <a:pt x="1004" y="435"/>
                  </a:cubicBezTo>
                  <a:cubicBezTo>
                    <a:pt x="847" y="435"/>
                    <a:pt x="709" y="358"/>
                    <a:pt x="614" y="82"/>
                  </a:cubicBezTo>
                  <a:cubicBezTo>
                    <a:pt x="587" y="11"/>
                    <a:pt x="500" y="0"/>
                    <a:pt x="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10"/>
            <p:cNvSpPr/>
            <p:nvPr/>
          </p:nvSpPr>
          <p:spPr>
            <a:xfrm>
              <a:off x="6603200" y="667650"/>
              <a:ext cx="23625" cy="39825"/>
            </a:xfrm>
            <a:custGeom>
              <a:rect b="b" l="l" r="r" t="t"/>
              <a:pathLst>
                <a:path extrusionOk="0" h="1593" w="945">
                  <a:moveTo>
                    <a:pt x="582" y="1"/>
                  </a:moveTo>
                  <a:cubicBezTo>
                    <a:pt x="570" y="1"/>
                    <a:pt x="558" y="2"/>
                    <a:pt x="547" y="6"/>
                  </a:cubicBezTo>
                  <a:cubicBezTo>
                    <a:pt x="312" y="73"/>
                    <a:pt x="130" y="255"/>
                    <a:pt x="58" y="485"/>
                  </a:cubicBezTo>
                  <a:cubicBezTo>
                    <a:pt x="1" y="653"/>
                    <a:pt x="159" y="701"/>
                    <a:pt x="298" y="710"/>
                  </a:cubicBezTo>
                  <a:cubicBezTo>
                    <a:pt x="533" y="729"/>
                    <a:pt x="542" y="844"/>
                    <a:pt x="465" y="1031"/>
                  </a:cubicBezTo>
                  <a:cubicBezTo>
                    <a:pt x="394" y="1189"/>
                    <a:pt x="250" y="1357"/>
                    <a:pt x="504" y="1592"/>
                  </a:cubicBezTo>
                  <a:cubicBezTo>
                    <a:pt x="609" y="1443"/>
                    <a:pt x="705" y="1324"/>
                    <a:pt x="777" y="1199"/>
                  </a:cubicBezTo>
                  <a:cubicBezTo>
                    <a:pt x="945" y="888"/>
                    <a:pt x="878" y="557"/>
                    <a:pt x="830" y="241"/>
                  </a:cubicBezTo>
                  <a:cubicBezTo>
                    <a:pt x="812" y="136"/>
                    <a:pt x="693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10"/>
            <p:cNvSpPr/>
            <p:nvPr/>
          </p:nvSpPr>
          <p:spPr>
            <a:xfrm>
              <a:off x="6793475" y="816875"/>
              <a:ext cx="38950" cy="29700"/>
            </a:xfrm>
            <a:custGeom>
              <a:rect b="b" l="l" r="r" t="t"/>
              <a:pathLst>
                <a:path extrusionOk="0" h="1188" w="1558">
                  <a:moveTo>
                    <a:pt x="910" y="0"/>
                  </a:moveTo>
                  <a:cubicBezTo>
                    <a:pt x="715" y="0"/>
                    <a:pt x="522" y="36"/>
                    <a:pt x="336" y="66"/>
                  </a:cubicBezTo>
                  <a:cubicBezTo>
                    <a:pt x="144" y="95"/>
                    <a:pt x="0" y="281"/>
                    <a:pt x="192" y="473"/>
                  </a:cubicBezTo>
                  <a:cubicBezTo>
                    <a:pt x="388" y="665"/>
                    <a:pt x="456" y="933"/>
                    <a:pt x="618" y="1187"/>
                  </a:cubicBezTo>
                  <a:cubicBezTo>
                    <a:pt x="743" y="890"/>
                    <a:pt x="633" y="660"/>
                    <a:pt x="642" y="420"/>
                  </a:cubicBezTo>
                  <a:cubicBezTo>
                    <a:pt x="739" y="344"/>
                    <a:pt x="852" y="332"/>
                    <a:pt x="971" y="332"/>
                  </a:cubicBezTo>
                  <a:cubicBezTo>
                    <a:pt x="1021" y="332"/>
                    <a:pt x="1072" y="334"/>
                    <a:pt x="1123" y="334"/>
                  </a:cubicBezTo>
                  <a:cubicBezTo>
                    <a:pt x="1271" y="334"/>
                    <a:pt x="1421" y="318"/>
                    <a:pt x="1558" y="190"/>
                  </a:cubicBezTo>
                  <a:cubicBezTo>
                    <a:pt x="1344" y="44"/>
                    <a:pt x="1126" y="0"/>
                    <a:pt x="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10"/>
            <p:cNvSpPr/>
            <p:nvPr/>
          </p:nvSpPr>
          <p:spPr>
            <a:xfrm>
              <a:off x="6491425" y="697375"/>
              <a:ext cx="23725" cy="30575"/>
            </a:xfrm>
            <a:custGeom>
              <a:rect b="b" l="l" r="r" t="t"/>
              <a:pathLst>
                <a:path extrusionOk="0" h="1223" w="949">
                  <a:moveTo>
                    <a:pt x="470" y="0"/>
                  </a:moveTo>
                  <a:lnTo>
                    <a:pt x="460" y="5"/>
                  </a:lnTo>
                  <a:cubicBezTo>
                    <a:pt x="5" y="307"/>
                    <a:pt x="0" y="312"/>
                    <a:pt x="288" y="705"/>
                  </a:cubicBezTo>
                  <a:cubicBezTo>
                    <a:pt x="379" y="834"/>
                    <a:pt x="446" y="978"/>
                    <a:pt x="498" y="1127"/>
                  </a:cubicBezTo>
                  <a:cubicBezTo>
                    <a:pt x="521" y="1186"/>
                    <a:pt x="578" y="1223"/>
                    <a:pt x="638" y="1223"/>
                  </a:cubicBezTo>
                  <a:cubicBezTo>
                    <a:pt x="655" y="1223"/>
                    <a:pt x="673" y="1219"/>
                    <a:pt x="690" y="1213"/>
                  </a:cubicBezTo>
                  <a:cubicBezTo>
                    <a:pt x="762" y="1184"/>
                    <a:pt x="824" y="1127"/>
                    <a:pt x="858" y="1060"/>
                  </a:cubicBezTo>
                  <a:cubicBezTo>
                    <a:pt x="949" y="834"/>
                    <a:pt x="700" y="187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10"/>
            <p:cNvSpPr/>
            <p:nvPr/>
          </p:nvSpPr>
          <p:spPr>
            <a:xfrm>
              <a:off x="6914350" y="561150"/>
              <a:ext cx="19325" cy="31175"/>
            </a:xfrm>
            <a:custGeom>
              <a:rect b="b" l="l" r="r" t="t"/>
              <a:pathLst>
                <a:path extrusionOk="0" h="1247" w="773">
                  <a:moveTo>
                    <a:pt x="6" y="0"/>
                  </a:moveTo>
                  <a:cubicBezTo>
                    <a:pt x="6" y="230"/>
                    <a:pt x="11" y="441"/>
                    <a:pt x="6" y="652"/>
                  </a:cubicBezTo>
                  <a:cubicBezTo>
                    <a:pt x="1" y="887"/>
                    <a:pt x="135" y="1050"/>
                    <a:pt x="308" y="1179"/>
                  </a:cubicBezTo>
                  <a:cubicBezTo>
                    <a:pt x="356" y="1225"/>
                    <a:pt x="415" y="1247"/>
                    <a:pt x="475" y="1247"/>
                  </a:cubicBezTo>
                  <a:cubicBezTo>
                    <a:pt x="545" y="1247"/>
                    <a:pt x="615" y="1215"/>
                    <a:pt x="662" y="1155"/>
                  </a:cubicBezTo>
                  <a:cubicBezTo>
                    <a:pt x="744" y="1064"/>
                    <a:pt x="773" y="959"/>
                    <a:pt x="682" y="873"/>
                  </a:cubicBezTo>
                  <a:cubicBezTo>
                    <a:pt x="418" y="628"/>
                    <a:pt x="442" y="158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10"/>
            <p:cNvSpPr/>
            <p:nvPr/>
          </p:nvSpPr>
          <p:spPr>
            <a:xfrm>
              <a:off x="7408125" y="1186575"/>
              <a:ext cx="18225" cy="33575"/>
            </a:xfrm>
            <a:custGeom>
              <a:rect b="b" l="l" r="r" t="t"/>
              <a:pathLst>
                <a:path extrusionOk="0" h="1343" w="729">
                  <a:moveTo>
                    <a:pt x="120" y="1"/>
                  </a:moveTo>
                  <a:lnTo>
                    <a:pt x="120" y="1"/>
                  </a:lnTo>
                  <a:cubicBezTo>
                    <a:pt x="0" y="528"/>
                    <a:pt x="82" y="935"/>
                    <a:pt x="379" y="1343"/>
                  </a:cubicBezTo>
                  <a:cubicBezTo>
                    <a:pt x="729" y="624"/>
                    <a:pt x="729" y="624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10"/>
            <p:cNvSpPr/>
            <p:nvPr/>
          </p:nvSpPr>
          <p:spPr>
            <a:xfrm>
              <a:off x="6759550" y="894050"/>
              <a:ext cx="23400" cy="17625"/>
            </a:xfrm>
            <a:custGeom>
              <a:rect b="b" l="l" r="r" t="t"/>
              <a:pathLst>
                <a:path extrusionOk="0" h="705" w="936">
                  <a:moveTo>
                    <a:pt x="587" y="0"/>
                  </a:moveTo>
                  <a:cubicBezTo>
                    <a:pt x="436" y="0"/>
                    <a:pt x="248" y="140"/>
                    <a:pt x="1" y="429"/>
                  </a:cubicBezTo>
                  <a:cubicBezTo>
                    <a:pt x="169" y="659"/>
                    <a:pt x="384" y="568"/>
                    <a:pt x="547" y="655"/>
                  </a:cubicBezTo>
                  <a:cubicBezTo>
                    <a:pt x="604" y="683"/>
                    <a:pt x="664" y="704"/>
                    <a:pt x="719" y="704"/>
                  </a:cubicBezTo>
                  <a:cubicBezTo>
                    <a:pt x="784" y="704"/>
                    <a:pt x="844" y="674"/>
                    <a:pt x="883" y="588"/>
                  </a:cubicBezTo>
                  <a:cubicBezTo>
                    <a:pt x="935" y="463"/>
                    <a:pt x="926" y="319"/>
                    <a:pt x="859" y="204"/>
                  </a:cubicBezTo>
                  <a:cubicBezTo>
                    <a:pt x="782" y="70"/>
                    <a:pt x="6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10"/>
            <p:cNvSpPr/>
            <p:nvPr/>
          </p:nvSpPr>
          <p:spPr>
            <a:xfrm>
              <a:off x="7365950" y="1149525"/>
              <a:ext cx="30675" cy="23175"/>
            </a:xfrm>
            <a:custGeom>
              <a:rect b="b" l="l" r="r" t="t"/>
              <a:pathLst>
                <a:path extrusionOk="0" h="927" w="1227">
                  <a:moveTo>
                    <a:pt x="350" y="0"/>
                  </a:moveTo>
                  <a:cubicBezTo>
                    <a:pt x="249" y="0"/>
                    <a:pt x="134" y="33"/>
                    <a:pt x="0" y="112"/>
                  </a:cubicBezTo>
                  <a:cubicBezTo>
                    <a:pt x="230" y="323"/>
                    <a:pt x="504" y="404"/>
                    <a:pt x="494" y="721"/>
                  </a:cubicBezTo>
                  <a:cubicBezTo>
                    <a:pt x="494" y="872"/>
                    <a:pt x="653" y="907"/>
                    <a:pt x="782" y="926"/>
                  </a:cubicBezTo>
                  <a:lnTo>
                    <a:pt x="782" y="926"/>
                  </a:lnTo>
                  <a:cubicBezTo>
                    <a:pt x="883" y="754"/>
                    <a:pt x="1227" y="653"/>
                    <a:pt x="940" y="371"/>
                  </a:cubicBezTo>
                  <a:cubicBezTo>
                    <a:pt x="766" y="194"/>
                    <a:pt x="598" y="0"/>
                    <a:pt x="350" y="0"/>
                  </a:cubicBezTo>
                  <a:close/>
                  <a:moveTo>
                    <a:pt x="782" y="926"/>
                  </a:moveTo>
                  <a:cubicBezTo>
                    <a:pt x="782" y="926"/>
                    <a:pt x="782" y="926"/>
                    <a:pt x="782" y="927"/>
                  </a:cubicBezTo>
                  <a:lnTo>
                    <a:pt x="786" y="927"/>
                  </a:lnTo>
                  <a:cubicBezTo>
                    <a:pt x="785" y="926"/>
                    <a:pt x="783" y="926"/>
                    <a:pt x="782" y="9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10"/>
            <p:cNvSpPr/>
            <p:nvPr/>
          </p:nvSpPr>
          <p:spPr>
            <a:xfrm>
              <a:off x="6742550" y="830000"/>
              <a:ext cx="19200" cy="19150"/>
            </a:xfrm>
            <a:custGeom>
              <a:rect b="b" l="l" r="r" t="t"/>
              <a:pathLst>
                <a:path extrusionOk="0" h="766" w="768">
                  <a:moveTo>
                    <a:pt x="291" y="0"/>
                  </a:moveTo>
                  <a:cubicBezTo>
                    <a:pt x="54" y="0"/>
                    <a:pt x="14" y="162"/>
                    <a:pt x="5" y="346"/>
                  </a:cubicBezTo>
                  <a:cubicBezTo>
                    <a:pt x="0" y="538"/>
                    <a:pt x="24" y="715"/>
                    <a:pt x="259" y="758"/>
                  </a:cubicBezTo>
                  <a:cubicBezTo>
                    <a:pt x="290" y="763"/>
                    <a:pt x="320" y="766"/>
                    <a:pt x="347" y="766"/>
                  </a:cubicBezTo>
                  <a:cubicBezTo>
                    <a:pt x="592" y="766"/>
                    <a:pt x="703" y="567"/>
                    <a:pt x="734" y="360"/>
                  </a:cubicBezTo>
                  <a:cubicBezTo>
                    <a:pt x="767" y="92"/>
                    <a:pt x="494" y="73"/>
                    <a:pt x="321" y="1"/>
                  </a:cubicBezTo>
                  <a:cubicBezTo>
                    <a:pt x="311" y="0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10"/>
            <p:cNvSpPr/>
            <p:nvPr/>
          </p:nvSpPr>
          <p:spPr>
            <a:xfrm>
              <a:off x="6650050" y="754150"/>
              <a:ext cx="20875" cy="17675"/>
            </a:xfrm>
            <a:custGeom>
              <a:rect b="b" l="l" r="r" t="t"/>
              <a:pathLst>
                <a:path extrusionOk="0" h="707" w="835">
                  <a:moveTo>
                    <a:pt x="234" y="1"/>
                  </a:moveTo>
                  <a:cubicBezTo>
                    <a:pt x="184" y="1"/>
                    <a:pt x="149" y="33"/>
                    <a:pt x="149" y="145"/>
                  </a:cubicBezTo>
                  <a:cubicBezTo>
                    <a:pt x="149" y="303"/>
                    <a:pt x="0" y="591"/>
                    <a:pt x="355" y="629"/>
                  </a:cubicBezTo>
                  <a:cubicBezTo>
                    <a:pt x="452" y="640"/>
                    <a:pt x="540" y="706"/>
                    <a:pt x="639" y="706"/>
                  </a:cubicBezTo>
                  <a:cubicBezTo>
                    <a:pt x="668" y="706"/>
                    <a:pt x="698" y="700"/>
                    <a:pt x="729" y="686"/>
                  </a:cubicBezTo>
                  <a:cubicBezTo>
                    <a:pt x="834" y="586"/>
                    <a:pt x="820" y="452"/>
                    <a:pt x="820" y="322"/>
                  </a:cubicBezTo>
                  <a:cubicBezTo>
                    <a:pt x="824" y="149"/>
                    <a:pt x="780" y="19"/>
                    <a:pt x="637" y="19"/>
                  </a:cubicBezTo>
                  <a:cubicBezTo>
                    <a:pt x="598" y="19"/>
                    <a:pt x="553" y="29"/>
                    <a:pt x="499" y="49"/>
                  </a:cubicBezTo>
                  <a:cubicBezTo>
                    <a:pt x="487" y="54"/>
                    <a:pt x="475" y="56"/>
                    <a:pt x="461" y="56"/>
                  </a:cubicBezTo>
                  <a:cubicBezTo>
                    <a:pt x="391" y="56"/>
                    <a:pt x="300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10"/>
            <p:cNvSpPr/>
            <p:nvPr/>
          </p:nvSpPr>
          <p:spPr>
            <a:xfrm>
              <a:off x="6930650" y="788800"/>
              <a:ext cx="43525" cy="10125"/>
            </a:xfrm>
            <a:custGeom>
              <a:rect b="b" l="l" r="r" t="t"/>
              <a:pathLst>
                <a:path extrusionOk="0" h="405" w="1741">
                  <a:moveTo>
                    <a:pt x="120" y="1"/>
                  </a:moveTo>
                  <a:cubicBezTo>
                    <a:pt x="81" y="1"/>
                    <a:pt x="41" y="2"/>
                    <a:pt x="1" y="5"/>
                  </a:cubicBezTo>
                  <a:lnTo>
                    <a:pt x="307" y="340"/>
                  </a:lnTo>
                  <a:lnTo>
                    <a:pt x="303" y="340"/>
                  </a:lnTo>
                  <a:cubicBezTo>
                    <a:pt x="500" y="380"/>
                    <a:pt x="697" y="404"/>
                    <a:pt x="892" y="404"/>
                  </a:cubicBezTo>
                  <a:cubicBezTo>
                    <a:pt x="1177" y="404"/>
                    <a:pt x="1459" y="352"/>
                    <a:pt x="1740" y="216"/>
                  </a:cubicBezTo>
                  <a:lnTo>
                    <a:pt x="1740" y="216"/>
                  </a:lnTo>
                  <a:cubicBezTo>
                    <a:pt x="1669" y="228"/>
                    <a:pt x="1598" y="234"/>
                    <a:pt x="1527" y="234"/>
                  </a:cubicBezTo>
                  <a:cubicBezTo>
                    <a:pt x="1065" y="234"/>
                    <a:pt x="627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10"/>
            <p:cNvSpPr/>
            <p:nvPr/>
          </p:nvSpPr>
          <p:spPr>
            <a:xfrm>
              <a:off x="7396975" y="1109775"/>
              <a:ext cx="27950" cy="11150"/>
            </a:xfrm>
            <a:custGeom>
              <a:rect b="b" l="l" r="r" t="t"/>
              <a:pathLst>
                <a:path extrusionOk="0" h="446" w="1118">
                  <a:moveTo>
                    <a:pt x="597" y="1"/>
                  </a:moveTo>
                  <a:cubicBezTo>
                    <a:pt x="412" y="1"/>
                    <a:pt x="221" y="113"/>
                    <a:pt x="1" y="350"/>
                  </a:cubicBezTo>
                  <a:cubicBezTo>
                    <a:pt x="235" y="398"/>
                    <a:pt x="435" y="445"/>
                    <a:pt x="621" y="445"/>
                  </a:cubicBezTo>
                  <a:cubicBezTo>
                    <a:pt x="792" y="445"/>
                    <a:pt x="952" y="405"/>
                    <a:pt x="1117" y="288"/>
                  </a:cubicBezTo>
                  <a:cubicBezTo>
                    <a:pt x="939" y="100"/>
                    <a:pt x="771" y="1"/>
                    <a:pt x="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10"/>
            <p:cNvSpPr/>
            <p:nvPr/>
          </p:nvSpPr>
          <p:spPr>
            <a:xfrm>
              <a:off x="6874050" y="691200"/>
              <a:ext cx="18525" cy="18650"/>
            </a:xfrm>
            <a:custGeom>
              <a:rect b="b" l="l" r="r" t="t"/>
              <a:pathLst>
                <a:path extrusionOk="0" h="746" w="741">
                  <a:moveTo>
                    <a:pt x="257" y="1"/>
                  </a:moveTo>
                  <a:cubicBezTo>
                    <a:pt x="1" y="1"/>
                    <a:pt x="7" y="177"/>
                    <a:pt x="51" y="746"/>
                  </a:cubicBezTo>
                  <a:cubicBezTo>
                    <a:pt x="223" y="372"/>
                    <a:pt x="501" y="262"/>
                    <a:pt x="741" y="80"/>
                  </a:cubicBezTo>
                  <a:cubicBezTo>
                    <a:pt x="521" y="33"/>
                    <a:pt x="365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10"/>
            <p:cNvSpPr/>
            <p:nvPr/>
          </p:nvSpPr>
          <p:spPr>
            <a:xfrm>
              <a:off x="6962875" y="749675"/>
              <a:ext cx="15100" cy="14050"/>
            </a:xfrm>
            <a:custGeom>
              <a:rect b="b" l="l" r="r" t="t"/>
              <a:pathLst>
                <a:path extrusionOk="0" h="562" w="604">
                  <a:moveTo>
                    <a:pt x="299" y="0"/>
                  </a:moveTo>
                  <a:cubicBezTo>
                    <a:pt x="282" y="0"/>
                    <a:pt x="264" y="1"/>
                    <a:pt x="245" y="3"/>
                  </a:cubicBezTo>
                  <a:cubicBezTo>
                    <a:pt x="106" y="12"/>
                    <a:pt x="1" y="89"/>
                    <a:pt x="15" y="247"/>
                  </a:cubicBezTo>
                  <a:cubicBezTo>
                    <a:pt x="39" y="473"/>
                    <a:pt x="245" y="530"/>
                    <a:pt x="404" y="559"/>
                  </a:cubicBezTo>
                  <a:cubicBezTo>
                    <a:pt x="415" y="561"/>
                    <a:pt x="426" y="561"/>
                    <a:pt x="436" y="561"/>
                  </a:cubicBezTo>
                  <a:cubicBezTo>
                    <a:pt x="564" y="561"/>
                    <a:pt x="604" y="422"/>
                    <a:pt x="590" y="151"/>
                  </a:cubicBezTo>
                  <a:cubicBezTo>
                    <a:pt x="586" y="86"/>
                    <a:pt x="478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10"/>
            <p:cNvSpPr/>
            <p:nvPr/>
          </p:nvSpPr>
          <p:spPr>
            <a:xfrm>
              <a:off x="6986375" y="793575"/>
              <a:ext cx="21000" cy="12300"/>
            </a:xfrm>
            <a:custGeom>
              <a:rect b="b" l="l" r="r" t="t"/>
              <a:pathLst>
                <a:path extrusionOk="0" h="492" w="840">
                  <a:moveTo>
                    <a:pt x="633" y="1"/>
                  </a:moveTo>
                  <a:lnTo>
                    <a:pt x="154" y="6"/>
                  </a:lnTo>
                  <a:cubicBezTo>
                    <a:pt x="182" y="149"/>
                    <a:pt x="0" y="332"/>
                    <a:pt x="173" y="432"/>
                  </a:cubicBezTo>
                  <a:cubicBezTo>
                    <a:pt x="243" y="472"/>
                    <a:pt x="322" y="491"/>
                    <a:pt x="400" y="491"/>
                  </a:cubicBezTo>
                  <a:cubicBezTo>
                    <a:pt x="502" y="491"/>
                    <a:pt x="604" y="457"/>
                    <a:pt x="686" y="389"/>
                  </a:cubicBezTo>
                  <a:cubicBezTo>
                    <a:pt x="839" y="260"/>
                    <a:pt x="772" y="116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10"/>
            <p:cNvSpPr/>
            <p:nvPr/>
          </p:nvSpPr>
          <p:spPr>
            <a:xfrm>
              <a:off x="7240375" y="881325"/>
              <a:ext cx="29500" cy="11375"/>
            </a:xfrm>
            <a:custGeom>
              <a:rect b="b" l="l" r="r" t="t"/>
              <a:pathLst>
                <a:path extrusionOk="0" h="455" w="1180">
                  <a:moveTo>
                    <a:pt x="311" y="0"/>
                  </a:moveTo>
                  <a:cubicBezTo>
                    <a:pt x="212" y="0"/>
                    <a:pt x="109" y="20"/>
                    <a:pt x="1" y="76"/>
                  </a:cubicBezTo>
                  <a:cubicBezTo>
                    <a:pt x="293" y="205"/>
                    <a:pt x="542" y="339"/>
                    <a:pt x="811" y="430"/>
                  </a:cubicBezTo>
                  <a:cubicBezTo>
                    <a:pt x="857" y="447"/>
                    <a:pt x="898" y="455"/>
                    <a:pt x="936" y="455"/>
                  </a:cubicBezTo>
                  <a:cubicBezTo>
                    <a:pt x="1081" y="455"/>
                    <a:pt x="1161" y="336"/>
                    <a:pt x="1180" y="157"/>
                  </a:cubicBezTo>
                  <a:lnTo>
                    <a:pt x="1175" y="152"/>
                  </a:lnTo>
                  <a:cubicBezTo>
                    <a:pt x="1148" y="156"/>
                    <a:pt x="1121" y="158"/>
                    <a:pt x="1094" y="158"/>
                  </a:cubicBezTo>
                  <a:cubicBezTo>
                    <a:pt x="835" y="158"/>
                    <a:pt x="587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10"/>
            <p:cNvSpPr/>
            <p:nvPr/>
          </p:nvSpPr>
          <p:spPr>
            <a:xfrm>
              <a:off x="7044825" y="547800"/>
              <a:ext cx="19750" cy="10100"/>
            </a:xfrm>
            <a:custGeom>
              <a:rect b="b" l="l" r="r" t="t"/>
              <a:pathLst>
                <a:path extrusionOk="0" h="404" w="790">
                  <a:moveTo>
                    <a:pt x="588" y="1"/>
                  </a:moveTo>
                  <a:cubicBezTo>
                    <a:pt x="565" y="1"/>
                    <a:pt x="541" y="3"/>
                    <a:pt x="519" y="7"/>
                  </a:cubicBezTo>
                  <a:cubicBezTo>
                    <a:pt x="480" y="22"/>
                    <a:pt x="437" y="26"/>
                    <a:pt x="393" y="26"/>
                  </a:cubicBezTo>
                  <a:cubicBezTo>
                    <a:pt x="338" y="26"/>
                    <a:pt x="282" y="19"/>
                    <a:pt x="229" y="19"/>
                  </a:cubicBezTo>
                  <a:cubicBezTo>
                    <a:pt x="114" y="19"/>
                    <a:pt x="19" y="49"/>
                    <a:pt x="11" y="242"/>
                  </a:cubicBezTo>
                  <a:cubicBezTo>
                    <a:pt x="0" y="383"/>
                    <a:pt x="92" y="403"/>
                    <a:pt x="188" y="403"/>
                  </a:cubicBezTo>
                  <a:cubicBezTo>
                    <a:pt x="226" y="403"/>
                    <a:pt x="265" y="400"/>
                    <a:pt x="298" y="400"/>
                  </a:cubicBezTo>
                  <a:cubicBezTo>
                    <a:pt x="328" y="402"/>
                    <a:pt x="359" y="403"/>
                    <a:pt x="389" y="403"/>
                  </a:cubicBezTo>
                  <a:cubicBezTo>
                    <a:pt x="551" y="403"/>
                    <a:pt x="714" y="370"/>
                    <a:pt x="758" y="189"/>
                  </a:cubicBezTo>
                  <a:cubicBezTo>
                    <a:pt x="790" y="51"/>
                    <a:pt x="695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10"/>
            <p:cNvSpPr/>
            <p:nvPr/>
          </p:nvSpPr>
          <p:spPr>
            <a:xfrm>
              <a:off x="6775500" y="665875"/>
              <a:ext cx="17275" cy="11550"/>
            </a:xfrm>
            <a:custGeom>
              <a:rect b="b" l="l" r="r" t="t"/>
              <a:pathLst>
                <a:path extrusionOk="0" h="462" w="691">
                  <a:moveTo>
                    <a:pt x="216" y="0"/>
                  </a:moveTo>
                  <a:cubicBezTo>
                    <a:pt x="96" y="24"/>
                    <a:pt x="0" y="81"/>
                    <a:pt x="29" y="201"/>
                  </a:cubicBezTo>
                  <a:cubicBezTo>
                    <a:pt x="78" y="394"/>
                    <a:pt x="228" y="461"/>
                    <a:pt x="408" y="461"/>
                  </a:cubicBezTo>
                  <a:cubicBezTo>
                    <a:pt x="421" y="461"/>
                    <a:pt x="433" y="461"/>
                    <a:pt x="446" y="460"/>
                  </a:cubicBezTo>
                  <a:cubicBezTo>
                    <a:pt x="547" y="455"/>
                    <a:pt x="690" y="441"/>
                    <a:pt x="671" y="316"/>
                  </a:cubicBezTo>
                  <a:cubicBezTo>
                    <a:pt x="633" y="67"/>
                    <a:pt x="398" y="53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10"/>
            <p:cNvSpPr/>
            <p:nvPr/>
          </p:nvSpPr>
          <p:spPr>
            <a:xfrm>
              <a:off x="6507225" y="650400"/>
              <a:ext cx="10325" cy="12975"/>
            </a:xfrm>
            <a:custGeom>
              <a:rect b="b" l="l" r="r" t="t"/>
              <a:pathLst>
                <a:path extrusionOk="0" h="519" w="413">
                  <a:moveTo>
                    <a:pt x="235" y="0"/>
                  </a:moveTo>
                  <a:cubicBezTo>
                    <a:pt x="28" y="0"/>
                    <a:pt x="1" y="150"/>
                    <a:pt x="1" y="312"/>
                  </a:cubicBezTo>
                  <a:cubicBezTo>
                    <a:pt x="1" y="406"/>
                    <a:pt x="31" y="519"/>
                    <a:pt x="129" y="519"/>
                  </a:cubicBezTo>
                  <a:cubicBezTo>
                    <a:pt x="141" y="519"/>
                    <a:pt x="154" y="517"/>
                    <a:pt x="168" y="514"/>
                  </a:cubicBezTo>
                  <a:cubicBezTo>
                    <a:pt x="341" y="470"/>
                    <a:pt x="384" y="307"/>
                    <a:pt x="408" y="159"/>
                  </a:cubicBezTo>
                  <a:cubicBezTo>
                    <a:pt x="413" y="73"/>
                    <a:pt x="341" y="1"/>
                    <a:pt x="255" y="1"/>
                  </a:cubicBezTo>
                  <a:cubicBezTo>
                    <a:pt x="248" y="0"/>
                    <a:pt x="241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10"/>
            <p:cNvSpPr/>
            <p:nvPr/>
          </p:nvSpPr>
          <p:spPr>
            <a:xfrm>
              <a:off x="6906600" y="615050"/>
              <a:ext cx="10525" cy="9875"/>
            </a:xfrm>
            <a:custGeom>
              <a:rect b="b" l="l" r="r" t="t"/>
              <a:pathLst>
                <a:path extrusionOk="0" h="395" w="421">
                  <a:moveTo>
                    <a:pt x="186" y="0"/>
                  </a:moveTo>
                  <a:cubicBezTo>
                    <a:pt x="82" y="0"/>
                    <a:pt x="0" y="92"/>
                    <a:pt x="19" y="197"/>
                  </a:cubicBezTo>
                  <a:cubicBezTo>
                    <a:pt x="14" y="308"/>
                    <a:pt x="105" y="394"/>
                    <a:pt x="215" y="394"/>
                  </a:cubicBezTo>
                  <a:cubicBezTo>
                    <a:pt x="219" y="394"/>
                    <a:pt x="223" y="394"/>
                    <a:pt x="227" y="394"/>
                  </a:cubicBezTo>
                  <a:cubicBezTo>
                    <a:pt x="336" y="394"/>
                    <a:pt x="421" y="328"/>
                    <a:pt x="407" y="212"/>
                  </a:cubicBezTo>
                  <a:cubicBezTo>
                    <a:pt x="388" y="106"/>
                    <a:pt x="306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10"/>
            <p:cNvSpPr/>
            <p:nvPr/>
          </p:nvSpPr>
          <p:spPr>
            <a:xfrm>
              <a:off x="6717150" y="691650"/>
              <a:ext cx="15225" cy="8775"/>
            </a:xfrm>
            <a:custGeom>
              <a:rect b="b" l="l" r="r" t="t"/>
              <a:pathLst>
                <a:path extrusionOk="0" h="351" w="609">
                  <a:moveTo>
                    <a:pt x="427" y="0"/>
                  </a:moveTo>
                  <a:cubicBezTo>
                    <a:pt x="320" y="0"/>
                    <a:pt x="209" y="86"/>
                    <a:pt x="106" y="86"/>
                  </a:cubicBezTo>
                  <a:cubicBezTo>
                    <a:pt x="87" y="86"/>
                    <a:pt x="63" y="114"/>
                    <a:pt x="0" y="162"/>
                  </a:cubicBezTo>
                  <a:cubicBezTo>
                    <a:pt x="133" y="259"/>
                    <a:pt x="249" y="350"/>
                    <a:pt x="366" y="350"/>
                  </a:cubicBezTo>
                  <a:cubicBezTo>
                    <a:pt x="434" y="350"/>
                    <a:pt x="503" y="319"/>
                    <a:pt x="575" y="239"/>
                  </a:cubicBezTo>
                  <a:cubicBezTo>
                    <a:pt x="604" y="201"/>
                    <a:pt x="609" y="148"/>
                    <a:pt x="595" y="100"/>
                  </a:cubicBezTo>
                  <a:cubicBezTo>
                    <a:pt x="541" y="25"/>
                    <a:pt x="485" y="0"/>
                    <a:pt x="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10"/>
            <p:cNvSpPr/>
            <p:nvPr/>
          </p:nvSpPr>
          <p:spPr>
            <a:xfrm>
              <a:off x="6932925" y="770725"/>
              <a:ext cx="12375" cy="10125"/>
            </a:xfrm>
            <a:custGeom>
              <a:rect b="b" l="l" r="r" t="t"/>
              <a:pathLst>
                <a:path extrusionOk="0" h="405" w="495">
                  <a:moveTo>
                    <a:pt x="336" y="1"/>
                  </a:moveTo>
                  <a:cubicBezTo>
                    <a:pt x="302" y="1"/>
                    <a:pt x="268" y="13"/>
                    <a:pt x="240" y="38"/>
                  </a:cubicBezTo>
                  <a:cubicBezTo>
                    <a:pt x="130" y="110"/>
                    <a:pt x="25" y="191"/>
                    <a:pt x="1" y="369"/>
                  </a:cubicBezTo>
                  <a:cubicBezTo>
                    <a:pt x="49" y="393"/>
                    <a:pt x="101" y="404"/>
                    <a:pt x="153" y="404"/>
                  </a:cubicBezTo>
                  <a:cubicBezTo>
                    <a:pt x="255" y="404"/>
                    <a:pt x="354" y="359"/>
                    <a:pt x="418" y="273"/>
                  </a:cubicBezTo>
                  <a:cubicBezTo>
                    <a:pt x="480" y="220"/>
                    <a:pt x="494" y="129"/>
                    <a:pt x="451" y="62"/>
                  </a:cubicBezTo>
                  <a:cubicBezTo>
                    <a:pt x="424" y="21"/>
                    <a:pt x="380" y="1"/>
                    <a:pt x="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10"/>
            <p:cNvSpPr/>
            <p:nvPr/>
          </p:nvSpPr>
          <p:spPr>
            <a:xfrm>
              <a:off x="7163350" y="914250"/>
              <a:ext cx="8050" cy="14150"/>
            </a:xfrm>
            <a:custGeom>
              <a:rect b="b" l="l" r="r" t="t"/>
              <a:pathLst>
                <a:path extrusionOk="0" h="566" w="322">
                  <a:moveTo>
                    <a:pt x="14" y="0"/>
                  </a:moveTo>
                  <a:lnTo>
                    <a:pt x="14" y="0"/>
                  </a:lnTo>
                  <a:cubicBezTo>
                    <a:pt x="0" y="259"/>
                    <a:pt x="43" y="431"/>
                    <a:pt x="321" y="566"/>
                  </a:cubicBezTo>
                  <a:cubicBezTo>
                    <a:pt x="273" y="312"/>
                    <a:pt x="321" y="101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10"/>
            <p:cNvSpPr/>
            <p:nvPr/>
          </p:nvSpPr>
          <p:spPr>
            <a:xfrm>
              <a:off x="6459950" y="882575"/>
              <a:ext cx="9675" cy="9100"/>
            </a:xfrm>
            <a:custGeom>
              <a:rect b="b" l="l" r="r" t="t"/>
              <a:pathLst>
                <a:path extrusionOk="0" h="364" w="387">
                  <a:moveTo>
                    <a:pt x="132" y="0"/>
                  </a:moveTo>
                  <a:cubicBezTo>
                    <a:pt x="59" y="0"/>
                    <a:pt x="1" y="71"/>
                    <a:pt x="23" y="146"/>
                  </a:cubicBezTo>
                  <a:cubicBezTo>
                    <a:pt x="42" y="246"/>
                    <a:pt x="118" y="333"/>
                    <a:pt x="219" y="356"/>
                  </a:cubicBezTo>
                  <a:cubicBezTo>
                    <a:pt x="233" y="362"/>
                    <a:pt x="247" y="364"/>
                    <a:pt x="260" y="364"/>
                  </a:cubicBezTo>
                  <a:cubicBezTo>
                    <a:pt x="322" y="364"/>
                    <a:pt x="379" y="313"/>
                    <a:pt x="387" y="246"/>
                  </a:cubicBezTo>
                  <a:cubicBezTo>
                    <a:pt x="387" y="117"/>
                    <a:pt x="281" y="7"/>
                    <a:pt x="152" y="2"/>
                  </a:cubicBezTo>
                  <a:cubicBezTo>
                    <a:pt x="145" y="1"/>
                    <a:pt x="139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10"/>
            <p:cNvSpPr/>
            <p:nvPr/>
          </p:nvSpPr>
          <p:spPr>
            <a:xfrm>
              <a:off x="6913375" y="790825"/>
              <a:ext cx="7850" cy="8750"/>
            </a:xfrm>
            <a:custGeom>
              <a:rect b="b" l="l" r="r" t="t"/>
              <a:pathLst>
                <a:path extrusionOk="0" h="350" w="314">
                  <a:moveTo>
                    <a:pt x="83" y="1"/>
                  </a:moveTo>
                  <a:cubicBezTo>
                    <a:pt x="38" y="1"/>
                    <a:pt x="0" y="24"/>
                    <a:pt x="6" y="82"/>
                  </a:cubicBezTo>
                  <a:cubicBezTo>
                    <a:pt x="21" y="178"/>
                    <a:pt x="74" y="264"/>
                    <a:pt x="145" y="327"/>
                  </a:cubicBezTo>
                  <a:cubicBezTo>
                    <a:pt x="160" y="343"/>
                    <a:pt x="178" y="350"/>
                    <a:pt x="196" y="350"/>
                  </a:cubicBezTo>
                  <a:cubicBezTo>
                    <a:pt x="238" y="350"/>
                    <a:pt x="284" y="313"/>
                    <a:pt x="304" y="259"/>
                  </a:cubicBezTo>
                  <a:cubicBezTo>
                    <a:pt x="313" y="154"/>
                    <a:pt x="256" y="63"/>
                    <a:pt x="160" y="20"/>
                  </a:cubicBezTo>
                  <a:cubicBezTo>
                    <a:pt x="136" y="8"/>
                    <a:pt x="108" y="1"/>
                    <a:pt x="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10"/>
            <p:cNvSpPr/>
            <p:nvPr/>
          </p:nvSpPr>
          <p:spPr>
            <a:xfrm>
              <a:off x="7441800" y="1075700"/>
              <a:ext cx="6625" cy="7925"/>
            </a:xfrm>
            <a:custGeom>
              <a:rect b="b" l="l" r="r" t="t"/>
              <a:pathLst>
                <a:path extrusionOk="0" h="317" w="265">
                  <a:moveTo>
                    <a:pt x="86" y="0"/>
                  </a:moveTo>
                  <a:cubicBezTo>
                    <a:pt x="37" y="0"/>
                    <a:pt x="22" y="59"/>
                    <a:pt x="14" y="84"/>
                  </a:cubicBezTo>
                  <a:cubicBezTo>
                    <a:pt x="0" y="204"/>
                    <a:pt x="34" y="276"/>
                    <a:pt x="105" y="304"/>
                  </a:cubicBezTo>
                  <a:cubicBezTo>
                    <a:pt x="121" y="312"/>
                    <a:pt x="138" y="316"/>
                    <a:pt x="154" y="316"/>
                  </a:cubicBezTo>
                  <a:cubicBezTo>
                    <a:pt x="214" y="316"/>
                    <a:pt x="264" y="264"/>
                    <a:pt x="249" y="199"/>
                  </a:cubicBezTo>
                  <a:cubicBezTo>
                    <a:pt x="240" y="127"/>
                    <a:pt x="201" y="65"/>
                    <a:pt x="144" y="22"/>
                  </a:cubicBezTo>
                  <a:cubicBezTo>
                    <a:pt x="120" y="6"/>
                    <a:pt x="101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10"/>
            <p:cNvSpPr/>
            <p:nvPr/>
          </p:nvSpPr>
          <p:spPr>
            <a:xfrm>
              <a:off x="6895075" y="643200"/>
              <a:ext cx="6725" cy="7250"/>
            </a:xfrm>
            <a:custGeom>
              <a:rect b="b" l="l" r="r" t="t"/>
              <a:pathLst>
                <a:path extrusionOk="0" h="290" w="269">
                  <a:moveTo>
                    <a:pt x="138" y="1"/>
                  </a:moveTo>
                  <a:cubicBezTo>
                    <a:pt x="136" y="1"/>
                    <a:pt x="133" y="1"/>
                    <a:pt x="130" y="1"/>
                  </a:cubicBezTo>
                  <a:cubicBezTo>
                    <a:pt x="53" y="1"/>
                    <a:pt x="0" y="83"/>
                    <a:pt x="34" y="155"/>
                  </a:cubicBezTo>
                  <a:cubicBezTo>
                    <a:pt x="58" y="212"/>
                    <a:pt x="120" y="284"/>
                    <a:pt x="178" y="289"/>
                  </a:cubicBezTo>
                  <a:cubicBezTo>
                    <a:pt x="182" y="289"/>
                    <a:pt x="186" y="289"/>
                    <a:pt x="190" y="289"/>
                  </a:cubicBezTo>
                  <a:cubicBezTo>
                    <a:pt x="260" y="289"/>
                    <a:pt x="269" y="208"/>
                    <a:pt x="269" y="140"/>
                  </a:cubicBezTo>
                  <a:cubicBezTo>
                    <a:pt x="260" y="62"/>
                    <a:pt x="215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10"/>
            <p:cNvSpPr/>
            <p:nvPr/>
          </p:nvSpPr>
          <p:spPr>
            <a:xfrm>
              <a:off x="7265775" y="1030775"/>
              <a:ext cx="8300" cy="10250"/>
            </a:xfrm>
            <a:custGeom>
              <a:rect b="b" l="l" r="r" t="t"/>
              <a:pathLst>
                <a:path extrusionOk="0" h="410" w="332">
                  <a:moveTo>
                    <a:pt x="190" y="0"/>
                  </a:moveTo>
                  <a:cubicBezTo>
                    <a:pt x="170" y="0"/>
                    <a:pt x="147" y="7"/>
                    <a:pt x="121" y="21"/>
                  </a:cubicBezTo>
                  <a:cubicBezTo>
                    <a:pt x="1" y="84"/>
                    <a:pt x="58" y="194"/>
                    <a:pt x="135" y="275"/>
                  </a:cubicBezTo>
                  <a:cubicBezTo>
                    <a:pt x="192" y="328"/>
                    <a:pt x="255" y="371"/>
                    <a:pt x="322" y="410"/>
                  </a:cubicBezTo>
                  <a:lnTo>
                    <a:pt x="331" y="400"/>
                  </a:lnTo>
                  <a:cubicBezTo>
                    <a:pt x="327" y="323"/>
                    <a:pt x="327" y="251"/>
                    <a:pt x="317" y="170"/>
                  </a:cubicBezTo>
                  <a:cubicBezTo>
                    <a:pt x="302" y="84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10"/>
            <p:cNvSpPr/>
            <p:nvPr/>
          </p:nvSpPr>
          <p:spPr>
            <a:xfrm>
              <a:off x="6788325" y="641550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249" y="0"/>
                  </a:moveTo>
                  <a:cubicBezTo>
                    <a:pt x="139" y="24"/>
                    <a:pt x="0" y="14"/>
                    <a:pt x="10" y="192"/>
                  </a:cubicBezTo>
                  <a:cubicBezTo>
                    <a:pt x="15" y="216"/>
                    <a:pt x="34" y="235"/>
                    <a:pt x="58" y="240"/>
                  </a:cubicBezTo>
                  <a:cubicBezTo>
                    <a:pt x="66" y="240"/>
                    <a:pt x="74" y="241"/>
                    <a:pt x="81" y="241"/>
                  </a:cubicBezTo>
                  <a:cubicBezTo>
                    <a:pt x="234" y="241"/>
                    <a:pt x="227" y="105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10"/>
            <p:cNvSpPr/>
            <p:nvPr/>
          </p:nvSpPr>
          <p:spPr>
            <a:xfrm>
              <a:off x="6832050" y="711275"/>
              <a:ext cx="4925" cy="4825"/>
            </a:xfrm>
            <a:custGeom>
              <a:rect b="b" l="l" r="r" t="t"/>
              <a:pathLst>
                <a:path extrusionOk="0" h="193" w="197">
                  <a:moveTo>
                    <a:pt x="58" y="0"/>
                  </a:moveTo>
                  <a:cubicBezTo>
                    <a:pt x="39" y="44"/>
                    <a:pt x="20" y="87"/>
                    <a:pt x="0" y="130"/>
                  </a:cubicBezTo>
                  <a:lnTo>
                    <a:pt x="135" y="192"/>
                  </a:lnTo>
                  <a:cubicBezTo>
                    <a:pt x="154" y="144"/>
                    <a:pt x="197" y="91"/>
                    <a:pt x="183" y="63"/>
                  </a:cubicBezTo>
                  <a:cubicBezTo>
                    <a:pt x="173" y="29"/>
                    <a:pt x="101" y="20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10"/>
            <p:cNvSpPr/>
            <p:nvPr/>
          </p:nvSpPr>
          <p:spPr>
            <a:xfrm>
              <a:off x="6951750" y="738825"/>
              <a:ext cx="4800" cy="4825"/>
            </a:xfrm>
            <a:custGeom>
              <a:rect b="b" l="l" r="r" t="t"/>
              <a:pathLst>
                <a:path extrusionOk="0" h="193" w="192">
                  <a:moveTo>
                    <a:pt x="63" y="1"/>
                  </a:moveTo>
                  <a:cubicBezTo>
                    <a:pt x="43" y="49"/>
                    <a:pt x="0" y="101"/>
                    <a:pt x="10" y="130"/>
                  </a:cubicBezTo>
                  <a:cubicBezTo>
                    <a:pt x="24" y="164"/>
                    <a:pt x="91" y="173"/>
                    <a:pt x="139" y="192"/>
                  </a:cubicBezTo>
                  <a:cubicBezTo>
                    <a:pt x="158" y="149"/>
                    <a:pt x="178" y="106"/>
                    <a:pt x="192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10"/>
            <p:cNvSpPr/>
            <p:nvPr/>
          </p:nvSpPr>
          <p:spPr>
            <a:xfrm>
              <a:off x="6930300" y="741350"/>
              <a:ext cx="6375" cy="6050"/>
            </a:xfrm>
            <a:custGeom>
              <a:rect b="b" l="l" r="r" t="t"/>
              <a:pathLst>
                <a:path extrusionOk="0" h="242" w="255">
                  <a:moveTo>
                    <a:pt x="0" y="0"/>
                  </a:moveTo>
                  <a:lnTo>
                    <a:pt x="0" y="5"/>
                  </a:lnTo>
                  <a:cubicBezTo>
                    <a:pt x="1" y="5"/>
                    <a:pt x="1" y="5"/>
                    <a:pt x="1" y="5"/>
                  </a:cubicBezTo>
                  <a:lnTo>
                    <a:pt x="1" y="5"/>
                  </a:lnTo>
                  <a:cubicBezTo>
                    <a:pt x="1" y="4"/>
                    <a:pt x="1" y="2"/>
                    <a:pt x="0" y="0"/>
                  </a:cubicBezTo>
                  <a:close/>
                  <a:moveTo>
                    <a:pt x="1" y="5"/>
                  </a:moveTo>
                  <a:cubicBezTo>
                    <a:pt x="23" y="114"/>
                    <a:pt x="18" y="241"/>
                    <a:pt x="168" y="241"/>
                  </a:cubicBezTo>
                  <a:cubicBezTo>
                    <a:pt x="175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0" y="192"/>
                  </a:cubicBezTo>
                  <a:cubicBezTo>
                    <a:pt x="254" y="20"/>
                    <a:pt x="116" y="24"/>
                    <a:pt x="1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10"/>
            <p:cNvSpPr/>
            <p:nvPr/>
          </p:nvSpPr>
          <p:spPr>
            <a:xfrm>
              <a:off x="6932350" y="797300"/>
              <a:ext cx="6125" cy="6025"/>
            </a:xfrm>
            <a:custGeom>
              <a:rect b="b" l="l" r="r" t="t"/>
              <a:pathLst>
                <a:path extrusionOk="0" h="241" w="245">
                  <a:moveTo>
                    <a:pt x="239" y="0"/>
                  </a:moveTo>
                  <a:cubicBezTo>
                    <a:pt x="239" y="2"/>
                    <a:pt x="239" y="4"/>
                    <a:pt x="239" y="6"/>
                  </a:cubicBezTo>
                  <a:lnTo>
                    <a:pt x="239" y="6"/>
                  </a:lnTo>
                  <a:cubicBezTo>
                    <a:pt x="241" y="6"/>
                    <a:pt x="242" y="6"/>
                    <a:pt x="244" y="5"/>
                  </a:cubicBezTo>
                  <a:lnTo>
                    <a:pt x="239" y="0"/>
                  </a:lnTo>
                  <a:close/>
                  <a:moveTo>
                    <a:pt x="239" y="6"/>
                  </a:moveTo>
                  <a:cubicBezTo>
                    <a:pt x="135" y="20"/>
                    <a:pt x="23" y="17"/>
                    <a:pt x="5" y="149"/>
                  </a:cubicBezTo>
                  <a:cubicBezTo>
                    <a:pt x="0" y="177"/>
                    <a:pt x="62" y="240"/>
                    <a:pt x="88" y="240"/>
                  </a:cubicBezTo>
                  <a:cubicBezTo>
                    <a:pt x="89" y="240"/>
                    <a:pt x="90" y="240"/>
                    <a:pt x="91" y="240"/>
                  </a:cubicBezTo>
                  <a:cubicBezTo>
                    <a:pt x="223" y="221"/>
                    <a:pt x="225" y="105"/>
                    <a:pt x="239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10"/>
            <p:cNvSpPr/>
            <p:nvPr/>
          </p:nvSpPr>
          <p:spPr>
            <a:xfrm>
              <a:off x="7398450" y="1174275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6" y="1"/>
                  </a:moveTo>
                  <a:cubicBezTo>
                    <a:pt x="102" y="1"/>
                    <a:pt x="69" y="15"/>
                    <a:pt x="42" y="42"/>
                  </a:cubicBezTo>
                  <a:cubicBezTo>
                    <a:pt x="0" y="103"/>
                    <a:pt x="45" y="191"/>
                    <a:pt x="118" y="191"/>
                  </a:cubicBezTo>
                  <a:cubicBezTo>
                    <a:pt x="120" y="191"/>
                    <a:pt x="122" y="191"/>
                    <a:pt x="124" y="191"/>
                  </a:cubicBezTo>
                  <a:cubicBezTo>
                    <a:pt x="157" y="191"/>
                    <a:pt x="191" y="148"/>
                    <a:pt x="229" y="119"/>
                  </a:cubicBezTo>
                  <a:cubicBezTo>
                    <a:pt x="205" y="80"/>
                    <a:pt x="200" y="18"/>
                    <a:pt x="162" y="4"/>
                  </a:cubicBezTo>
                  <a:cubicBezTo>
                    <a:pt x="153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10"/>
            <p:cNvSpPr/>
            <p:nvPr/>
          </p:nvSpPr>
          <p:spPr>
            <a:xfrm>
              <a:off x="7118050" y="1046975"/>
              <a:ext cx="6250" cy="6025"/>
            </a:xfrm>
            <a:custGeom>
              <a:rect b="b" l="l" r="r" t="t"/>
              <a:pathLst>
                <a:path extrusionOk="0" h="241" w="250">
                  <a:moveTo>
                    <a:pt x="167" y="0"/>
                  </a:moveTo>
                  <a:cubicBezTo>
                    <a:pt x="15" y="0"/>
                    <a:pt x="19" y="127"/>
                    <a:pt x="0" y="241"/>
                  </a:cubicBezTo>
                  <a:cubicBezTo>
                    <a:pt x="111" y="217"/>
                    <a:pt x="250" y="222"/>
                    <a:pt x="240" y="49"/>
                  </a:cubicBezTo>
                  <a:cubicBezTo>
                    <a:pt x="235" y="25"/>
                    <a:pt x="216" y="6"/>
                    <a:pt x="192" y="1"/>
                  </a:cubicBezTo>
                  <a:cubicBezTo>
                    <a:pt x="183" y="1"/>
                    <a:pt x="175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10"/>
            <p:cNvSpPr/>
            <p:nvPr/>
          </p:nvSpPr>
          <p:spPr>
            <a:xfrm>
              <a:off x="7395175" y="1034650"/>
              <a:ext cx="4950" cy="4825"/>
            </a:xfrm>
            <a:custGeom>
              <a:rect b="b" l="l" r="r" t="t"/>
              <a:pathLst>
                <a:path extrusionOk="0" h="193" w="198">
                  <a:moveTo>
                    <a:pt x="63" y="1"/>
                  </a:moveTo>
                  <a:cubicBezTo>
                    <a:pt x="44" y="49"/>
                    <a:pt x="1" y="101"/>
                    <a:pt x="10" y="135"/>
                  </a:cubicBezTo>
                  <a:cubicBezTo>
                    <a:pt x="25" y="164"/>
                    <a:pt x="92" y="173"/>
                    <a:pt x="140" y="192"/>
                  </a:cubicBezTo>
                  <a:cubicBezTo>
                    <a:pt x="159" y="149"/>
                    <a:pt x="197" y="92"/>
                    <a:pt x="188" y="63"/>
                  </a:cubicBezTo>
                  <a:cubicBezTo>
                    <a:pt x="173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10"/>
            <p:cNvSpPr/>
            <p:nvPr/>
          </p:nvSpPr>
          <p:spPr>
            <a:xfrm>
              <a:off x="7122900" y="683950"/>
              <a:ext cx="2350" cy="2825"/>
            </a:xfrm>
            <a:custGeom>
              <a:rect b="b" l="l" r="r" t="t"/>
              <a:pathLst>
                <a:path extrusionOk="0" h="113" w="94">
                  <a:moveTo>
                    <a:pt x="51" y="1"/>
                  </a:moveTo>
                  <a:cubicBezTo>
                    <a:pt x="36" y="15"/>
                    <a:pt x="8" y="25"/>
                    <a:pt x="8" y="44"/>
                  </a:cubicBezTo>
                  <a:cubicBezTo>
                    <a:pt x="0" y="88"/>
                    <a:pt x="13" y="113"/>
                    <a:pt x="41" y="113"/>
                  </a:cubicBezTo>
                  <a:cubicBezTo>
                    <a:pt x="49" y="113"/>
                    <a:pt x="59" y="110"/>
                    <a:pt x="70" y="106"/>
                  </a:cubicBezTo>
                  <a:cubicBezTo>
                    <a:pt x="84" y="101"/>
                    <a:pt x="84" y="68"/>
                    <a:pt x="94" y="49"/>
                  </a:cubicBezTo>
                  <a:cubicBezTo>
                    <a:pt x="80" y="34"/>
                    <a:pt x="65" y="15"/>
                    <a:pt x="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10"/>
            <p:cNvSpPr/>
            <p:nvPr/>
          </p:nvSpPr>
          <p:spPr>
            <a:xfrm>
              <a:off x="6589775" y="686475"/>
              <a:ext cx="2200" cy="1950"/>
            </a:xfrm>
            <a:custGeom>
              <a:rect b="b" l="l" r="r" t="t"/>
              <a:pathLst>
                <a:path extrusionOk="0" h="78" w="88">
                  <a:moveTo>
                    <a:pt x="20" y="0"/>
                  </a:moveTo>
                  <a:cubicBezTo>
                    <a:pt x="15" y="0"/>
                    <a:pt x="6" y="39"/>
                    <a:pt x="1" y="58"/>
                  </a:cubicBezTo>
                  <a:cubicBezTo>
                    <a:pt x="20" y="67"/>
                    <a:pt x="44" y="77"/>
                    <a:pt x="68" y="77"/>
                  </a:cubicBezTo>
                  <a:cubicBezTo>
                    <a:pt x="77" y="77"/>
                    <a:pt x="82" y="43"/>
                    <a:pt x="87" y="24"/>
                  </a:cubicBezTo>
                  <a:cubicBezTo>
                    <a:pt x="68" y="10"/>
                    <a:pt x="44" y="5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10"/>
            <p:cNvSpPr/>
            <p:nvPr/>
          </p:nvSpPr>
          <p:spPr>
            <a:xfrm>
              <a:off x="6499075" y="692850"/>
              <a:ext cx="4900" cy="4675"/>
            </a:xfrm>
            <a:custGeom>
              <a:rect b="b" l="l" r="r" t="t"/>
              <a:pathLst>
                <a:path extrusionOk="0" h="187" w="196">
                  <a:moveTo>
                    <a:pt x="119" y="1"/>
                  </a:moveTo>
                  <a:cubicBezTo>
                    <a:pt x="102" y="1"/>
                    <a:pt x="78" y="8"/>
                    <a:pt x="44" y="23"/>
                  </a:cubicBezTo>
                  <a:cubicBezTo>
                    <a:pt x="1" y="42"/>
                    <a:pt x="87" y="153"/>
                    <a:pt x="159" y="186"/>
                  </a:cubicBezTo>
                  <a:lnTo>
                    <a:pt x="164" y="181"/>
                  </a:lnTo>
                  <a:cubicBezTo>
                    <a:pt x="128" y="134"/>
                    <a:pt x="196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10"/>
            <p:cNvSpPr/>
            <p:nvPr/>
          </p:nvSpPr>
          <p:spPr>
            <a:xfrm>
              <a:off x="6825100" y="642625"/>
              <a:ext cx="3025" cy="1925"/>
            </a:xfrm>
            <a:custGeom>
              <a:rect b="b" l="l" r="r" t="t"/>
              <a:pathLst>
                <a:path extrusionOk="0" h="77" w="121">
                  <a:moveTo>
                    <a:pt x="63" y="0"/>
                  </a:moveTo>
                  <a:cubicBezTo>
                    <a:pt x="44" y="0"/>
                    <a:pt x="20" y="19"/>
                    <a:pt x="0" y="34"/>
                  </a:cubicBezTo>
                  <a:lnTo>
                    <a:pt x="58" y="77"/>
                  </a:lnTo>
                  <a:lnTo>
                    <a:pt x="120" y="43"/>
                  </a:lnTo>
                  <a:cubicBezTo>
                    <a:pt x="101" y="29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10"/>
            <p:cNvSpPr/>
            <p:nvPr/>
          </p:nvSpPr>
          <p:spPr>
            <a:xfrm>
              <a:off x="7256325" y="746425"/>
              <a:ext cx="3000" cy="2025"/>
            </a:xfrm>
            <a:custGeom>
              <a:rect b="b" l="l" r="r" t="t"/>
              <a:pathLst>
                <a:path extrusionOk="0" h="81" w="120">
                  <a:moveTo>
                    <a:pt x="62" y="0"/>
                  </a:moveTo>
                  <a:cubicBezTo>
                    <a:pt x="43" y="0"/>
                    <a:pt x="22" y="12"/>
                    <a:pt x="0" y="37"/>
                  </a:cubicBezTo>
                  <a:cubicBezTo>
                    <a:pt x="19" y="51"/>
                    <a:pt x="38" y="75"/>
                    <a:pt x="58" y="80"/>
                  </a:cubicBezTo>
                  <a:cubicBezTo>
                    <a:pt x="77" y="80"/>
                    <a:pt x="96" y="61"/>
                    <a:pt x="120" y="47"/>
                  </a:cubicBezTo>
                  <a:cubicBezTo>
                    <a:pt x="102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10"/>
            <p:cNvSpPr/>
            <p:nvPr/>
          </p:nvSpPr>
          <p:spPr>
            <a:xfrm>
              <a:off x="7037400" y="761225"/>
              <a:ext cx="4775" cy="4700"/>
            </a:xfrm>
            <a:custGeom>
              <a:rect b="b" l="l" r="r" t="t"/>
              <a:pathLst>
                <a:path extrusionOk="0" h="188" w="191">
                  <a:moveTo>
                    <a:pt x="35" y="1"/>
                  </a:moveTo>
                  <a:lnTo>
                    <a:pt x="30" y="6"/>
                  </a:lnTo>
                  <a:cubicBezTo>
                    <a:pt x="33" y="7"/>
                    <a:pt x="36" y="9"/>
                    <a:pt x="39" y="11"/>
                  </a:cubicBezTo>
                  <a:lnTo>
                    <a:pt x="39" y="11"/>
                  </a:lnTo>
                  <a:cubicBezTo>
                    <a:pt x="38" y="7"/>
                    <a:pt x="36" y="4"/>
                    <a:pt x="35" y="1"/>
                  </a:cubicBezTo>
                  <a:close/>
                  <a:moveTo>
                    <a:pt x="39" y="11"/>
                  </a:moveTo>
                  <a:lnTo>
                    <a:pt x="39" y="11"/>
                  </a:lnTo>
                  <a:cubicBezTo>
                    <a:pt x="59" y="68"/>
                    <a:pt x="0" y="187"/>
                    <a:pt x="78" y="187"/>
                  </a:cubicBezTo>
                  <a:cubicBezTo>
                    <a:pt x="95" y="187"/>
                    <a:pt x="118" y="182"/>
                    <a:pt x="150" y="169"/>
                  </a:cubicBezTo>
                  <a:cubicBezTo>
                    <a:pt x="191" y="155"/>
                    <a:pt x="113" y="53"/>
                    <a:pt x="39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10"/>
            <p:cNvSpPr/>
            <p:nvPr/>
          </p:nvSpPr>
          <p:spPr>
            <a:xfrm>
              <a:off x="6601525" y="770350"/>
              <a:ext cx="2650" cy="2050"/>
            </a:xfrm>
            <a:custGeom>
              <a:rect b="b" l="l" r="r" t="t"/>
              <a:pathLst>
                <a:path extrusionOk="0" h="82" w="106">
                  <a:moveTo>
                    <a:pt x="53" y="0"/>
                  </a:moveTo>
                  <a:cubicBezTo>
                    <a:pt x="34" y="10"/>
                    <a:pt x="10" y="19"/>
                    <a:pt x="5" y="34"/>
                  </a:cubicBezTo>
                  <a:cubicBezTo>
                    <a:pt x="0" y="48"/>
                    <a:pt x="24" y="67"/>
                    <a:pt x="29" y="82"/>
                  </a:cubicBezTo>
                  <a:lnTo>
                    <a:pt x="106" y="2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10"/>
            <p:cNvSpPr/>
            <p:nvPr/>
          </p:nvSpPr>
          <p:spPr>
            <a:xfrm>
              <a:off x="6629200" y="799600"/>
              <a:ext cx="1575" cy="1800"/>
            </a:xfrm>
            <a:custGeom>
              <a:rect b="b" l="l" r="r" t="t"/>
              <a:pathLst>
                <a:path extrusionOk="0" h="72" w="63">
                  <a:moveTo>
                    <a:pt x="22" y="0"/>
                  </a:moveTo>
                  <a:cubicBezTo>
                    <a:pt x="14" y="0"/>
                    <a:pt x="6" y="11"/>
                    <a:pt x="1" y="33"/>
                  </a:cubicBezTo>
                  <a:cubicBezTo>
                    <a:pt x="1" y="38"/>
                    <a:pt x="41" y="56"/>
                    <a:pt x="61" y="66"/>
                  </a:cubicBezTo>
                  <a:lnTo>
                    <a:pt x="61" y="66"/>
                  </a:lnTo>
                  <a:cubicBezTo>
                    <a:pt x="48" y="22"/>
                    <a:pt x="34" y="0"/>
                    <a:pt x="22" y="0"/>
                  </a:cubicBezTo>
                  <a:close/>
                  <a:moveTo>
                    <a:pt x="61" y="66"/>
                  </a:moveTo>
                  <a:lnTo>
                    <a:pt x="61" y="66"/>
                  </a:lnTo>
                  <a:cubicBezTo>
                    <a:pt x="62" y="68"/>
                    <a:pt x="62" y="70"/>
                    <a:pt x="63" y="71"/>
                  </a:cubicBezTo>
                  <a:lnTo>
                    <a:pt x="63" y="67"/>
                  </a:lnTo>
                  <a:cubicBezTo>
                    <a:pt x="62" y="66"/>
                    <a:pt x="62" y="66"/>
                    <a:pt x="61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10"/>
            <p:cNvSpPr/>
            <p:nvPr/>
          </p:nvSpPr>
          <p:spPr>
            <a:xfrm>
              <a:off x="7169925" y="781250"/>
              <a:ext cx="1575" cy="1825"/>
            </a:xfrm>
            <a:custGeom>
              <a:rect b="b" l="l" r="r" t="t"/>
              <a:pathLst>
                <a:path extrusionOk="0" h="73" w="63">
                  <a:moveTo>
                    <a:pt x="1" y="0"/>
                  </a:moveTo>
                  <a:lnTo>
                    <a:pt x="1" y="5"/>
                  </a:lnTo>
                  <a:cubicBezTo>
                    <a:pt x="5" y="24"/>
                    <a:pt x="15" y="43"/>
                    <a:pt x="25" y="58"/>
                  </a:cubicBezTo>
                  <a:cubicBezTo>
                    <a:pt x="34" y="72"/>
                    <a:pt x="53" y="72"/>
                    <a:pt x="63" y="72"/>
                  </a:cubicBezTo>
                  <a:cubicBezTo>
                    <a:pt x="44" y="48"/>
                    <a:pt x="25" y="2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10"/>
            <p:cNvSpPr/>
            <p:nvPr/>
          </p:nvSpPr>
          <p:spPr>
            <a:xfrm>
              <a:off x="6886450" y="737400"/>
              <a:ext cx="3975" cy="4100"/>
            </a:xfrm>
            <a:custGeom>
              <a:rect b="b" l="l" r="r" t="t"/>
              <a:pathLst>
                <a:path extrusionOk="0" h="164" w="159">
                  <a:moveTo>
                    <a:pt x="0" y="0"/>
                  </a:moveTo>
                  <a:lnTo>
                    <a:pt x="158" y="163"/>
                  </a:lnTo>
                  <a:lnTo>
                    <a:pt x="158" y="1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0"/>
            <p:cNvSpPr/>
            <p:nvPr/>
          </p:nvSpPr>
          <p:spPr>
            <a:xfrm>
              <a:off x="7115900" y="1052875"/>
              <a:ext cx="2175" cy="1575"/>
            </a:xfrm>
            <a:custGeom>
              <a:rect b="b" l="l" r="r" t="t"/>
              <a:pathLst>
                <a:path extrusionOk="0" h="63" w="87">
                  <a:moveTo>
                    <a:pt x="86" y="0"/>
                  </a:moveTo>
                  <a:cubicBezTo>
                    <a:pt x="85" y="2"/>
                    <a:pt x="84" y="4"/>
                    <a:pt x="83" y="6"/>
                  </a:cubicBezTo>
                  <a:lnTo>
                    <a:pt x="83" y="6"/>
                  </a:lnTo>
                  <a:cubicBezTo>
                    <a:pt x="84" y="6"/>
                    <a:pt x="85" y="5"/>
                    <a:pt x="86" y="5"/>
                  </a:cubicBezTo>
                  <a:lnTo>
                    <a:pt x="86" y="0"/>
                  </a:lnTo>
                  <a:close/>
                  <a:moveTo>
                    <a:pt x="83" y="6"/>
                  </a:moveTo>
                  <a:cubicBezTo>
                    <a:pt x="14" y="30"/>
                    <a:pt x="1" y="53"/>
                    <a:pt x="53" y="62"/>
                  </a:cubicBezTo>
                  <a:cubicBezTo>
                    <a:pt x="57" y="62"/>
                    <a:pt x="70" y="30"/>
                    <a:pt x="83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0"/>
            <p:cNvSpPr/>
            <p:nvPr/>
          </p:nvSpPr>
          <p:spPr>
            <a:xfrm>
              <a:off x="7366300" y="800175"/>
              <a:ext cx="78275" cy="35475"/>
            </a:xfrm>
            <a:custGeom>
              <a:rect b="b" l="l" r="r" t="t"/>
              <a:pathLst>
                <a:path extrusionOk="0" h="1419" w="3131">
                  <a:moveTo>
                    <a:pt x="1765" y="0"/>
                  </a:moveTo>
                  <a:cubicBezTo>
                    <a:pt x="1640" y="0"/>
                    <a:pt x="1572" y="84"/>
                    <a:pt x="1549" y="298"/>
                  </a:cubicBezTo>
                  <a:cubicBezTo>
                    <a:pt x="1520" y="561"/>
                    <a:pt x="1237" y="662"/>
                    <a:pt x="1041" y="767"/>
                  </a:cubicBezTo>
                  <a:cubicBezTo>
                    <a:pt x="999" y="790"/>
                    <a:pt x="968" y="799"/>
                    <a:pt x="944" y="799"/>
                  </a:cubicBezTo>
                  <a:cubicBezTo>
                    <a:pt x="809" y="799"/>
                    <a:pt x="935" y="479"/>
                    <a:pt x="834" y="479"/>
                  </a:cubicBezTo>
                  <a:cubicBezTo>
                    <a:pt x="822" y="479"/>
                    <a:pt x="806" y="484"/>
                    <a:pt x="787" y="494"/>
                  </a:cubicBezTo>
                  <a:cubicBezTo>
                    <a:pt x="642" y="571"/>
                    <a:pt x="537" y="751"/>
                    <a:pt x="406" y="751"/>
                  </a:cubicBezTo>
                  <a:cubicBezTo>
                    <a:pt x="342" y="751"/>
                    <a:pt x="272" y="707"/>
                    <a:pt x="188" y="585"/>
                  </a:cubicBezTo>
                  <a:cubicBezTo>
                    <a:pt x="121" y="614"/>
                    <a:pt x="49" y="628"/>
                    <a:pt x="39" y="657"/>
                  </a:cubicBezTo>
                  <a:cubicBezTo>
                    <a:pt x="20" y="729"/>
                    <a:pt x="1" y="830"/>
                    <a:pt x="34" y="878"/>
                  </a:cubicBezTo>
                  <a:cubicBezTo>
                    <a:pt x="236" y="1179"/>
                    <a:pt x="624" y="1184"/>
                    <a:pt x="907" y="1381"/>
                  </a:cubicBezTo>
                  <a:cubicBezTo>
                    <a:pt x="943" y="1407"/>
                    <a:pt x="1001" y="1419"/>
                    <a:pt x="1070" y="1419"/>
                  </a:cubicBezTo>
                  <a:cubicBezTo>
                    <a:pt x="1276" y="1419"/>
                    <a:pt x="1576" y="1315"/>
                    <a:pt x="1659" y="1189"/>
                  </a:cubicBezTo>
                  <a:cubicBezTo>
                    <a:pt x="1956" y="724"/>
                    <a:pt x="2431" y="695"/>
                    <a:pt x="2857" y="528"/>
                  </a:cubicBezTo>
                  <a:cubicBezTo>
                    <a:pt x="2977" y="480"/>
                    <a:pt x="3130" y="475"/>
                    <a:pt x="3097" y="298"/>
                  </a:cubicBezTo>
                  <a:cubicBezTo>
                    <a:pt x="3073" y="180"/>
                    <a:pt x="2977" y="86"/>
                    <a:pt x="2872" y="86"/>
                  </a:cubicBezTo>
                  <a:cubicBezTo>
                    <a:pt x="2848" y="86"/>
                    <a:pt x="2824" y="91"/>
                    <a:pt x="2800" y="101"/>
                  </a:cubicBezTo>
                  <a:cubicBezTo>
                    <a:pt x="2691" y="153"/>
                    <a:pt x="2588" y="173"/>
                    <a:pt x="2488" y="173"/>
                  </a:cubicBezTo>
                  <a:cubicBezTo>
                    <a:pt x="2308" y="173"/>
                    <a:pt x="2136" y="108"/>
                    <a:pt x="1961" y="44"/>
                  </a:cubicBezTo>
                  <a:cubicBezTo>
                    <a:pt x="1884" y="16"/>
                    <a:pt x="1819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0"/>
            <p:cNvSpPr/>
            <p:nvPr/>
          </p:nvSpPr>
          <p:spPr>
            <a:xfrm>
              <a:off x="7335900" y="763625"/>
              <a:ext cx="83275" cy="41875"/>
            </a:xfrm>
            <a:custGeom>
              <a:rect b="b" l="l" r="r" t="t"/>
              <a:pathLst>
                <a:path extrusionOk="0" h="1675" w="3331">
                  <a:moveTo>
                    <a:pt x="143" y="1"/>
                  </a:moveTo>
                  <a:lnTo>
                    <a:pt x="143" y="1"/>
                  </a:lnTo>
                  <a:cubicBezTo>
                    <a:pt x="1" y="346"/>
                    <a:pt x="132" y="616"/>
                    <a:pt x="435" y="616"/>
                  </a:cubicBezTo>
                  <a:cubicBezTo>
                    <a:pt x="448" y="616"/>
                    <a:pt x="461" y="615"/>
                    <a:pt x="474" y="614"/>
                  </a:cubicBezTo>
                  <a:cubicBezTo>
                    <a:pt x="488" y="613"/>
                    <a:pt x="501" y="613"/>
                    <a:pt x="515" y="613"/>
                  </a:cubicBezTo>
                  <a:cubicBezTo>
                    <a:pt x="912" y="613"/>
                    <a:pt x="1123" y="1034"/>
                    <a:pt x="1501" y="1034"/>
                  </a:cubicBezTo>
                  <a:cubicBezTo>
                    <a:pt x="1543" y="1034"/>
                    <a:pt x="1587" y="1028"/>
                    <a:pt x="1634" y="1017"/>
                  </a:cubicBezTo>
                  <a:cubicBezTo>
                    <a:pt x="1635" y="1017"/>
                    <a:pt x="1636" y="1016"/>
                    <a:pt x="1637" y="1016"/>
                  </a:cubicBezTo>
                  <a:cubicBezTo>
                    <a:pt x="1688" y="1016"/>
                    <a:pt x="1888" y="1189"/>
                    <a:pt x="1916" y="1362"/>
                  </a:cubicBezTo>
                  <a:cubicBezTo>
                    <a:pt x="1931" y="1467"/>
                    <a:pt x="1677" y="1587"/>
                    <a:pt x="1916" y="1654"/>
                  </a:cubicBezTo>
                  <a:cubicBezTo>
                    <a:pt x="1951" y="1668"/>
                    <a:pt x="1987" y="1674"/>
                    <a:pt x="2022" y="1674"/>
                  </a:cubicBezTo>
                  <a:cubicBezTo>
                    <a:pt x="2146" y="1674"/>
                    <a:pt x="2261" y="1593"/>
                    <a:pt x="2295" y="1463"/>
                  </a:cubicBezTo>
                  <a:cubicBezTo>
                    <a:pt x="2353" y="1276"/>
                    <a:pt x="2424" y="1093"/>
                    <a:pt x="2635" y="1065"/>
                  </a:cubicBezTo>
                  <a:cubicBezTo>
                    <a:pt x="3330" y="974"/>
                    <a:pt x="2976" y="499"/>
                    <a:pt x="3000" y="116"/>
                  </a:cubicBezTo>
                  <a:lnTo>
                    <a:pt x="3000" y="116"/>
                  </a:lnTo>
                  <a:cubicBezTo>
                    <a:pt x="2778" y="382"/>
                    <a:pt x="2557" y="593"/>
                    <a:pt x="2290" y="593"/>
                  </a:cubicBezTo>
                  <a:cubicBezTo>
                    <a:pt x="2152" y="593"/>
                    <a:pt x="2003" y="537"/>
                    <a:pt x="1835" y="403"/>
                  </a:cubicBezTo>
                  <a:cubicBezTo>
                    <a:pt x="1815" y="387"/>
                    <a:pt x="1784" y="382"/>
                    <a:pt x="1749" y="382"/>
                  </a:cubicBezTo>
                  <a:cubicBezTo>
                    <a:pt x="1702" y="382"/>
                    <a:pt x="1649" y="391"/>
                    <a:pt x="1605" y="394"/>
                  </a:cubicBezTo>
                  <a:cubicBezTo>
                    <a:pt x="1556" y="397"/>
                    <a:pt x="1508" y="399"/>
                    <a:pt x="1460" y="399"/>
                  </a:cubicBezTo>
                  <a:cubicBezTo>
                    <a:pt x="996" y="399"/>
                    <a:pt x="578" y="235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0"/>
            <p:cNvSpPr/>
            <p:nvPr/>
          </p:nvSpPr>
          <p:spPr>
            <a:xfrm>
              <a:off x="7400800" y="682625"/>
              <a:ext cx="36225" cy="24550"/>
            </a:xfrm>
            <a:custGeom>
              <a:rect b="b" l="l" r="r" t="t"/>
              <a:pathLst>
                <a:path extrusionOk="0" h="982" w="1449">
                  <a:moveTo>
                    <a:pt x="926" y="1"/>
                  </a:moveTo>
                  <a:cubicBezTo>
                    <a:pt x="701" y="87"/>
                    <a:pt x="451" y="174"/>
                    <a:pt x="221" y="284"/>
                  </a:cubicBezTo>
                  <a:cubicBezTo>
                    <a:pt x="15" y="384"/>
                    <a:pt x="1" y="586"/>
                    <a:pt x="82" y="758"/>
                  </a:cubicBezTo>
                  <a:cubicBezTo>
                    <a:pt x="133" y="896"/>
                    <a:pt x="267" y="982"/>
                    <a:pt x="406" y="982"/>
                  </a:cubicBezTo>
                  <a:cubicBezTo>
                    <a:pt x="450" y="982"/>
                    <a:pt x="495" y="973"/>
                    <a:pt x="538" y="955"/>
                  </a:cubicBezTo>
                  <a:cubicBezTo>
                    <a:pt x="758" y="868"/>
                    <a:pt x="964" y="758"/>
                    <a:pt x="1161" y="629"/>
                  </a:cubicBezTo>
                  <a:cubicBezTo>
                    <a:pt x="1285" y="547"/>
                    <a:pt x="1448" y="432"/>
                    <a:pt x="1396" y="255"/>
                  </a:cubicBezTo>
                  <a:cubicBezTo>
                    <a:pt x="1333" y="63"/>
                    <a:pt x="1137" y="25"/>
                    <a:pt x="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0"/>
            <p:cNvSpPr/>
            <p:nvPr/>
          </p:nvSpPr>
          <p:spPr>
            <a:xfrm>
              <a:off x="7318150" y="845825"/>
              <a:ext cx="47350" cy="31675"/>
            </a:xfrm>
            <a:custGeom>
              <a:rect b="b" l="l" r="r" t="t"/>
              <a:pathLst>
                <a:path extrusionOk="0" h="1267" w="1894">
                  <a:moveTo>
                    <a:pt x="230" y="0"/>
                  </a:moveTo>
                  <a:cubicBezTo>
                    <a:pt x="110" y="0"/>
                    <a:pt x="0" y="82"/>
                    <a:pt x="38" y="187"/>
                  </a:cubicBezTo>
                  <a:cubicBezTo>
                    <a:pt x="201" y="604"/>
                    <a:pt x="494" y="959"/>
                    <a:pt x="877" y="1189"/>
                  </a:cubicBezTo>
                  <a:cubicBezTo>
                    <a:pt x="962" y="1243"/>
                    <a:pt x="1046" y="1266"/>
                    <a:pt x="1131" y="1266"/>
                  </a:cubicBezTo>
                  <a:cubicBezTo>
                    <a:pt x="1370" y="1266"/>
                    <a:pt x="1613" y="1078"/>
                    <a:pt x="1893" y="858"/>
                  </a:cubicBezTo>
                  <a:cubicBezTo>
                    <a:pt x="1198" y="758"/>
                    <a:pt x="1198" y="758"/>
                    <a:pt x="570" y="168"/>
                  </a:cubicBezTo>
                  <a:cubicBezTo>
                    <a:pt x="470" y="77"/>
                    <a:pt x="369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0"/>
            <p:cNvSpPr/>
            <p:nvPr/>
          </p:nvSpPr>
          <p:spPr>
            <a:xfrm>
              <a:off x="7070125" y="726250"/>
              <a:ext cx="32000" cy="30000"/>
            </a:xfrm>
            <a:custGeom>
              <a:rect b="b" l="l" r="r" t="t"/>
              <a:pathLst>
                <a:path extrusionOk="0" h="1200" w="1280">
                  <a:moveTo>
                    <a:pt x="403" y="0"/>
                  </a:moveTo>
                  <a:cubicBezTo>
                    <a:pt x="168" y="0"/>
                    <a:pt x="120" y="216"/>
                    <a:pt x="53" y="379"/>
                  </a:cubicBezTo>
                  <a:cubicBezTo>
                    <a:pt x="5" y="494"/>
                    <a:pt x="15" y="633"/>
                    <a:pt x="0" y="767"/>
                  </a:cubicBezTo>
                  <a:cubicBezTo>
                    <a:pt x="9" y="768"/>
                    <a:pt x="17" y="768"/>
                    <a:pt x="26" y="768"/>
                  </a:cubicBezTo>
                  <a:cubicBezTo>
                    <a:pt x="71" y="768"/>
                    <a:pt x="120" y="765"/>
                    <a:pt x="168" y="765"/>
                  </a:cubicBezTo>
                  <a:cubicBezTo>
                    <a:pt x="261" y="765"/>
                    <a:pt x="346" y="776"/>
                    <a:pt x="369" y="844"/>
                  </a:cubicBezTo>
                  <a:cubicBezTo>
                    <a:pt x="464" y="1121"/>
                    <a:pt x="605" y="1199"/>
                    <a:pt x="764" y="1199"/>
                  </a:cubicBezTo>
                  <a:cubicBezTo>
                    <a:pt x="926" y="1199"/>
                    <a:pt x="1108" y="1118"/>
                    <a:pt x="1280" y="1084"/>
                  </a:cubicBezTo>
                  <a:cubicBezTo>
                    <a:pt x="1270" y="873"/>
                    <a:pt x="1280" y="647"/>
                    <a:pt x="983" y="614"/>
                  </a:cubicBezTo>
                  <a:cubicBezTo>
                    <a:pt x="810" y="595"/>
                    <a:pt x="686" y="528"/>
                    <a:pt x="652" y="336"/>
                  </a:cubicBezTo>
                  <a:cubicBezTo>
                    <a:pt x="628" y="183"/>
                    <a:pt x="614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0"/>
            <p:cNvSpPr/>
            <p:nvPr/>
          </p:nvSpPr>
          <p:spPr>
            <a:xfrm>
              <a:off x="7191850" y="709475"/>
              <a:ext cx="31775" cy="34300"/>
            </a:xfrm>
            <a:custGeom>
              <a:rect b="b" l="l" r="r" t="t"/>
              <a:pathLst>
                <a:path extrusionOk="0" h="1372" w="1271">
                  <a:moveTo>
                    <a:pt x="808" y="1"/>
                  </a:moveTo>
                  <a:cubicBezTo>
                    <a:pt x="636" y="1"/>
                    <a:pt x="462" y="54"/>
                    <a:pt x="470" y="139"/>
                  </a:cubicBezTo>
                  <a:cubicBezTo>
                    <a:pt x="509" y="624"/>
                    <a:pt x="1" y="878"/>
                    <a:pt x="58" y="1371"/>
                  </a:cubicBezTo>
                  <a:cubicBezTo>
                    <a:pt x="317" y="997"/>
                    <a:pt x="777" y="902"/>
                    <a:pt x="1031" y="561"/>
                  </a:cubicBezTo>
                  <a:cubicBezTo>
                    <a:pt x="1146" y="408"/>
                    <a:pt x="1271" y="259"/>
                    <a:pt x="1098" y="82"/>
                  </a:cubicBezTo>
                  <a:cubicBezTo>
                    <a:pt x="1042" y="26"/>
                    <a:pt x="925" y="1"/>
                    <a:pt x="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0"/>
            <p:cNvSpPr/>
            <p:nvPr/>
          </p:nvSpPr>
          <p:spPr>
            <a:xfrm>
              <a:off x="7308675" y="810000"/>
              <a:ext cx="44300" cy="18825"/>
            </a:xfrm>
            <a:custGeom>
              <a:rect b="b" l="l" r="r" t="t"/>
              <a:pathLst>
                <a:path extrusionOk="0" h="753" w="1772">
                  <a:moveTo>
                    <a:pt x="1505" y="1"/>
                  </a:moveTo>
                  <a:cubicBezTo>
                    <a:pt x="1492" y="1"/>
                    <a:pt x="1479" y="2"/>
                    <a:pt x="1467" y="5"/>
                  </a:cubicBezTo>
                  <a:cubicBezTo>
                    <a:pt x="1021" y="120"/>
                    <a:pt x="537" y="58"/>
                    <a:pt x="0" y="278"/>
                  </a:cubicBezTo>
                  <a:lnTo>
                    <a:pt x="643" y="753"/>
                  </a:lnTo>
                  <a:cubicBezTo>
                    <a:pt x="810" y="580"/>
                    <a:pt x="869" y="518"/>
                    <a:pt x="1031" y="518"/>
                  </a:cubicBezTo>
                  <a:cubicBezTo>
                    <a:pt x="1116" y="518"/>
                    <a:pt x="1229" y="535"/>
                    <a:pt x="1400" y="561"/>
                  </a:cubicBezTo>
                  <a:cubicBezTo>
                    <a:pt x="1420" y="564"/>
                    <a:pt x="1440" y="565"/>
                    <a:pt x="1458" y="565"/>
                  </a:cubicBezTo>
                  <a:cubicBezTo>
                    <a:pt x="1629" y="565"/>
                    <a:pt x="1728" y="468"/>
                    <a:pt x="1750" y="322"/>
                  </a:cubicBezTo>
                  <a:cubicBezTo>
                    <a:pt x="1772" y="155"/>
                    <a:pt x="1638" y="1"/>
                    <a:pt x="1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0"/>
            <p:cNvSpPr/>
            <p:nvPr/>
          </p:nvSpPr>
          <p:spPr>
            <a:xfrm>
              <a:off x="7268525" y="819100"/>
              <a:ext cx="27725" cy="43400"/>
            </a:xfrm>
            <a:custGeom>
              <a:rect b="b" l="l" r="r" t="t"/>
              <a:pathLst>
                <a:path extrusionOk="0" h="1736" w="1109">
                  <a:moveTo>
                    <a:pt x="619" y="1"/>
                  </a:moveTo>
                  <a:cubicBezTo>
                    <a:pt x="600" y="427"/>
                    <a:pt x="351" y="528"/>
                    <a:pt x="1" y="758"/>
                  </a:cubicBezTo>
                  <a:cubicBezTo>
                    <a:pt x="4" y="758"/>
                    <a:pt x="7" y="758"/>
                    <a:pt x="10" y="758"/>
                  </a:cubicBezTo>
                  <a:cubicBezTo>
                    <a:pt x="709" y="758"/>
                    <a:pt x="544" y="1287"/>
                    <a:pt x="844" y="1736"/>
                  </a:cubicBezTo>
                  <a:cubicBezTo>
                    <a:pt x="1108" y="1065"/>
                    <a:pt x="1036" y="600"/>
                    <a:pt x="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0"/>
            <p:cNvSpPr/>
            <p:nvPr/>
          </p:nvSpPr>
          <p:spPr>
            <a:xfrm>
              <a:off x="7175550" y="680000"/>
              <a:ext cx="31300" cy="19725"/>
            </a:xfrm>
            <a:custGeom>
              <a:rect b="b" l="l" r="r" t="t"/>
              <a:pathLst>
                <a:path extrusionOk="0" h="789" w="1252">
                  <a:moveTo>
                    <a:pt x="284" y="1"/>
                  </a:moveTo>
                  <a:cubicBezTo>
                    <a:pt x="303" y="326"/>
                    <a:pt x="68" y="499"/>
                    <a:pt x="1" y="767"/>
                  </a:cubicBezTo>
                  <a:cubicBezTo>
                    <a:pt x="43" y="782"/>
                    <a:pt x="83" y="788"/>
                    <a:pt x="122" y="788"/>
                  </a:cubicBezTo>
                  <a:cubicBezTo>
                    <a:pt x="333" y="788"/>
                    <a:pt x="501" y="607"/>
                    <a:pt x="684" y="607"/>
                  </a:cubicBezTo>
                  <a:cubicBezTo>
                    <a:pt x="733" y="607"/>
                    <a:pt x="783" y="620"/>
                    <a:pt x="835" y="652"/>
                  </a:cubicBezTo>
                  <a:cubicBezTo>
                    <a:pt x="913" y="699"/>
                    <a:pt x="993" y="780"/>
                    <a:pt x="1063" y="780"/>
                  </a:cubicBezTo>
                  <a:cubicBezTo>
                    <a:pt x="1109" y="780"/>
                    <a:pt x="1151" y="745"/>
                    <a:pt x="1185" y="643"/>
                  </a:cubicBezTo>
                  <a:cubicBezTo>
                    <a:pt x="1252" y="451"/>
                    <a:pt x="1189" y="255"/>
                    <a:pt x="945" y="240"/>
                  </a:cubicBezTo>
                  <a:cubicBezTo>
                    <a:pt x="705" y="235"/>
                    <a:pt x="475" y="154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0"/>
            <p:cNvSpPr/>
            <p:nvPr/>
          </p:nvSpPr>
          <p:spPr>
            <a:xfrm>
              <a:off x="7163700" y="595300"/>
              <a:ext cx="24950" cy="27450"/>
            </a:xfrm>
            <a:custGeom>
              <a:rect b="b" l="l" r="r" t="t"/>
              <a:pathLst>
                <a:path extrusionOk="0" h="1098" w="998">
                  <a:moveTo>
                    <a:pt x="997" y="0"/>
                  </a:moveTo>
                  <a:lnTo>
                    <a:pt x="997" y="0"/>
                  </a:lnTo>
                  <a:cubicBezTo>
                    <a:pt x="547" y="10"/>
                    <a:pt x="312" y="288"/>
                    <a:pt x="0" y="513"/>
                  </a:cubicBezTo>
                  <a:cubicBezTo>
                    <a:pt x="230" y="762"/>
                    <a:pt x="508" y="959"/>
                    <a:pt x="820" y="1098"/>
                  </a:cubicBezTo>
                  <a:cubicBezTo>
                    <a:pt x="384" y="523"/>
                    <a:pt x="954" y="384"/>
                    <a:pt x="9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0"/>
            <p:cNvSpPr/>
            <p:nvPr/>
          </p:nvSpPr>
          <p:spPr>
            <a:xfrm>
              <a:off x="7289500" y="635400"/>
              <a:ext cx="21125" cy="16450"/>
            </a:xfrm>
            <a:custGeom>
              <a:rect b="b" l="l" r="r" t="t"/>
              <a:pathLst>
                <a:path extrusionOk="0" h="658" w="845">
                  <a:moveTo>
                    <a:pt x="220" y="0"/>
                  </a:moveTo>
                  <a:cubicBezTo>
                    <a:pt x="87" y="0"/>
                    <a:pt x="42" y="97"/>
                    <a:pt x="29" y="227"/>
                  </a:cubicBezTo>
                  <a:cubicBezTo>
                    <a:pt x="1" y="577"/>
                    <a:pt x="307" y="548"/>
                    <a:pt x="509" y="634"/>
                  </a:cubicBezTo>
                  <a:cubicBezTo>
                    <a:pt x="547" y="650"/>
                    <a:pt x="582" y="657"/>
                    <a:pt x="613" y="657"/>
                  </a:cubicBezTo>
                  <a:cubicBezTo>
                    <a:pt x="707" y="657"/>
                    <a:pt x="769" y="589"/>
                    <a:pt x="787" y="467"/>
                  </a:cubicBezTo>
                  <a:cubicBezTo>
                    <a:pt x="844" y="69"/>
                    <a:pt x="489" y="107"/>
                    <a:pt x="283" y="6"/>
                  </a:cubicBezTo>
                  <a:cubicBezTo>
                    <a:pt x="260" y="2"/>
                    <a:pt x="239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0"/>
            <p:cNvSpPr/>
            <p:nvPr/>
          </p:nvSpPr>
          <p:spPr>
            <a:xfrm>
              <a:off x="7398175" y="922275"/>
              <a:ext cx="20275" cy="20150"/>
            </a:xfrm>
            <a:custGeom>
              <a:rect b="b" l="l" r="r" t="t"/>
              <a:pathLst>
                <a:path extrusionOk="0" h="806" w="811">
                  <a:moveTo>
                    <a:pt x="305" y="1"/>
                  </a:moveTo>
                  <a:cubicBezTo>
                    <a:pt x="245" y="1"/>
                    <a:pt x="180" y="29"/>
                    <a:pt x="116" y="91"/>
                  </a:cubicBezTo>
                  <a:cubicBezTo>
                    <a:pt x="10" y="177"/>
                    <a:pt x="1" y="336"/>
                    <a:pt x="92" y="436"/>
                  </a:cubicBezTo>
                  <a:cubicBezTo>
                    <a:pt x="235" y="647"/>
                    <a:pt x="461" y="781"/>
                    <a:pt x="715" y="805"/>
                  </a:cubicBezTo>
                  <a:cubicBezTo>
                    <a:pt x="811" y="494"/>
                    <a:pt x="638" y="312"/>
                    <a:pt x="513" y="130"/>
                  </a:cubicBezTo>
                  <a:cubicBezTo>
                    <a:pt x="456" y="48"/>
                    <a:pt x="384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0"/>
            <p:cNvSpPr/>
            <p:nvPr/>
          </p:nvSpPr>
          <p:spPr>
            <a:xfrm>
              <a:off x="7434200" y="705750"/>
              <a:ext cx="21625" cy="14275"/>
            </a:xfrm>
            <a:custGeom>
              <a:rect b="b" l="l" r="r" t="t"/>
              <a:pathLst>
                <a:path extrusionOk="0" h="571" w="865">
                  <a:moveTo>
                    <a:pt x="604" y="0"/>
                  </a:moveTo>
                  <a:cubicBezTo>
                    <a:pt x="590" y="0"/>
                    <a:pt x="577" y="0"/>
                    <a:pt x="563" y="1"/>
                  </a:cubicBezTo>
                  <a:cubicBezTo>
                    <a:pt x="285" y="1"/>
                    <a:pt x="21" y="34"/>
                    <a:pt x="12" y="404"/>
                  </a:cubicBezTo>
                  <a:cubicBezTo>
                    <a:pt x="0" y="496"/>
                    <a:pt x="76" y="570"/>
                    <a:pt x="161" y="570"/>
                  </a:cubicBezTo>
                  <a:cubicBezTo>
                    <a:pt x="181" y="570"/>
                    <a:pt x="202" y="566"/>
                    <a:pt x="223" y="557"/>
                  </a:cubicBezTo>
                  <a:cubicBezTo>
                    <a:pt x="448" y="456"/>
                    <a:pt x="774" y="509"/>
                    <a:pt x="865" y="183"/>
                  </a:cubicBezTo>
                  <a:cubicBezTo>
                    <a:pt x="835" y="25"/>
                    <a:pt x="721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0"/>
            <p:cNvSpPr/>
            <p:nvPr/>
          </p:nvSpPr>
          <p:spPr>
            <a:xfrm>
              <a:off x="7390400" y="893150"/>
              <a:ext cx="30325" cy="11825"/>
            </a:xfrm>
            <a:custGeom>
              <a:rect b="b" l="l" r="r" t="t"/>
              <a:pathLst>
                <a:path extrusionOk="0" h="473" w="1213">
                  <a:moveTo>
                    <a:pt x="767" y="1"/>
                  </a:moveTo>
                  <a:lnTo>
                    <a:pt x="767" y="1"/>
                  </a:lnTo>
                  <a:cubicBezTo>
                    <a:pt x="767" y="2"/>
                    <a:pt x="767" y="4"/>
                    <a:pt x="768" y="5"/>
                  </a:cubicBezTo>
                  <a:lnTo>
                    <a:pt x="768" y="5"/>
                  </a:lnTo>
                  <a:cubicBezTo>
                    <a:pt x="769" y="5"/>
                    <a:pt x="770" y="5"/>
                    <a:pt x="772" y="5"/>
                  </a:cubicBezTo>
                  <a:lnTo>
                    <a:pt x="767" y="1"/>
                  </a:lnTo>
                  <a:close/>
                  <a:moveTo>
                    <a:pt x="768" y="5"/>
                  </a:moveTo>
                  <a:cubicBezTo>
                    <a:pt x="582" y="10"/>
                    <a:pt x="396" y="10"/>
                    <a:pt x="216" y="25"/>
                  </a:cubicBezTo>
                  <a:cubicBezTo>
                    <a:pt x="105" y="25"/>
                    <a:pt x="14" y="111"/>
                    <a:pt x="10" y="226"/>
                  </a:cubicBezTo>
                  <a:cubicBezTo>
                    <a:pt x="0" y="389"/>
                    <a:pt x="115" y="461"/>
                    <a:pt x="254" y="470"/>
                  </a:cubicBezTo>
                  <a:cubicBezTo>
                    <a:pt x="345" y="472"/>
                    <a:pt x="436" y="472"/>
                    <a:pt x="532" y="472"/>
                  </a:cubicBezTo>
                  <a:cubicBezTo>
                    <a:pt x="725" y="472"/>
                    <a:pt x="938" y="470"/>
                    <a:pt x="1213" y="470"/>
                  </a:cubicBezTo>
                  <a:cubicBezTo>
                    <a:pt x="1021" y="350"/>
                    <a:pt x="954" y="322"/>
                    <a:pt x="896" y="279"/>
                  </a:cubicBezTo>
                  <a:cubicBezTo>
                    <a:pt x="802" y="212"/>
                    <a:pt x="782" y="109"/>
                    <a:pt x="768" y="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10"/>
            <p:cNvSpPr/>
            <p:nvPr/>
          </p:nvSpPr>
          <p:spPr>
            <a:xfrm>
              <a:off x="7434600" y="821750"/>
              <a:ext cx="17375" cy="14700"/>
            </a:xfrm>
            <a:custGeom>
              <a:rect b="b" l="l" r="r" t="t"/>
              <a:pathLst>
                <a:path extrusionOk="0" h="588" w="695">
                  <a:moveTo>
                    <a:pt x="504" y="0"/>
                  </a:moveTo>
                  <a:cubicBezTo>
                    <a:pt x="293" y="15"/>
                    <a:pt x="34" y="245"/>
                    <a:pt x="15" y="427"/>
                  </a:cubicBezTo>
                  <a:cubicBezTo>
                    <a:pt x="1" y="508"/>
                    <a:pt x="63" y="585"/>
                    <a:pt x="144" y="585"/>
                  </a:cubicBezTo>
                  <a:cubicBezTo>
                    <a:pt x="153" y="586"/>
                    <a:pt x="162" y="587"/>
                    <a:pt x="172" y="587"/>
                  </a:cubicBezTo>
                  <a:cubicBezTo>
                    <a:pt x="361" y="587"/>
                    <a:pt x="694" y="284"/>
                    <a:pt x="671" y="120"/>
                  </a:cubicBezTo>
                  <a:cubicBezTo>
                    <a:pt x="662" y="39"/>
                    <a:pt x="585" y="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10"/>
            <p:cNvSpPr/>
            <p:nvPr/>
          </p:nvSpPr>
          <p:spPr>
            <a:xfrm>
              <a:off x="7123200" y="631225"/>
              <a:ext cx="8175" cy="5875"/>
            </a:xfrm>
            <a:custGeom>
              <a:rect b="b" l="l" r="r" t="t"/>
              <a:pathLst>
                <a:path extrusionOk="0" h="235" w="327">
                  <a:moveTo>
                    <a:pt x="160" y="0"/>
                  </a:moveTo>
                  <a:cubicBezTo>
                    <a:pt x="118" y="0"/>
                    <a:pt x="78" y="15"/>
                    <a:pt x="48" y="44"/>
                  </a:cubicBezTo>
                  <a:cubicBezTo>
                    <a:pt x="1" y="126"/>
                    <a:pt x="44" y="188"/>
                    <a:pt x="120" y="217"/>
                  </a:cubicBezTo>
                  <a:cubicBezTo>
                    <a:pt x="144" y="229"/>
                    <a:pt x="168" y="235"/>
                    <a:pt x="193" y="235"/>
                  </a:cubicBezTo>
                  <a:cubicBezTo>
                    <a:pt x="244" y="235"/>
                    <a:pt x="294" y="209"/>
                    <a:pt x="326" y="164"/>
                  </a:cubicBezTo>
                  <a:cubicBezTo>
                    <a:pt x="322" y="82"/>
                    <a:pt x="259" y="15"/>
                    <a:pt x="178" y="1"/>
                  </a:cubicBezTo>
                  <a:cubicBezTo>
                    <a:pt x="172" y="0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10"/>
            <p:cNvSpPr/>
            <p:nvPr/>
          </p:nvSpPr>
          <p:spPr>
            <a:xfrm>
              <a:off x="7359125" y="882950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4" y="0"/>
                    <a:pt x="100" y="1"/>
                    <a:pt x="96" y="1"/>
                  </a:cubicBezTo>
                  <a:cubicBezTo>
                    <a:pt x="62" y="1"/>
                    <a:pt x="34" y="54"/>
                    <a:pt x="0" y="78"/>
                  </a:cubicBezTo>
                  <a:cubicBezTo>
                    <a:pt x="24" y="116"/>
                    <a:pt x="38" y="179"/>
                    <a:pt x="67" y="188"/>
                  </a:cubicBezTo>
                  <a:cubicBezTo>
                    <a:pt x="73" y="189"/>
                    <a:pt x="78" y="189"/>
                    <a:pt x="83" y="189"/>
                  </a:cubicBezTo>
                  <a:cubicBezTo>
                    <a:pt x="122" y="189"/>
                    <a:pt x="162" y="174"/>
                    <a:pt x="187" y="140"/>
                  </a:cubicBezTo>
                  <a:cubicBezTo>
                    <a:pt x="223" y="81"/>
                    <a:pt x="178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10"/>
            <p:cNvSpPr/>
            <p:nvPr/>
          </p:nvSpPr>
          <p:spPr>
            <a:xfrm>
              <a:off x="7420450" y="793700"/>
              <a:ext cx="6150" cy="3375"/>
            </a:xfrm>
            <a:custGeom>
              <a:rect b="b" l="l" r="r" t="t"/>
              <a:pathLst>
                <a:path extrusionOk="0" h="135" w="246">
                  <a:moveTo>
                    <a:pt x="126" y="1"/>
                  </a:moveTo>
                  <a:cubicBezTo>
                    <a:pt x="87" y="1"/>
                    <a:pt x="44" y="39"/>
                    <a:pt x="1" y="58"/>
                  </a:cubicBezTo>
                  <a:lnTo>
                    <a:pt x="121" y="135"/>
                  </a:lnTo>
                  <a:lnTo>
                    <a:pt x="245" y="68"/>
                  </a:lnTo>
                  <a:cubicBezTo>
                    <a:pt x="207" y="44"/>
                    <a:pt x="169" y="6"/>
                    <a:pt x="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10"/>
            <p:cNvSpPr/>
            <p:nvPr/>
          </p:nvSpPr>
          <p:spPr>
            <a:xfrm>
              <a:off x="7307725" y="83815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72" y="0"/>
                  </a:moveTo>
                  <a:cubicBezTo>
                    <a:pt x="70" y="0"/>
                    <a:pt x="69" y="0"/>
                    <a:pt x="67" y="1"/>
                  </a:cubicBezTo>
                  <a:cubicBezTo>
                    <a:pt x="5" y="20"/>
                    <a:pt x="0" y="53"/>
                    <a:pt x="62" y="82"/>
                  </a:cubicBezTo>
                  <a:cubicBezTo>
                    <a:pt x="67" y="83"/>
                    <a:pt x="72" y="84"/>
                    <a:pt x="77" y="84"/>
                  </a:cubicBezTo>
                  <a:cubicBezTo>
                    <a:pt x="91" y="84"/>
                    <a:pt x="106" y="79"/>
                    <a:pt x="120" y="68"/>
                  </a:cubicBezTo>
                  <a:cubicBezTo>
                    <a:pt x="125" y="63"/>
                    <a:pt x="125" y="39"/>
                    <a:pt x="125" y="20"/>
                  </a:cubicBezTo>
                  <a:cubicBezTo>
                    <a:pt x="108" y="1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10"/>
            <p:cNvSpPr/>
            <p:nvPr/>
          </p:nvSpPr>
          <p:spPr>
            <a:xfrm>
              <a:off x="7396025" y="843550"/>
              <a:ext cx="1700" cy="1825"/>
            </a:xfrm>
            <a:custGeom>
              <a:rect b="b" l="l" r="r" t="t"/>
              <a:pathLst>
                <a:path extrusionOk="0" h="73" w="68">
                  <a:moveTo>
                    <a:pt x="0" y="0"/>
                  </a:moveTo>
                  <a:lnTo>
                    <a:pt x="63" y="72"/>
                  </a:lnTo>
                  <a:lnTo>
                    <a:pt x="67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10"/>
            <p:cNvSpPr/>
            <p:nvPr/>
          </p:nvSpPr>
          <p:spPr>
            <a:xfrm>
              <a:off x="7064500" y="611925"/>
              <a:ext cx="1700" cy="1725"/>
            </a:xfrm>
            <a:custGeom>
              <a:rect b="b" l="l" r="r" t="t"/>
              <a:pathLst>
                <a:path extrusionOk="0" h="69" w="68">
                  <a:moveTo>
                    <a:pt x="22" y="1"/>
                  </a:moveTo>
                  <a:cubicBezTo>
                    <a:pt x="13" y="1"/>
                    <a:pt x="6" y="11"/>
                    <a:pt x="0" y="30"/>
                  </a:cubicBezTo>
                  <a:cubicBezTo>
                    <a:pt x="0" y="39"/>
                    <a:pt x="35" y="51"/>
                    <a:pt x="60" y="61"/>
                  </a:cubicBezTo>
                  <a:lnTo>
                    <a:pt x="60" y="61"/>
                  </a:lnTo>
                  <a:cubicBezTo>
                    <a:pt x="46" y="20"/>
                    <a:pt x="33" y="1"/>
                    <a:pt x="22" y="1"/>
                  </a:cubicBezTo>
                  <a:close/>
                  <a:moveTo>
                    <a:pt x="60" y="61"/>
                  </a:moveTo>
                  <a:cubicBezTo>
                    <a:pt x="61" y="63"/>
                    <a:pt x="62" y="66"/>
                    <a:pt x="62" y="68"/>
                  </a:cubicBezTo>
                  <a:lnTo>
                    <a:pt x="67" y="64"/>
                  </a:lnTo>
                  <a:cubicBezTo>
                    <a:pt x="65" y="63"/>
                    <a:pt x="63" y="62"/>
                    <a:pt x="60" y="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10"/>
            <p:cNvSpPr/>
            <p:nvPr/>
          </p:nvSpPr>
          <p:spPr>
            <a:xfrm>
              <a:off x="6834325" y="533475"/>
              <a:ext cx="29375" cy="11600"/>
            </a:xfrm>
            <a:custGeom>
              <a:rect b="b" l="l" r="r" t="t"/>
              <a:pathLst>
                <a:path extrusionOk="0" h="464" w="1175">
                  <a:moveTo>
                    <a:pt x="633" y="1"/>
                  </a:moveTo>
                  <a:cubicBezTo>
                    <a:pt x="482" y="1"/>
                    <a:pt x="331" y="10"/>
                    <a:pt x="182" y="10"/>
                  </a:cubicBezTo>
                  <a:cubicBezTo>
                    <a:pt x="126" y="10"/>
                    <a:pt x="70" y="8"/>
                    <a:pt x="15" y="5"/>
                  </a:cubicBezTo>
                  <a:lnTo>
                    <a:pt x="1" y="19"/>
                  </a:lnTo>
                  <a:cubicBezTo>
                    <a:pt x="231" y="314"/>
                    <a:pt x="451" y="463"/>
                    <a:pt x="655" y="463"/>
                  </a:cubicBezTo>
                  <a:cubicBezTo>
                    <a:pt x="845" y="463"/>
                    <a:pt x="1020" y="334"/>
                    <a:pt x="1175" y="72"/>
                  </a:cubicBezTo>
                  <a:cubicBezTo>
                    <a:pt x="995" y="14"/>
                    <a:pt x="814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10"/>
            <p:cNvSpPr/>
            <p:nvPr/>
          </p:nvSpPr>
          <p:spPr>
            <a:xfrm>
              <a:off x="6932575" y="538650"/>
              <a:ext cx="3025" cy="2050"/>
            </a:xfrm>
            <a:custGeom>
              <a:rect b="b" l="l" r="r" t="t"/>
              <a:pathLst>
                <a:path extrusionOk="0" h="82" w="121">
                  <a:moveTo>
                    <a:pt x="62" y="0"/>
                  </a:moveTo>
                  <a:cubicBezTo>
                    <a:pt x="56" y="0"/>
                    <a:pt x="51" y="1"/>
                    <a:pt x="48" y="4"/>
                  </a:cubicBezTo>
                  <a:cubicBezTo>
                    <a:pt x="0" y="33"/>
                    <a:pt x="5" y="66"/>
                    <a:pt x="63" y="81"/>
                  </a:cubicBezTo>
                  <a:cubicBezTo>
                    <a:pt x="65" y="81"/>
                    <a:pt x="67" y="82"/>
                    <a:pt x="69" y="82"/>
                  </a:cubicBezTo>
                  <a:cubicBezTo>
                    <a:pt x="82" y="82"/>
                    <a:pt x="99" y="70"/>
                    <a:pt x="115" y="62"/>
                  </a:cubicBezTo>
                  <a:cubicBezTo>
                    <a:pt x="111" y="47"/>
                    <a:pt x="120" y="23"/>
                    <a:pt x="106" y="14"/>
                  </a:cubicBezTo>
                  <a:cubicBezTo>
                    <a:pt x="96" y="7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10"/>
            <p:cNvSpPr/>
            <p:nvPr/>
          </p:nvSpPr>
          <p:spPr>
            <a:xfrm>
              <a:off x="6123350" y="829175"/>
              <a:ext cx="11525" cy="14050"/>
            </a:xfrm>
            <a:custGeom>
              <a:rect b="b" l="l" r="r" t="t"/>
              <a:pathLst>
                <a:path extrusionOk="0" h="562" w="461">
                  <a:moveTo>
                    <a:pt x="10" y="0"/>
                  </a:moveTo>
                  <a:lnTo>
                    <a:pt x="5" y="10"/>
                  </a:lnTo>
                  <a:cubicBezTo>
                    <a:pt x="5" y="111"/>
                    <a:pt x="0" y="221"/>
                    <a:pt x="10" y="321"/>
                  </a:cubicBezTo>
                  <a:cubicBezTo>
                    <a:pt x="19" y="422"/>
                    <a:pt x="19" y="542"/>
                    <a:pt x="149" y="561"/>
                  </a:cubicBezTo>
                  <a:cubicBezTo>
                    <a:pt x="155" y="561"/>
                    <a:pt x="161" y="562"/>
                    <a:pt x="168" y="562"/>
                  </a:cubicBezTo>
                  <a:cubicBezTo>
                    <a:pt x="237" y="562"/>
                    <a:pt x="302" y="537"/>
                    <a:pt x="350" y="489"/>
                  </a:cubicBezTo>
                  <a:cubicBezTo>
                    <a:pt x="460" y="389"/>
                    <a:pt x="455" y="264"/>
                    <a:pt x="360" y="149"/>
                  </a:cubicBezTo>
                  <a:cubicBezTo>
                    <a:pt x="269" y="53"/>
                    <a:pt x="13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10"/>
            <p:cNvSpPr/>
            <p:nvPr/>
          </p:nvSpPr>
          <p:spPr>
            <a:xfrm>
              <a:off x="7426700" y="859575"/>
              <a:ext cx="15600" cy="17075"/>
            </a:xfrm>
            <a:custGeom>
              <a:rect b="b" l="l" r="r" t="t"/>
              <a:pathLst>
                <a:path extrusionOk="0" h="683" w="624">
                  <a:moveTo>
                    <a:pt x="467" y="0"/>
                  </a:moveTo>
                  <a:cubicBezTo>
                    <a:pt x="462" y="0"/>
                    <a:pt x="456" y="1"/>
                    <a:pt x="451" y="2"/>
                  </a:cubicBezTo>
                  <a:cubicBezTo>
                    <a:pt x="201" y="54"/>
                    <a:pt x="139" y="304"/>
                    <a:pt x="15" y="481"/>
                  </a:cubicBezTo>
                  <a:cubicBezTo>
                    <a:pt x="0" y="505"/>
                    <a:pt x="39" y="567"/>
                    <a:pt x="77" y="682"/>
                  </a:cubicBezTo>
                  <a:cubicBezTo>
                    <a:pt x="369" y="582"/>
                    <a:pt x="623" y="510"/>
                    <a:pt x="580" y="165"/>
                  </a:cubicBezTo>
                  <a:cubicBezTo>
                    <a:pt x="571" y="89"/>
                    <a:pt x="537" y="0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10"/>
            <p:cNvSpPr/>
            <p:nvPr/>
          </p:nvSpPr>
          <p:spPr>
            <a:xfrm>
              <a:off x="7417575" y="884500"/>
              <a:ext cx="5025" cy="4725"/>
            </a:xfrm>
            <a:custGeom>
              <a:rect b="b" l="l" r="r" t="t"/>
              <a:pathLst>
                <a:path extrusionOk="0" h="189" w="201">
                  <a:moveTo>
                    <a:pt x="116" y="0"/>
                  </a:moveTo>
                  <a:cubicBezTo>
                    <a:pt x="98" y="0"/>
                    <a:pt x="73" y="7"/>
                    <a:pt x="39" y="21"/>
                  </a:cubicBezTo>
                  <a:cubicBezTo>
                    <a:pt x="1" y="40"/>
                    <a:pt x="87" y="150"/>
                    <a:pt x="159" y="188"/>
                  </a:cubicBezTo>
                  <a:lnTo>
                    <a:pt x="164" y="188"/>
                  </a:lnTo>
                  <a:cubicBezTo>
                    <a:pt x="128" y="137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10"/>
            <p:cNvSpPr/>
            <p:nvPr/>
          </p:nvSpPr>
          <p:spPr>
            <a:xfrm>
              <a:off x="6697625" y="646575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72" y="0"/>
                  </a:moveTo>
                  <a:lnTo>
                    <a:pt x="0" y="20"/>
                  </a:lnTo>
                  <a:cubicBezTo>
                    <a:pt x="5" y="39"/>
                    <a:pt x="10" y="77"/>
                    <a:pt x="19" y="77"/>
                  </a:cubicBezTo>
                  <a:cubicBezTo>
                    <a:pt x="43" y="77"/>
                    <a:pt x="67" y="67"/>
                    <a:pt x="86" y="5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10"/>
            <p:cNvSpPr/>
            <p:nvPr/>
          </p:nvSpPr>
          <p:spPr>
            <a:xfrm>
              <a:off x="6685400" y="650500"/>
              <a:ext cx="3125" cy="2125"/>
            </a:xfrm>
            <a:custGeom>
              <a:rect b="b" l="l" r="r" t="t"/>
              <a:pathLst>
                <a:path extrusionOk="0" h="85" w="125">
                  <a:moveTo>
                    <a:pt x="56" y="1"/>
                  </a:moveTo>
                  <a:cubicBezTo>
                    <a:pt x="39" y="1"/>
                    <a:pt x="22" y="16"/>
                    <a:pt x="5" y="21"/>
                  </a:cubicBezTo>
                  <a:cubicBezTo>
                    <a:pt x="10" y="40"/>
                    <a:pt x="0" y="59"/>
                    <a:pt x="19" y="69"/>
                  </a:cubicBezTo>
                  <a:cubicBezTo>
                    <a:pt x="30" y="79"/>
                    <a:pt x="49" y="85"/>
                    <a:pt x="64" y="85"/>
                  </a:cubicBezTo>
                  <a:cubicBezTo>
                    <a:pt x="69" y="85"/>
                    <a:pt x="73" y="84"/>
                    <a:pt x="77" y="83"/>
                  </a:cubicBezTo>
                  <a:cubicBezTo>
                    <a:pt x="125" y="49"/>
                    <a:pt x="120" y="16"/>
                    <a:pt x="63" y="2"/>
                  </a:cubicBezTo>
                  <a:cubicBezTo>
                    <a:pt x="60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10"/>
            <p:cNvSpPr/>
            <p:nvPr/>
          </p:nvSpPr>
          <p:spPr>
            <a:xfrm>
              <a:off x="7197975" y="917000"/>
              <a:ext cx="13800" cy="7875"/>
            </a:xfrm>
            <a:custGeom>
              <a:rect b="b" l="l" r="r" t="t"/>
              <a:pathLst>
                <a:path extrusionOk="0" h="315" w="552">
                  <a:moveTo>
                    <a:pt x="0" y="0"/>
                  </a:moveTo>
                  <a:lnTo>
                    <a:pt x="0" y="10"/>
                  </a:lnTo>
                  <a:cubicBezTo>
                    <a:pt x="27" y="229"/>
                    <a:pt x="129" y="315"/>
                    <a:pt x="276" y="315"/>
                  </a:cubicBezTo>
                  <a:cubicBezTo>
                    <a:pt x="341" y="315"/>
                    <a:pt x="414" y="298"/>
                    <a:pt x="494" y="269"/>
                  </a:cubicBezTo>
                  <a:cubicBezTo>
                    <a:pt x="532" y="240"/>
                    <a:pt x="551" y="192"/>
                    <a:pt x="546" y="144"/>
                  </a:cubicBezTo>
                  <a:cubicBezTo>
                    <a:pt x="494" y="22"/>
                    <a:pt x="406" y="1"/>
                    <a:pt x="311" y="1"/>
                  </a:cubicBezTo>
                  <a:cubicBezTo>
                    <a:pt x="261" y="1"/>
                    <a:pt x="209" y="7"/>
                    <a:pt x="160" y="7"/>
                  </a:cubicBezTo>
                  <a:cubicBezTo>
                    <a:pt x="133" y="7"/>
                    <a:pt x="107" y="6"/>
                    <a:pt x="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10"/>
            <p:cNvSpPr/>
            <p:nvPr/>
          </p:nvSpPr>
          <p:spPr>
            <a:xfrm>
              <a:off x="6851575" y="658075"/>
              <a:ext cx="9025" cy="6800"/>
            </a:xfrm>
            <a:custGeom>
              <a:rect b="b" l="l" r="r" t="t"/>
              <a:pathLst>
                <a:path extrusionOk="0" h="272" w="361">
                  <a:moveTo>
                    <a:pt x="190" y="0"/>
                  </a:moveTo>
                  <a:cubicBezTo>
                    <a:pt x="119" y="0"/>
                    <a:pt x="57" y="42"/>
                    <a:pt x="29" y="106"/>
                  </a:cubicBezTo>
                  <a:cubicBezTo>
                    <a:pt x="1" y="207"/>
                    <a:pt x="68" y="254"/>
                    <a:pt x="149" y="264"/>
                  </a:cubicBezTo>
                  <a:cubicBezTo>
                    <a:pt x="174" y="269"/>
                    <a:pt x="198" y="271"/>
                    <a:pt x="222" y="271"/>
                  </a:cubicBezTo>
                  <a:cubicBezTo>
                    <a:pt x="298" y="271"/>
                    <a:pt x="360" y="240"/>
                    <a:pt x="360" y="130"/>
                  </a:cubicBezTo>
                  <a:cubicBezTo>
                    <a:pt x="355" y="44"/>
                    <a:pt x="279" y="10"/>
                    <a:pt x="202" y="0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10"/>
            <p:cNvSpPr/>
            <p:nvPr/>
          </p:nvSpPr>
          <p:spPr>
            <a:xfrm>
              <a:off x="7054175" y="1002400"/>
              <a:ext cx="11550" cy="10600"/>
            </a:xfrm>
            <a:custGeom>
              <a:rect b="b" l="l" r="r" t="t"/>
              <a:pathLst>
                <a:path extrusionOk="0" h="424" w="462">
                  <a:moveTo>
                    <a:pt x="276" y="1"/>
                  </a:moveTo>
                  <a:cubicBezTo>
                    <a:pt x="205" y="1"/>
                    <a:pt x="138" y="67"/>
                    <a:pt x="92" y="131"/>
                  </a:cubicBezTo>
                  <a:cubicBezTo>
                    <a:pt x="35" y="212"/>
                    <a:pt x="30" y="327"/>
                    <a:pt x="1" y="423"/>
                  </a:cubicBezTo>
                  <a:cubicBezTo>
                    <a:pt x="102" y="404"/>
                    <a:pt x="197" y="375"/>
                    <a:pt x="289" y="332"/>
                  </a:cubicBezTo>
                  <a:cubicBezTo>
                    <a:pt x="380" y="284"/>
                    <a:pt x="461" y="164"/>
                    <a:pt x="399" y="78"/>
                  </a:cubicBezTo>
                  <a:cubicBezTo>
                    <a:pt x="359" y="22"/>
                    <a:pt x="317" y="1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8" name="Google Shape;2728;p10"/>
          <p:cNvGrpSpPr/>
          <p:nvPr/>
        </p:nvGrpSpPr>
        <p:grpSpPr>
          <a:xfrm flipH="1">
            <a:off x="-51042" y="3249440"/>
            <a:ext cx="2238742" cy="1894062"/>
            <a:chOff x="5850750" y="3765925"/>
            <a:chExt cx="1533175" cy="1297125"/>
          </a:xfrm>
        </p:grpSpPr>
        <p:sp>
          <p:nvSpPr>
            <p:cNvPr id="2729" name="Google Shape;2729;p10"/>
            <p:cNvSpPr/>
            <p:nvPr/>
          </p:nvSpPr>
          <p:spPr>
            <a:xfrm>
              <a:off x="6815025" y="4615150"/>
              <a:ext cx="566750" cy="447900"/>
            </a:xfrm>
            <a:custGeom>
              <a:rect b="b" l="l" r="r" t="t"/>
              <a:pathLst>
                <a:path extrusionOk="0" h="17916" w="22670">
                  <a:moveTo>
                    <a:pt x="19807" y="2312"/>
                  </a:moveTo>
                  <a:cubicBezTo>
                    <a:pt x="19822" y="2312"/>
                    <a:pt x="19839" y="2313"/>
                    <a:pt x="19856" y="2316"/>
                  </a:cubicBezTo>
                  <a:cubicBezTo>
                    <a:pt x="19885" y="2354"/>
                    <a:pt x="19961" y="2407"/>
                    <a:pt x="19966" y="2464"/>
                  </a:cubicBezTo>
                  <a:cubicBezTo>
                    <a:pt x="19970" y="2533"/>
                    <a:pt x="19912" y="2558"/>
                    <a:pt x="19845" y="2558"/>
                  </a:cubicBezTo>
                  <a:cubicBezTo>
                    <a:pt x="19833" y="2558"/>
                    <a:pt x="19820" y="2557"/>
                    <a:pt x="19808" y="2555"/>
                  </a:cubicBezTo>
                  <a:cubicBezTo>
                    <a:pt x="19727" y="2546"/>
                    <a:pt x="19669" y="2498"/>
                    <a:pt x="19674" y="2412"/>
                  </a:cubicBezTo>
                  <a:cubicBezTo>
                    <a:pt x="19682" y="2343"/>
                    <a:pt x="19730" y="2312"/>
                    <a:pt x="19807" y="2312"/>
                  </a:cubicBezTo>
                  <a:close/>
                  <a:moveTo>
                    <a:pt x="18774" y="7154"/>
                  </a:moveTo>
                  <a:cubicBezTo>
                    <a:pt x="18944" y="7154"/>
                    <a:pt x="18966" y="7318"/>
                    <a:pt x="19027" y="7770"/>
                  </a:cubicBezTo>
                  <a:cubicBezTo>
                    <a:pt x="18610" y="7655"/>
                    <a:pt x="18605" y="7655"/>
                    <a:pt x="18308" y="7291"/>
                  </a:cubicBezTo>
                  <a:cubicBezTo>
                    <a:pt x="18534" y="7207"/>
                    <a:pt x="18678" y="7154"/>
                    <a:pt x="18774" y="7154"/>
                  </a:cubicBezTo>
                  <a:close/>
                  <a:moveTo>
                    <a:pt x="13621" y="8091"/>
                  </a:moveTo>
                  <a:cubicBezTo>
                    <a:pt x="13669" y="8091"/>
                    <a:pt x="13712" y="8091"/>
                    <a:pt x="13755" y="8100"/>
                  </a:cubicBezTo>
                  <a:lnTo>
                    <a:pt x="13688" y="8220"/>
                  </a:lnTo>
                  <a:lnTo>
                    <a:pt x="13688" y="8225"/>
                  </a:lnTo>
                  <a:cubicBezTo>
                    <a:pt x="13674" y="8229"/>
                    <a:pt x="13661" y="8231"/>
                    <a:pt x="13650" y="8231"/>
                  </a:cubicBezTo>
                  <a:cubicBezTo>
                    <a:pt x="13611" y="8231"/>
                    <a:pt x="13588" y="8205"/>
                    <a:pt x="13592" y="8153"/>
                  </a:cubicBezTo>
                  <a:cubicBezTo>
                    <a:pt x="13592" y="8134"/>
                    <a:pt x="13611" y="8091"/>
                    <a:pt x="13621" y="8091"/>
                  </a:cubicBezTo>
                  <a:close/>
                  <a:moveTo>
                    <a:pt x="19373" y="8047"/>
                  </a:moveTo>
                  <a:cubicBezTo>
                    <a:pt x="19449" y="8047"/>
                    <a:pt x="19531" y="8073"/>
                    <a:pt x="19544" y="8148"/>
                  </a:cubicBezTo>
                  <a:cubicBezTo>
                    <a:pt x="19612" y="8474"/>
                    <a:pt x="19717" y="8819"/>
                    <a:pt x="19449" y="9107"/>
                  </a:cubicBezTo>
                  <a:cubicBezTo>
                    <a:pt x="19336" y="9227"/>
                    <a:pt x="19209" y="9285"/>
                    <a:pt x="19089" y="9285"/>
                  </a:cubicBezTo>
                  <a:cubicBezTo>
                    <a:pt x="18917" y="9285"/>
                    <a:pt x="18760" y="9165"/>
                    <a:pt x="18687" y="8939"/>
                  </a:cubicBezTo>
                  <a:cubicBezTo>
                    <a:pt x="18657" y="8835"/>
                    <a:pt x="18688" y="8708"/>
                    <a:pt x="18786" y="8708"/>
                  </a:cubicBezTo>
                  <a:cubicBezTo>
                    <a:pt x="18814" y="8708"/>
                    <a:pt x="18848" y="8718"/>
                    <a:pt x="18888" y="8743"/>
                  </a:cubicBezTo>
                  <a:cubicBezTo>
                    <a:pt x="19020" y="8826"/>
                    <a:pt x="19104" y="8857"/>
                    <a:pt x="19156" y="8857"/>
                  </a:cubicBezTo>
                  <a:cubicBezTo>
                    <a:pt x="19278" y="8857"/>
                    <a:pt x="19230" y="8689"/>
                    <a:pt x="19233" y="8632"/>
                  </a:cubicBezTo>
                  <a:cubicBezTo>
                    <a:pt x="19190" y="8402"/>
                    <a:pt x="19156" y="8321"/>
                    <a:pt x="19161" y="8249"/>
                  </a:cubicBezTo>
                  <a:cubicBezTo>
                    <a:pt x="19156" y="8141"/>
                    <a:pt x="19238" y="8048"/>
                    <a:pt x="19345" y="8048"/>
                  </a:cubicBezTo>
                  <a:cubicBezTo>
                    <a:pt x="19347" y="8048"/>
                    <a:pt x="19350" y="8048"/>
                    <a:pt x="19353" y="8048"/>
                  </a:cubicBezTo>
                  <a:cubicBezTo>
                    <a:pt x="19359" y="8047"/>
                    <a:pt x="19366" y="8047"/>
                    <a:pt x="19373" y="8047"/>
                  </a:cubicBezTo>
                  <a:close/>
                  <a:moveTo>
                    <a:pt x="7174" y="9679"/>
                  </a:moveTo>
                  <a:cubicBezTo>
                    <a:pt x="7180" y="9679"/>
                    <a:pt x="7185" y="9680"/>
                    <a:pt x="7189" y="9682"/>
                  </a:cubicBezTo>
                  <a:cubicBezTo>
                    <a:pt x="7223" y="9696"/>
                    <a:pt x="7232" y="9763"/>
                    <a:pt x="7247" y="9807"/>
                  </a:cubicBezTo>
                  <a:lnTo>
                    <a:pt x="7247" y="9811"/>
                  </a:lnTo>
                  <a:cubicBezTo>
                    <a:pt x="7209" y="9824"/>
                    <a:pt x="7162" y="9857"/>
                    <a:pt x="7131" y="9857"/>
                  </a:cubicBezTo>
                  <a:cubicBezTo>
                    <a:pt x="7126" y="9857"/>
                    <a:pt x="7121" y="9857"/>
                    <a:pt x="7117" y="9855"/>
                  </a:cubicBezTo>
                  <a:cubicBezTo>
                    <a:pt x="7084" y="9840"/>
                    <a:pt x="7079" y="9768"/>
                    <a:pt x="7060" y="9725"/>
                  </a:cubicBezTo>
                  <a:cubicBezTo>
                    <a:pt x="7096" y="9709"/>
                    <a:pt x="7143" y="9679"/>
                    <a:pt x="7174" y="9679"/>
                  </a:cubicBezTo>
                  <a:close/>
                  <a:moveTo>
                    <a:pt x="7953" y="13937"/>
                  </a:moveTo>
                  <a:cubicBezTo>
                    <a:pt x="8023" y="13974"/>
                    <a:pt x="8094" y="14077"/>
                    <a:pt x="8061" y="14091"/>
                  </a:cubicBezTo>
                  <a:cubicBezTo>
                    <a:pt x="8031" y="14103"/>
                    <a:pt x="8009" y="14108"/>
                    <a:pt x="7993" y="14108"/>
                  </a:cubicBezTo>
                  <a:cubicBezTo>
                    <a:pt x="7914" y="14108"/>
                    <a:pt x="7980" y="13984"/>
                    <a:pt x="7953" y="13937"/>
                  </a:cubicBezTo>
                  <a:close/>
                  <a:moveTo>
                    <a:pt x="14410" y="10507"/>
                  </a:moveTo>
                  <a:cubicBezTo>
                    <a:pt x="14609" y="10507"/>
                    <a:pt x="14909" y="10657"/>
                    <a:pt x="14963" y="10856"/>
                  </a:cubicBezTo>
                  <a:cubicBezTo>
                    <a:pt x="15047" y="11153"/>
                    <a:pt x="15149" y="11347"/>
                    <a:pt x="15319" y="11347"/>
                  </a:cubicBezTo>
                  <a:cubicBezTo>
                    <a:pt x="15421" y="11347"/>
                    <a:pt x="15546" y="11278"/>
                    <a:pt x="15706" y="11120"/>
                  </a:cubicBezTo>
                  <a:cubicBezTo>
                    <a:pt x="15772" y="11152"/>
                    <a:pt x="15837" y="11165"/>
                    <a:pt x="15900" y="11165"/>
                  </a:cubicBezTo>
                  <a:cubicBezTo>
                    <a:pt x="16130" y="11165"/>
                    <a:pt x="16341" y="10997"/>
                    <a:pt x="16570" y="10997"/>
                  </a:cubicBezTo>
                  <a:cubicBezTo>
                    <a:pt x="16604" y="10997"/>
                    <a:pt x="16639" y="11001"/>
                    <a:pt x="16674" y="11010"/>
                  </a:cubicBezTo>
                  <a:cubicBezTo>
                    <a:pt x="16712" y="11018"/>
                    <a:pt x="16747" y="11022"/>
                    <a:pt x="16780" y="11022"/>
                  </a:cubicBezTo>
                  <a:cubicBezTo>
                    <a:pt x="16928" y="11022"/>
                    <a:pt x="17037" y="10942"/>
                    <a:pt x="17163" y="10832"/>
                  </a:cubicBezTo>
                  <a:cubicBezTo>
                    <a:pt x="17339" y="10674"/>
                    <a:pt x="17431" y="10595"/>
                    <a:pt x="17513" y="10595"/>
                  </a:cubicBezTo>
                  <a:cubicBezTo>
                    <a:pt x="17608" y="10595"/>
                    <a:pt x="17690" y="10699"/>
                    <a:pt x="17872" y="10904"/>
                  </a:cubicBezTo>
                  <a:cubicBezTo>
                    <a:pt x="18174" y="11249"/>
                    <a:pt x="18341" y="11661"/>
                    <a:pt x="18567" y="12045"/>
                  </a:cubicBezTo>
                  <a:cubicBezTo>
                    <a:pt x="18711" y="12294"/>
                    <a:pt x="18730" y="12572"/>
                    <a:pt x="18332" y="12644"/>
                  </a:cubicBezTo>
                  <a:lnTo>
                    <a:pt x="18327" y="12644"/>
                  </a:lnTo>
                  <a:cubicBezTo>
                    <a:pt x="18144" y="13019"/>
                    <a:pt x="17953" y="13199"/>
                    <a:pt x="17673" y="13199"/>
                  </a:cubicBezTo>
                  <a:cubicBezTo>
                    <a:pt x="17485" y="13199"/>
                    <a:pt x="17256" y="13118"/>
                    <a:pt x="16961" y="12960"/>
                  </a:cubicBezTo>
                  <a:cubicBezTo>
                    <a:pt x="17024" y="12859"/>
                    <a:pt x="17093" y="12828"/>
                    <a:pt x="17164" y="12828"/>
                  </a:cubicBezTo>
                  <a:cubicBezTo>
                    <a:pt x="17281" y="12828"/>
                    <a:pt x="17405" y="12912"/>
                    <a:pt x="17520" y="12912"/>
                  </a:cubicBezTo>
                  <a:cubicBezTo>
                    <a:pt x="17545" y="12912"/>
                    <a:pt x="17570" y="12908"/>
                    <a:pt x="17594" y="12898"/>
                  </a:cubicBezTo>
                  <a:cubicBezTo>
                    <a:pt x="17699" y="12869"/>
                    <a:pt x="17771" y="12773"/>
                    <a:pt x="17776" y="12663"/>
                  </a:cubicBezTo>
                  <a:cubicBezTo>
                    <a:pt x="17752" y="12591"/>
                    <a:pt x="17699" y="12534"/>
                    <a:pt x="17627" y="12505"/>
                  </a:cubicBezTo>
                  <a:cubicBezTo>
                    <a:pt x="17547" y="12476"/>
                    <a:pt x="17467" y="12463"/>
                    <a:pt x="17390" y="12463"/>
                  </a:cubicBezTo>
                  <a:cubicBezTo>
                    <a:pt x="17117" y="12463"/>
                    <a:pt x="16863" y="12628"/>
                    <a:pt x="16635" y="12874"/>
                  </a:cubicBezTo>
                  <a:cubicBezTo>
                    <a:pt x="16468" y="13051"/>
                    <a:pt x="16458" y="13281"/>
                    <a:pt x="16357" y="13463"/>
                  </a:cubicBezTo>
                  <a:cubicBezTo>
                    <a:pt x="16205" y="13419"/>
                    <a:pt x="16187" y="13235"/>
                    <a:pt x="16044" y="13235"/>
                  </a:cubicBezTo>
                  <a:cubicBezTo>
                    <a:pt x="16034" y="13235"/>
                    <a:pt x="16023" y="13236"/>
                    <a:pt x="16012" y="13238"/>
                  </a:cubicBezTo>
                  <a:cubicBezTo>
                    <a:pt x="15725" y="13593"/>
                    <a:pt x="15902" y="13986"/>
                    <a:pt x="15936" y="14427"/>
                  </a:cubicBezTo>
                  <a:cubicBezTo>
                    <a:pt x="15916" y="14428"/>
                    <a:pt x="15897" y="14428"/>
                    <a:pt x="15878" y="14428"/>
                  </a:cubicBezTo>
                  <a:cubicBezTo>
                    <a:pt x="15796" y="14428"/>
                    <a:pt x="15711" y="14421"/>
                    <a:pt x="15628" y="14421"/>
                  </a:cubicBezTo>
                  <a:cubicBezTo>
                    <a:pt x="15442" y="14421"/>
                    <a:pt x="15265" y="14456"/>
                    <a:pt x="15145" y="14681"/>
                  </a:cubicBezTo>
                  <a:cubicBezTo>
                    <a:pt x="15140" y="14393"/>
                    <a:pt x="14747" y="14106"/>
                    <a:pt x="15245" y="13904"/>
                  </a:cubicBezTo>
                  <a:cubicBezTo>
                    <a:pt x="15432" y="13828"/>
                    <a:pt x="15293" y="13679"/>
                    <a:pt x="15308" y="13564"/>
                  </a:cubicBezTo>
                  <a:cubicBezTo>
                    <a:pt x="15346" y="13300"/>
                    <a:pt x="15092" y="13152"/>
                    <a:pt x="15054" y="12931"/>
                  </a:cubicBezTo>
                  <a:cubicBezTo>
                    <a:pt x="15112" y="12855"/>
                    <a:pt x="15173" y="12833"/>
                    <a:pt x="15237" y="12833"/>
                  </a:cubicBezTo>
                  <a:cubicBezTo>
                    <a:pt x="15295" y="12833"/>
                    <a:pt x="15355" y="12851"/>
                    <a:pt x="15418" y="12864"/>
                  </a:cubicBezTo>
                  <a:cubicBezTo>
                    <a:pt x="15473" y="12876"/>
                    <a:pt x="15527" y="12881"/>
                    <a:pt x="15579" y="12881"/>
                  </a:cubicBezTo>
                  <a:cubicBezTo>
                    <a:pt x="15986" y="12881"/>
                    <a:pt x="16305" y="12552"/>
                    <a:pt x="16238" y="12141"/>
                  </a:cubicBezTo>
                  <a:cubicBezTo>
                    <a:pt x="16179" y="11798"/>
                    <a:pt x="15892" y="11724"/>
                    <a:pt x="15645" y="11724"/>
                  </a:cubicBezTo>
                  <a:cubicBezTo>
                    <a:pt x="15589" y="11724"/>
                    <a:pt x="15534" y="11728"/>
                    <a:pt x="15485" y="11733"/>
                  </a:cubicBezTo>
                  <a:cubicBezTo>
                    <a:pt x="15399" y="11741"/>
                    <a:pt x="15320" y="11747"/>
                    <a:pt x="15247" y="11747"/>
                  </a:cubicBezTo>
                  <a:cubicBezTo>
                    <a:pt x="15045" y="11747"/>
                    <a:pt x="14888" y="11696"/>
                    <a:pt x="14747" y="11474"/>
                  </a:cubicBezTo>
                  <a:cubicBezTo>
                    <a:pt x="14682" y="11376"/>
                    <a:pt x="14575" y="11357"/>
                    <a:pt x="14460" y="11357"/>
                  </a:cubicBezTo>
                  <a:cubicBezTo>
                    <a:pt x="14387" y="11357"/>
                    <a:pt x="14311" y="11364"/>
                    <a:pt x="14241" y="11364"/>
                  </a:cubicBezTo>
                  <a:cubicBezTo>
                    <a:pt x="14234" y="11364"/>
                    <a:pt x="14227" y="11364"/>
                    <a:pt x="14220" y="11364"/>
                  </a:cubicBezTo>
                  <a:cubicBezTo>
                    <a:pt x="13889" y="11355"/>
                    <a:pt x="13683" y="11187"/>
                    <a:pt x="13582" y="10866"/>
                  </a:cubicBezTo>
                  <a:cubicBezTo>
                    <a:pt x="13636" y="10808"/>
                    <a:pt x="13703" y="10796"/>
                    <a:pt x="13774" y="10796"/>
                  </a:cubicBezTo>
                  <a:cubicBezTo>
                    <a:pt x="13831" y="10796"/>
                    <a:pt x="13890" y="10803"/>
                    <a:pt x="13947" y="10803"/>
                  </a:cubicBezTo>
                  <a:cubicBezTo>
                    <a:pt x="14062" y="10803"/>
                    <a:pt x="14170" y="10773"/>
                    <a:pt x="14239" y="10593"/>
                  </a:cubicBezTo>
                  <a:cubicBezTo>
                    <a:pt x="14262" y="10533"/>
                    <a:pt x="14327" y="10507"/>
                    <a:pt x="14410" y="10507"/>
                  </a:cubicBezTo>
                  <a:close/>
                  <a:moveTo>
                    <a:pt x="17575" y="1"/>
                  </a:moveTo>
                  <a:lnTo>
                    <a:pt x="17575" y="1"/>
                  </a:lnTo>
                  <a:cubicBezTo>
                    <a:pt x="17407" y="682"/>
                    <a:pt x="17747" y="1233"/>
                    <a:pt x="18001" y="1693"/>
                  </a:cubicBezTo>
                  <a:cubicBezTo>
                    <a:pt x="18193" y="2052"/>
                    <a:pt x="18188" y="2201"/>
                    <a:pt x="18087" y="2555"/>
                  </a:cubicBezTo>
                  <a:cubicBezTo>
                    <a:pt x="18001" y="2881"/>
                    <a:pt x="17733" y="3020"/>
                    <a:pt x="17584" y="3270"/>
                  </a:cubicBezTo>
                  <a:cubicBezTo>
                    <a:pt x="17829" y="3418"/>
                    <a:pt x="18102" y="3437"/>
                    <a:pt x="18159" y="3725"/>
                  </a:cubicBezTo>
                  <a:cubicBezTo>
                    <a:pt x="18177" y="3812"/>
                    <a:pt x="18196" y="3852"/>
                    <a:pt x="18270" y="3852"/>
                  </a:cubicBezTo>
                  <a:cubicBezTo>
                    <a:pt x="18294" y="3852"/>
                    <a:pt x="18323" y="3848"/>
                    <a:pt x="18361" y="3840"/>
                  </a:cubicBezTo>
                  <a:cubicBezTo>
                    <a:pt x="18534" y="3798"/>
                    <a:pt x="18712" y="3750"/>
                    <a:pt x="18888" y="3750"/>
                  </a:cubicBezTo>
                  <a:cubicBezTo>
                    <a:pt x="19053" y="3750"/>
                    <a:pt x="19217" y="3792"/>
                    <a:pt x="19377" y="3917"/>
                  </a:cubicBezTo>
                  <a:cubicBezTo>
                    <a:pt x="19403" y="3936"/>
                    <a:pt x="19428" y="3945"/>
                    <a:pt x="19452" y="3945"/>
                  </a:cubicBezTo>
                  <a:cubicBezTo>
                    <a:pt x="19525" y="3945"/>
                    <a:pt x="19578" y="3862"/>
                    <a:pt x="19549" y="3768"/>
                  </a:cubicBezTo>
                  <a:cubicBezTo>
                    <a:pt x="19466" y="3492"/>
                    <a:pt x="19531" y="3409"/>
                    <a:pt x="19669" y="3409"/>
                  </a:cubicBezTo>
                  <a:cubicBezTo>
                    <a:pt x="19737" y="3409"/>
                    <a:pt x="19823" y="3430"/>
                    <a:pt x="19918" y="3456"/>
                  </a:cubicBezTo>
                  <a:cubicBezTo>
                    <a:pt x="20297" y="3557"/>
                    <a:pt x="20546" y="3816"/>
                    <a:pt x="20786" y="4046"/>
                  </a:cubicBezTo>
                  <a:cubicBezTo>
                    <a:pt x="20586" y="4393"/>
                    <a:pt x="20329" y="4477"/>
                    <a:pt x="20043" y="4477"/>
                  </a:cubicBezTo>
                  <a:cubicBezTo>
                    <a:pt x="19775" y="4477"/>
                    <a:pt x="19481" y="4404"/>
                    <a:pt x="19183" y="4404"/>
                  </a:cubicBezTo>
                  <a:cubicBezTo>
                    <a:pt x="19158" y="4404"/>
                    <a:pt x="19133" y="4404"/>
                    <a:pt x="19108" y="4405"/>
                  </a:cubicBezTo>
                  <a:cubicBezTo>
                    <a:pt x="19506" y="4837"/>
                    <a:pt x="20028" y="4961"/>
                    <a:pt x="20321" y="5445"/>
                  </a:cubicBezTo>
                  <a:cubicBezTo>
                    <a:pt x="20318" y="5445"/>
                    <a:pt x="20316" y="5445"/>
                    <a:pt x="20313" y="5445"/>
                  </a:cubicBezTo>
                  <a:cubicBezTo>
                    <a:pt x="19436" y="5445"/>
                    <a:pt x="19783" y="6237"/>
                    <a:pt x="19516" y="6644"/>
                  </a:cubicBezTo>
                  <a:cubicBezTo>
                    <a:pt x="19123" y="6413"/>
                    <a:pt x="18936" y="6126"/>
                    <a:pt x="18969" y="5704"/>
                  </a:cubicBezTo>
                  <a:cubicBezTo>
                    <a:pt x="18984" y="5546"/>
                    <a:pt x="18955" y="5350"/>
                    <a:pt x="18758" y="5330"/>
                  </a:cubicBezTo>
                  <a:cubicBezTo>
                    <a:pt x="18116" y="5282"/>
                    <a:pt x="17848" y="4789"/>
                    <a:pt x="17503" y="4362"/>
                  </a:cubicBezTo>
                  <a:cubicBezTo>
                    <a:pt x="17341" y="4157"/>
                    <a:pt x="17153" y="3925"/>
                    <a:pt x="16778" y="3925"/>
                  </a:cubicBezTo>
                  <a:cubicBezTo>
                    <a:pt x="16698" y="3925"/>
                    <a:pt x="16609" y="3936"/>
                    <a:pt x="16511" y="3960"/>
                  </a:cubicBezTo>
                  <a:cubicBezTo>
                    <a:pt x="17038" y="4209"/>
                    <a:pt x="16765" y="4597"/>
                    <a:pt x="16865" y="4913"/>
                  </a:cubicBezTo>
                  <a:cubicBezTo>
                    <a:pt x="16907" y="5039"/>
                    <a:pt x="16789" y="5120"/>
                    <a:pt x="16660" y="5120"/>
                  </a:cubicBezTo>
                  <a:cubicBezTo>
                    <a:pt x="16640" y="5120"/>
                    <a:pt x="16621" y="5118"/>
                    <a:pt x="16602" y="5115"/>
                  </a:cubicBezTo>
                  <a:cubicBezTo>
                    <a:pt x="16477" y="5076"/>
                    <a:pt x="16353" y="5028"/>
                    <a:pt x="16233" y="4971"/>
                  </a:cubicBezTo>
                  <a:cubicBezTo>
                    <a:pt x="16152" y="4939"/>
                    <a:pt x="16066" y="4881"/>
                    <a:pt x="15984" y="4881"/>
                  </a:cubicBezTo>
                  <a:cubicBezTo>
                    <a:pt x="15944" y="4881"/>
                    <a:pt x="15905" y="4895"/>
                    <a:pt x="15869" y="4933"/>
                  </a:cubicBezTo>
                  <a:cubicBezTo>
                    <a:pt x="15725" y="5081"/>
                    <a:pt x="15758" y="5287"/>
                    <a:pt x="15825" y="5460"/>
                  </a:cubicBezTo>
                  <a:cubicBezTo>
                    <a:pt x="15862" y="5557"/>
                    <a:pt x="15941" y="5593"/>
                    <a:pt x="16034" y="5593"/>
                  </a:cubicBezTo>
                  <a:cubicBezTo>
                    <a:pt x="16075" y="5593"/>
                    <a:pt x="16117" y="5586"/>
                    <a:pt x="16161" y="5575"/>
                  </a:cubicBezTo>
                  <a:cubicBezTo>
                    <a:pt x="16219" y="5560"/>
                    <a:pt x="16282" y="5524"/>
                    <a:pt x="16344" y="5524"/>
                  </a:cubicBezTo>
                  <a:cubicBezTo>
                    <a:pt x="16405" y="5524"/>
                    <a:pt x="16466" y="5558"/>
                    <a:pt x="16525" y="5675"/>
                  </a:cubicBezTo>
                  <a:cubicBezTo>
                    <a:pt x="16266" y="5834"/>
                    <a:pt x="15993" y="5977"/>
                    <a:pt x="15744" y="6155"/>
                  </a:cubicBezTo>
                  <a:cubicBezTo>
                    <a:pt x="15629" y="6231"/>
                    <a:pt x="15610" y="6380"/>
                    <a:pt x="15653" y="6519"/>
                  </a:cubicBezTo>
                  <a:cubicBezTo>
                    <a:pt x="15676" y="6599"/>
                    <a:pt x="15727" y="6658"/>
                    <a:pt x="15793" y="6658"/>
                  </a:cubicBezTo>
                  <a:cubicBezTo>
                    <a:pt x="15822" y="6658"/>
                    <a:pt x="15854" y="6646"/>
                    <a:pt x="15888" y="6620"/>
                  </a:cubicBezTo>
                  <a:cubicBezTo>
                    <a:pt x="16001" y="6529"/>
                    <a:pt x="16092" y="6491"/>
                    <a:pt x="16164" y="6491"/>
                  </a:cubicBezTo>
                  <a:cubicBezTo>
                    <a:pt x="16315" y="6491"/>
                    <a:pt x="16384" y="6657"/>
                    <a:pt x="16410" y="6864"/>
                  </a:cubicBezTo>
                  <a:cubicBezTo>
                    <a:pt x="16444" y="7123"/>
                    <a:pt x="16626" y="7199"/>
                    <a:pt x="16789" y="7334"/>
                  </a:cubicBezTo>
                  <a:cubicBezTo>
                    <a:pt x="17163" y="7645"/>
                    <a:pt x="17632" y="7717"/>
                    <a:pt x="18040" y="8005"/>
                  </a:cubicBezTo>
                  <a:cubicBezTo>
                    <a:pt x="18447" y="8292"/>
                    <a:pt x="18514" y="8292"/>
                    <a:pt x="18217" y="8623"/>
                  </a:cubicBezTo>
                  <a:cubicBezTo>
                    <a:pt x="18025" y="8840"/>
                    <a:pt x="17895" y="8950"/>
                    <a:pt x="17772" y="8950"/>
                  </a:cubicBezTo>
                  <a:cubicBezTo>
                    <a:pt x="17639" y="8950"/>
                    <a:pt x="17514" y="8822"/>
                    <a:pt x="17330" y="8561"/>
                  </a:cubicBezTo>
                  <a:cubicBezTo>
                    <a:pt x="17033" y="8139"/>
                    <a:pt x="16568" y="7890"/>
                    <a:pt x="16166" y="7607"/>
                  </a:cubicBezTo>
                  <a:cubicBezTo>
                    <a:pt x="15873" y="7396"/>
                    <a:pt x="15643" y="6993"/>
                    <a:pt x="15303" y="6979"/>
                  </a:cubicBezTo>
                  <a:cubicBezTo>
                    <a:pt x="14987" y="6969"/>
                    <a:pt x="14747" y="6955"/>
                    <a:pt x="14541" y="6715"/>
                  </a:cubicBezTo>
                  <a:cubicBezTo>
                    <a:pt x="14373" y="6524"/>
                    <a:pt x="13995" y="6687"/>
                    <a:pt x="13923" y="6428"/>
                  </a:cubicBezTo>
                  <a:cubicBezTo>
                    <a:pt x="13803" y="5992"/>
                    <a:pt x="14301" y="6183"/>
                    <a:pt x="14440" y="5992"/>
                  </a:cubicBezTo>
                  <a:cubicBezTo>
                    <a:pt x="14565" y="5819"/>
                    <a:pt x="14704" y="5642"/>
                    <a:pt x="14613" y="5412"/>
                  </a:cubicBezTo>
                  <a:cubicBezTo>
                    <a:pt x="14551" y="5258"/>
                    <a:pt x="14402" y="5158"/>
                    <a:pt x="14239" y="5153"/>
                  </a:cubicBezTo>
                  <a:cubicBezTo>
                    <a:pt x="14225" y="5152"/>
                    <a:pt x="14212" y="5151"/>
                    <a:pt x="14199" y="5151"/>
                  </a:cubicBezTo>
                  <a:cubicBezTo>
                    <a:pt x="14005" y="5151"/>
                    <a:pt x="13935" y="5284"/>
                    <a:pt x="13832" y="5445"/>
                  </a:cubicBezTo>
                  <a:cubicBezTo>
                    <a:pt x="13549" y="5905"/>
                    <a:pt x="13453" y="6370"/>
                    <a:pt x="13621" y="6883"/>
                  </a:cubicBezTo>
                  <a:cubicBezTo>
                    <a:pt x="13697" y="7118"/>
                    <a:pt x="13789" y="7358"/>
                    <a:pt x="13511" y="7516"/>
                  </a:cubicBezTo>
                  <a:cubicBezTo>
                    <a:pt x="13050" y="7789"/>
                    <a:pt x="13151" y="8225"/>
                    <a:pt x="13204" y="8661"/>
                  </a:cubicBezTo>
                  <a:cubicBezTo>
                    <a:pt x="13158" y="8657"/>
                    <a:pt x="13113" y="8656"/>
                    <a:pt x="13069" y="8656"/>
                  </a:cubicBezTo>
                  <a:cubicBezTo>
                    <a:pt x="12991" y="8656"/>
                    <a:pt x="12916" y="8660"/>
                    <a:pt x="12842" y="8660"/>
                  </a:cubicBezTo>
                  <a:cubicBezTo>
                    <a:pt x="12658" y="8660"/>
                    <a:pt x="12489" y="8635"/>
                    <a:pt x="12351" y="8465"/>
                  </a:cubicBezTo>
                  <a:cubicBezTo>
                    <a:pt x="12271" y="8369"/>
                    <a:pt x="12198" y="8240"/>
                    <a:pt x="12088" y="8240"/>
                  </a:cubicBezTo>
                  <a:cubicBezTo>
                    <a:pt x="12039" y="8240"/>
                    <a:pt x="11982" y="8266"/>
                    <a:pt x="11915" y="8330"/>
                  </a:cubicBezTo>
                  <a:cubicBezTo>
                    <a:pt x="11752" y="8484"/>
                    <a:pt x="11800" y="8661"/>
                    <a:pt x="11876" y="8843"/>
                  </a:cubicBezTo>
                  <a:cubicBezTo>
                    <a:pt x="12015" y="9131"/>
                    <a:pt x="12226" y="9385"/>
                    <a:pt x="12490" y="9567"/>
                  </a:cubicBezTo>
                  <a:cubicBezTo>
                    <a:pt x="12595" y="9644"/>
                    <a:pt x="12749" y="9730"/>
                    <a:pt x="12653" y="9874"/>
                  </a:cubicBezTo>
                  <a:cubicBezTo>
                    <a:pt x="12509" y="10089"/>
                    <a:pt x="12312" y="10329"/>
                    <a:pt x="12049" y="10329"/>
                  </a:cubicBezTo>
                  <a:cubicBezTo>
                    <a:pt x="11819" y="10329"/>
                    <a:pt x="11502" y="10295"/>
                    <a:pt x="11464" y="9922"/>
                  </a:cubicBezTo>
                  <a:cubicBezTo>
                    <a:pt x="11426" y="9490"/>
                    <a:pt x="11109" y="9409"/>
                    <a:pt x="10712" y="9327"/>
                  </a:cubicBezTo>
                  <a:lnTo>
                    <a:pt x="10712" y="9327"/>
                  </a:lnTo>
                  <a:cubicBezTo>
                    <a:pt x="10774" y="9831"/>
                    <a:pt x="11033" y="10118"/>
                    <a:pt x="11287" y="10420"/>
                  </a:cubicBezTo>
                  <a:cubicBezTo>
                    <a:pt x="11414" y="10577"/>
                    <a:pt x="11553" y="10806"/>
                    <a:pt x="11249" y="10806"/>
                  </a:cubicBezTo>
                  <a:cubicBezTo>
                    <a:pt x="11210" y="10806"/>
                    <a:pt x="11164" y="10802"/>
                    <a:pt x="11109" y="10794"/>
                  </a:cubicBezTo>
                  <a:cubicBezTo>
                    <a:pt x="11084" y="10790"/>
                    <a:pt x="11061" y="10788"/>
                    <a:pt x="11042" y="10788"/>
                  </a:cubicBezTo>
                  <a:cubicBezTo>
                    <a:pt x="10888" y="10788"/>
                    <a:pt x="10924" y="10900"/>
                    <a:pt x="10975" y="11024"/>
                  </a:cubicBezTo>
                  <a:cubicBezTo>
                    <a:pt x="11071" y="11235"/>
                    <a:pt x="11220" y="11374"/>
                    <a:pt x="11459" y="11374"/>
                  </a:cubicBezTo>
                  <a:cubicBezTo>
                    <a:pt x="11704" y="11374"/>
                    <a:pt x="11685" y="11508"/>
                    <a:pt x="11646" y="11690"/>
                  </a:cubicBezTo>
                  <a:cubicBezTo>
                    <a:pt x="11615" y="11828"/>
                    <a:pt x="11571" y="11888"/>
                    <a:pt x="11504" y="11888"/>
                  </a:cubicBezTo>
                  <a:cubicBezTo>
                    <a:pt x="11457" y="11888"/>
                    <a:pt x="11398" y="11859"/>
                    <a:pt x="11325" y="11805"/>
                  </a:cubicBezTo>
                  <a:cubicBezTo>
                    <a:pt x="11238" y="11742"/>
                    <a:pt x="11153" y="11705"/>
                    <a:pt x="11077" y="11705"/>
                  </a:cubicBezTo>
                  <a:cubicBezTo>
                    <a:pt x="10973" y="11705"/>
                    <a:pt x="10885" y="11774"/>
                    <a:pt x="10827" y="11939"/>
                  </a:cubicBezTo>
                  <a:cubicBezTo>
                    <a:pt x="10781" y="12062"/>
                    <a:pt x="10714" y="12106"/>
                    <a:pt x="10632" y="12106"/>
                  </a:cubicBezTo>
                  <a:cubicBezTo>
                    <a:pt x="10576" y="12106"/>
                    <a:pt x="10514" y="12085"/>
                    <a:pt x="10448" y="12054"/>
                  </a:cubicBezTo>
                  <a:cubicBezTo>
                    <a:pt x="10285" y="11978"/>
                    <a:pt x="10189" y="11858"/>
                    <a:pt x="10199" y="11681"/>
                  </a:cubicBezTo>
                  <a:cubicBezTo>
                    <a:pt x="10209" y="11550"/>
                    <a:pt x="10237" y="11509"/>
                    <a:pt x="10273" y="11509"/>
                  </a:cubicBezTo>
                  <a:cubicBezTo>
                    <a:pt x="10337" y="11509"/>
                    <a:pt x="10426" y="11634"/>
                    <a:pt x="10490" y="11634"/>
                  </a:cubicBezTo>
                  <a:cubicBezTo>
                    <a:pt x="10494" y="11634"/>
                    <a:pt x="10497" y="11633"/>
                    <a:pt x="10501" y="11633"/>
                  </a:cubicBezTo>
                  <a:cubicBezTo>
                    <a:pt x="10601" y="11609"/>
                    <a:pt x="10645" y="11546"/>
                    <a:pt x="10611" y="11465"/>
                  </a:cubicBezTo>
                  <a:cubicBezTo>
                    <a:pt x="10549" y="11316"/>
                    <a:pt x="10506" y="11125"/>
                    <a:pt x="10391" y="11053"/>
                  </a:cubicBezTo>
                  <a:cubicBezTo>
                    <a:pt x="10036" y="10832"/>
                    <a:pt x="10060" y="10506"/>
                    <a:pt x="10022" y="10156"/>
                  </a:cubicBezTo>
                  <a:cubicBezTo>
                    <a:pt x="9969" y="9696"/>
                    <a:pt x="10175" y="9347"/>
                    <a:pt x="10347" y="8973"/>
                  </a:cubicBezTo>
                  <a:lnTo>
                    <a:pt x="10347" y="8973"/>
                  </a:lnTo>
                  <a:cubicBezTo>
                    <a:pt x="9681" y="9045"/>
                    <a:pt x="9236" y="9663"/>
                    <a:pt x="8526" y="9677"/>
                  </a:cubicBezTo>
                  <a:cubicBezTo>
                    <a:pt x="8291" y="9677"/>
                    <a:pt x="8263" y="9998"/>
                    <a:pt x="8459" y="10156"/>
                  </a:cubicBezTo>
                  <a:cubicBezTo>
                    <a:pt x="8507" y="10185"/>
                    <a:pt x="8555" y="10209"/>
                    <a:pt x="8603" y="10228"/>
                  </a:cubicBezTo>
                  <a:cubicBezTo>
                    <a:pt x="9178" y="10569"/>
                    <a:pt x="9192" y="10612"/>
                    <a:pt x="8684" y="10990"/>
                  </a:cubicBezTo>
                  <a:cubicBezTo>
                    <a:pt x="8502" y="11105"/>
                    <a:pt x="8406" y="11311"/>
                    <a:pt x="8430" y="11522"/>
                  </a:cubicBezTo>
                  <a:cubicBezTo>
                    <a:pt x="8536" y="11537"/>
                    <a:pt x="8646" y="11551"/>
                    <a:pt x="8699" y="11652"/>
                  </a:cubicBezTo>
                  <a:cubicBezTo>
                    <a:pt x="8756" y="11743"/>
                    <a:pt x="8732" y="11867"/>
                    <a:pt x="8646" y="11930"/>
                  </a:cubicBezTo>
                  <a:cubicBezTo>
                    <a:pt x="8606" y="11957"/>
                    <a:pt x="8558" y="11971"/>
                    <a:pt x="8511" y="11971"/>
                  </a:cubicBezTo>
                  <a:cubicBezTo>
                    <a:pt x="8485" y="11971"/>
                    <a:pt x="8459" y="11967"/>
                    <a:pt x="8435" y="11958"/>
                  </a:cubicBezTo>
                  <a:cubicBezTo>
                    <a:pt x="8301" y="11891"/>
                    <a:pt x="8406" y="11776"/>
                    <a:pt x="8406" y="11681"/>
                  </a:cubicBezTo>
                  <a:cubicBezTo>
                    <a:pt x="8406" y="11633"/>
                    <a:pt x="8416" y="11580"/>
                    <a:pt x="8421" y="11527"/>
                  </a:cubicBezTo>
                  <a:cubicBezTo>
                    <a:pt x="8372" y="11511"/>
                    <a:pt x="8326" y="11504"/>
                    <a:pt x="8284" y="11504"/>
                  </a:cubicBezTo>
                  <a:cubicBezTo>
                    <a:pt x="7984" y="11504"/>
                    <a:pt x="7835" y="11861"/>
                    <a:pt x="7558" y="11949"/>
                  </a:cubicBezTo>
                  <a:cubicBezTo>
                    <a:pt x="7486" y="11853"/>
                    <a:pt x="7424" y="11752"/>
                    <a:pt x="7371" y="11647"/>
                  </a:cubicBezTo>
                  <a:cubicBezTo>
                    <a:pt x="7305" y="11443"/>
                    <a:pt x="6988" y="11115"/>
                    <a:pt x="7382" y="11115"/>
                  </a:cubicBezTo>
                  <a:cubicBezTo>
                    <a:pt x="7441" y="11115"/>
                    <a:pt x="7516" y="11123"/>
                    <a:pt x="7611" y="11139"/>
                  </a:cubicBezTo>
                  <a:cubicBezTo>
                    <a:pt x="7620" y="11141"/>
                    <a:pt x="7629" y="11141"/>
                    <a:pt x="7636" y="11141"/>
                  </a:cubicBezTo>
                  <a:cubicBezTo>
                    <a:pt x="7739" y="11141"/>
                    <a:pt x="7703" y="10998"/>
                    <a:pt x="7721" y="10909"/>
                  </a:cubicBezTo>
                  <a:cubicBezTo>
                    <a:pt x="7836" y="10406"/>
                    <a:pt x="7616" y="9936"/>
                    <a:pt x="7630" y="9447"/>
                  </a:cubicBezTo>
                  <a:cubicBezTo>
                    <a:pt x="7577" y="9447"/>
                    <a:pt x="7525" y="9447"/>
                    <a:pt x="7477" y="9457"/>
                  </a:cubicBezTo>
                  <a:cubicBezTo>
                    <a:pt x="7381" y="9447"/>
                    <a:pt x="7271" y="9442"/>
                    <a:pt x="7237" y="9323"/>
                  </a:cubicBezTo>
                  <a:cubicBezTo>
                    <a:pt x="7232" y="9275"/>
                    <a:pt x="7251" y="9227"/>
                    <a:pt x="7290" y="9198"/>
                  </a:cubicBezTo>
                  <a:cubicBezTo>
                    <a:pt x="7335" y="9179"/>
                    <a:pt x="7378" y="9168"/>
                    <a:pt x="7417" y="9168"/>
                  </a:cubicBezTo>
                  <a:cubicBezTo>
                    <a:pt x="7495" y="9168"/>
                    <a:pt x="7560" y="9210"/>
                    <a:pt x="7601" y="9308"/>
                  </a:cubicBezTo>
                  <a:cubicBezTo>
                    <a:pt x="7616" y="9361"/>
                    <a:pt x="7625" y="9409"/>
                    <a:pt x="7635" y="9462"/>
                  </a:cubicBezTo>
                  <a:cubicBezTo>
                    <a:pt x="7817" y="9433"/>
                    <a:pt x="8152" y="9529"/>
                    <a:pt x="7946" y="9150"/>
                  </a:cubicBezTo>
                  <a:cubicBezTo>
                    <a:pt x="7807" y="8906"/>
                    <a:pt x="7601" y="8695"/>
                    <a:pt x="7390" y="8426"/>
                  </a:cubicBezTo>
                  <a:cubicBezTo>
                    <a:pt x="7577" y="8283"/>
                    <a:pt x="7788" y="8153"/>
                    <a:pt x="7788" y="7885"/>
                  </a:cubicBezTo>
                  <a:cubicBezTo>
                    <a:pt x="7788" y="7659"/>
                    <a:pt x="7678" y="7549"/>
                    <a:pt x="7470" y="7549"/>
                  </a:cubicBezTo>
                  <a:cubicBezTo>
                    <a:pt x="7461" y="7549"/>
                    <a:pt x="7452" y="7549"/>
                    <a:pt x="7443" y="7549"/>
                  </a:cubicBezTo>
                  <a:cubicBezTo>
                    <a:pt x="7439" y="7549"/>
                    <a:pt x="7436" y="7550"/>
                    <a:pt x="7432" y="7550"/>
                  </a:cubicBezTo>
                  <a:cubicBezTo>
                    <a:pt x="7391" y="7550"/>
                    <a:pt x="7332" y="7541"/>
                    <a:pt x="7280" y="7541"/>
                  </a:cubicBezTo>
                  <a:cubicBezTo>
                    <a:pt x="7195" y="7541"/>
                    <a:pt x="7126" y="7563"/>
                    <a:pt x="7175" y="7674"/>
                  </a:cubicBezTo>
                  <a:cubicBezTo>
                    <a:pt x="7295" y="7966"/>
                    <a:pt x="7170" y="7990"/>
                    <a:pt x="6954" y="8024"/>
                  </a:cubicBezTo>
                  <a:cubicBezTo>
                    <a:pt x="6552" y="8086"/>
                    <a:pt x="6499" y="8316"/>
                    <a:pt x="6652" y="8652"/>
                  </a:cubicBezTo>
                  <a:cubicBezTo>
                    <a:pt x="6844" y="9083"/>
                    <a:pt x="6858" y="9495"/>
                    <a:pt x="6518" y="9907"/>
                  </a:cubicBezTo>
                  <a:cubicBezTo>
                    <a:pt x="6307" y="9740"/>
                    <a:pt x="6250" y="9533"/>
                    <a:pt x="6178" y="9337"/>
                  </a:cubicBezTo>
                  <a:cubicBezTo>
                    <a:pt x="6139" y="9230"/>
                    <a:pt x="6068" y="9171"/>
                    <a:pt x="5973" y="9171"/>
                  </a:cubicBezTo>
                  <a:cubicBezTo>
                    <a:pt x="5941" y="9171"/>
                    <a:pt x="5905" y="9178"/>
                    <a:pt x="5866" y="9193"/>
                  </a:cubicBezTo>
                  <a:cubicBezTo>
                    <a:pt x="5761" y="9236"/>
                    <a:pt x="5703" y="9347"/>
                    <a:pt x="5732" y="9452"/>
                  </a:cubicBezTo>
                  <a:cubicBezTo>
                    <a:pt x="5799" y="9730"/>
                    <a:pt x="5890" y="10013"/>
                    <a:pt x="5972" y="10291"/>
                  </a:cubicBezTo>
                  <a:cubicBezTo>
                    <a:pt x="6024" y="10497"/>
                    <a:pt x="6116" y="10722"/>
                    <a:pt x="5857" y="10851"/>
                  </a:cubicBezTo>
                  <a:cubicBezTo>
                    <a:pt x="5798" y="10879"/>
                    <a:pt x="5742" y="10893"/>
                    <a:pt x="5688" y="10893"/>
                  </a:cubicBezTo>
                  <a:cubicBezTo>
                    <a:pt x="5565" y="10893"/>
                    <a:pt x="5458" y="10822"/>
                    <a:pt x="5377" y="10688"/>
                  </a:cubicBezTo>
                  <a:cubicBezTo>
                    <a:pt x="5252" y="10477"/>
                    <a:pt x="5061" y="10413"/>
                    <a:pt x="4838" y="10413"/>
                  </a:cubicBezTo>
                  <a:cubicBezTo>
                    <a:pt x="4814" y="10413"/>
                    <a:pt x="4789" y="10414"/>
                    <a:pt x="4764" y="10415"/>
                  </a:cubicBezTo>
                  <a:lnTo>
                    <a:pt x="4750" y="10425"/>
                  </a:lnTo>
                  <a:cubicBezTo>
                    <a:pt x="4759" y="10760"/>
                    <a:pt x="5176" y="10990"/>
                    <a:pt x="4975" y="11379"/>
                  </a:cubicBezTo>
                  <a:cubicBezTo>
                    <a:pt x="4927" y="11470"/>
                    <a:pt x="5037" y="11575"/>
                    <a:pt x="5138" y="11618"/>
                  </a:cubicBezTo>
                  <a:cubicBezTo>
                    <a:pt x="5171" y="11635"/>
                    <a:pt x="5201" y="11642"/>
                    <a:pt x="5229" y="11642"/>
                  </a:cubicBezTo>
                  <a:cubicBezTo>
                    <a:pt x="5298" y="11642"/>
                    <a:pt x="5350" y="11594"/>
                    <a:pt x="5377" y="11508"/>
                  </a:cubicBezTo>
                  <a:cubicBezTo>
                    <a:pt x="5521" y="11053"/>
                    <a:pt x="6072" y="11450"/>
                    <a:pt x="6269" y="11086"/>
                  </a:cubicBezTo>
                  <a:cubicBezTo>
                    <a:pt x="6272" y="11080"/>
                    <a:pt x="6280" y="11077"/>
                    <a:pt x="6291" y="11077"/>
                  </a:cubicBezTo>
                  <a:cubicBezTo>
                    <a:pt x="6339" y="11077"/>
                    <a:pt x="6445" y="11130"/>
                    <a:pt x="6441" y="11192"/>
                  </a:cubicBezTo>
                  <a:cubicBezTo>
                    <a:pt x="6427" y="11465"/>
                    <a:pt x="6576" y="11508"/>
                    <a:pt x="6806" y="11575"/>
                  </a:cubicBezTo>
                  <a:cubicBezTo>
                    <a:pt x="7160" y="11681"/>
                    <a:pt x="7347" y="12150"/>
                    <a:pt x="7295" y="12471"/>
                  </a:cubicBezTo>
                  <a:cubicBezTo>
                    <a:pt x="7251" y="12730"/>
                    <a:pt x="6902" y="12759"/>
                    <a:pt x="6921" y="13042"/>
                  </a:cubicBezTo>
                  <a:cubicBezTo>
                    <a:pt x="7054" y="13175"/>
                    <a:pt x="7209" y="13282"/>
                    <a:pt x="7387" y="13282"/>
                  </a:cubicBezTo>
                  <a:cubicBezTo>
                    <a:pt x="7394" y="13282"/>
                    <a:pt x="7402" y="13282"/>
                    <a:pt x="7410" y="13281"/>
                  </a:cubicBezTo>
                  <a:cubicBezTo>
                    <a:pt x="7439" y="13279"/>
                    <a:pt x="7467" y="13278"/>
                    <a:pt x="7493" y="13278"/>
                  </a:cubicBezTo>
                  <a:cubicBezTo>
                    <a:pt x="7920" y="13278"/>
                    <a:pt x="7978" y="13563"/>
                    <a:pt x="7946" y="13933"/>
                  </a:cubicBezTo>
                  <a:cubicBezTo>
                    <a:pt x="7946" y="13933"/>
                    <a:pt x="7946" y="13933"/>
                    <a:pt x="7946" y="13933"/>
                  </a:cubicBezTo>
                  <a:lnTo>
                    <a:pt x="7946" y="13933"/>
                  </a:lnTo>
                  <a:cubicBezTo>
                    <a:pt x="7944" y="13933"/>
                    <a:pt x="7941" y="13933"/>
                    <a:pt x="7938" y="13933"/>
                  </a:cubicBezTo>
                  <a:cubicBezTo>
                    <a:pt x="7719" y="13933"/>
                    <a:pt x="7540" y="13811"/>
                    <a:pt x="7357" y="13717"/>
                  </a:cubicBezTo>
                  <a:cubicBezTo>
                    <a:pt x="7291" y="13682"/>
                    <a:pt x="7220" y="13665"/>
                    <a:pt x="7149" y="13665"/>
                  </a:cubicBezTo>
                  <a:cubicBezTo>
                    <a:pt x="7064" y="13665"/>
                    <a:pt x="6979" y="13690"/>
                    <a:pt x="6906" y="13737"/>
                  </a:cubicBezTo>
                  <a:cubicBezTo>
                    <a:pt x="6609" y="13904"/>
                    <a:pt x="6336" y="14106"/>
                    <a:pt x="5977" y="14154"/>
                  </a:cubicBezTo>
                  <a:cubicBezTo>
                    <a:pt x="5780" y="14177"/>
                    <a:pt x="5703" y="14388"/>
                    <a:pt x="5751" y="14599"/>
                  </a:cubicBezTo>
                  <a:cubicBezTo>
                    <a:pt x="5770" y="14676"/>
                    <a:pt x="5818" y="14743"/>
                    <a:pt x="5828" y="14820"/>
                  </a:cubicBezTo>
                  <a:cubicBezTo>
                    <a:pt x="5866" y="15026"/>
                    <a:pt x="5953" y="15289"/>
                    <a:pt x="5646" y="15323"/>
                  </a:cubicBezTo>
                  <a:cubicBezTo>
                    <a:pt x="5632" y="15324"/>
                    <a:pt x="5619" y="15325"/>
                    <a:pt x="5606" y="15325"/>
                  </a:cubicBezTo>
                  <a:cubicBezTo>
                    <a:pt x="5383" y="15325"/>
                    <a:pt x="5392" y="15088"/>
                    <a:pt x="5392" y="14920"/>
                  </a:cubicBezTo>
                  <a:cubicBezTo>
                    <a:pt x="5387" y="14551"/>
                    <a:pt x="5248" y="14225"/>
                    <a:pt x="5123" y="13856"/>
                  </a:cubicBezTo>
                  <a:cubicBezTo>
                    <a:pt x="4917" y="14714"/>
                    <a:pt x="4203" y="14489"/>
                    <a:pt x="3604" y="14570"/>
                  </a:cubicBezTo>
                  <a:cubicBezTo>
                    <a:pt x="3849" y="15184"/>
                    <a:pt x="4170" y="15735"/>
                    <a:pt x="4606" y="16032"/>
                  </a:cubicBezTo>
                  <a:cubicBezTo>
                    <a:pt x="5037" y="16334"/>
                    <a:pt x="5248" y="16679"/>
                    <a:pt x="5397" y="17125"/>
                  </a:cubicBezTo>
                  <a:cubicBezTo>
                    <a:pt x="5445" y="17269"/>
                    <a:pt x="5593" y="17422"/>
                    <a:pt x="5411" y="17551"/>
                  </a:cubicBezTo>
                  <a:cubicBezTo>
                    <a:pt x="5347" y="17596"/>
                    <a:pt x="5261" y="17618"/>
                    <a:pt x="5182" y="17618"/>
                  </a:cubicBezTo>
                  <a:cubicBezTo>
                    <a:pt x="5089" y="17618"/>
                    <a:pt x="5004" y="17587"/>
                    <a:pt x="4970" y="17523"/>
                  </a:cubicBezTo>
                  <a:cubicBezTo>
                    <a:pt x="4813" y="17221"/>
                    <a:pt x="4644" y="17106"/>
                    <a:pt x="4464" y="17106"/>
                  </a:cubicBezTo>
                  <a:cubicBezTo>
                    <a:pt x="4276" y="17106"/>
                    <a:pt x="4076" y="17231"/>
                    <a:pt x="3868" y="17398"/>
                  </a:cubicBezTo>
                  <a:cubicBezTo>
                    <a:pt x="3832" y="17420"/>
                    <a:pt x="3793" y="17430"/>
                    <a:pt x="3754" y="17430"/>
                  </a:cubicBezTo>
                  <a:cubicBezTo>
                    <a:pt x="3741" y="17430"/>
                    <a:pt x="3728" y="17429"/>
                    <a:pt x="3714" y="17427"/>
                  </a:cubicBezTo>
                  <a:cubicBezTo>
                    <a:pt x="3701" y="17429"/>
                    <a:pt x="3688" y="17430"/>
                    <a:pt x="3675" y="17430"/>
                  </a:cubicBezTo>
                  <a:cubicBezTo>
                    <a:pt x="3579" y="17430"/>
                    <a:pt x="3494" y="17371"/>
                    <a:pt x="3456" y="17283"/>
                  </a:cubicBezTo>
                  <a:cubicBezTo>
                    <a:pt x="3398" y="17106"/>
                    <a:pt x="3561" y="17144"/>
                    <a:pt x="3647" y="17125"/>
                  </a:cubicBezTo>
                  <a:cubicBezTo>
                    <a:pt x="3997" y="17043"/>
                    <a:pt x="3964" y="16842"/>
                    <a:pt x="3724" y="16713"/>
                  </a:cubicBezTo>
                  <a:cubicBezTo>
                    <a:pt x="3350" y="16511"/>
                    <a:pt x="3283" y="16214"/>
                    <a:pt x="3317" y="15845"/>
                  </a:cubicBezTo>
                  <a:cubicBezTo>
                    <a:pt x="3300" y="15843"/>
                    <a:pt x="3285" y="15842"/>
                    <a:pt x="3269" y="15842"/>
                  </a:cubicBezTo>
                  <a:cubicBezTo>
                    <a:pt x="2987" y="15842"/>
                    <a:pt x="2821" y="16186"/>
                    <a:pt x="2534" y="16186"/>
                  </a:cubicBezTo>
                  <a:cubicBezTo>
                    <a:pt x="2488" y="16186"/>
                    <a:pt x="2440" y="16177"/>
                    <a:pt x="2387" y="16157"/>
                  </a:cubicBezTo>
                  <a:cubicBezTo>
                    <a:pt x="2377" y="16075"/>
                    <a:pt x="2368" y="15999"/>
                    <a:pt x="2358" y="15917"/>
                  </a:cubicBezTo>
                  <a:cubicBezTo>
                    <a:pt x="2320" y="15692"/>
                    <a:pt x="2454" y="15424"/>
                    <a:pt x="2195" y="15265"/>
                  </a:cubicBezTo>
                  <a:cubicBezTo>
                    <a:pt x="2170" y="15255"/>
                    <a:pt x="2145" y="15251"/>
                    <a:pt x="2119" y="15251"/>
                  </a:cubicBezTo>
                  <a:cubicBezTo>
                    <a:pt x="2072" y="15251"/>
                    <a:pt x="2025" y="15268"/>
                    <a:pt x="1984" y="15299"/>
                  </a:cubicBezTo>
                  <a:cubicBezTo>
                    <a:pt x="1802" y="15539"/>
                    <a:pt x="1874" y="15797"/>
                    <a:pt x="1984" y="16047"/>
                  </a:cubicBezTo>
                  <a:cubicBezTo>
                    <a:pt x="1999" y="16071"/>
                    <a:pt x="2008" y="16095"/>
                    <a:pt x="2018" y="16118"/>
                  </a:cubicBezTo>
                  <a:cubicBezTo>
                    <a:pt x="2051" y="16392"/>
                    <a:pt x="2540" y="16425"/>
                    <a:pt x="2416" y="16737"/>
                  </a:cubicBezTo>
                  <a:cubicBezTo>
                    <a:pt x="2363" y="16874"/>
                    <a:pt x="2287" y="16915"/>
                    <a:pt x="2200" y="16915"/>
                  </a:cubicBezTo>
                  <a:cubicBezTo>
                    <a:pt x="2066" y="16915"/>
                    <a:pt x="1905" y="16816"/>
                    <a:pt x="1763" y="16816"/>
                  </a:cubicBezTo>
                  <a:cubicBezTo>
                    <a:pt x="1721" y="16816"/>
                    <a:pt x="1681" y="16824"/>
                    <a:pt x="1644" y="16847"/>
                  </a:cubicBezTo>
                  <a:cubicBezTo>
                    <a:pt x="1560" y="16898"/>
                    <a:pt x="1491" y="16919"/>
                    <a:pt x="1431" y="16919"/>
                  </a:cubicBezTo>
                  <a:cubicBezTo>
                    <a:pt x="1234" y="16919"/>
                    <a:pt x="1140" y="16695"/>
                    <a:pt x="963" y="16588"/>
                  </a:cubicBezTo>
                  <a:cubicBezTo>
                    <a:pt x="580" y="16353"/>
                    <a:pt x="623" y="16147"/>
                    <a:pt x="733" y="15807"/>
                  </a:cubicBezTo>
                  <a:cubicBezTo>
                    <a:pt x="815" y="15548"/>
                    <a:pt x="1074" y="15256"/>
                    <a:pt x="777" y="14949"/>
                  </a:cubicBezTo>
                  <a:lnTo>
                    <a:pt x="777" y="14949"/>
                  </a:lnTo>
                  <a:cubicBezTo>
                    <a:pt x="484" y="15088"/>
                    <a:pt x="652" y="15352"/>
                    <a:pt x="561" y="15529"/>
                  </a:cubicBezTo>
                  <a:cubicBezTo>
                    <a:pt x="523" y="15603"/>
                    <a:pt x="471" y="15624"/>
                    <a:pt x="414" y="15624"/>
                  </a:cubicBezTo>
                  <a:cubicBezTo>
                    <a:pt x="341" y="15624"/>
                    <a:pt x="260" y="15592"/>
                    <a:pt x="185" y="15592"/>
                  </a:cubicBezTo>
                  <a:cubicBezTo>
                    <a:pt x="114" y="15592"/>
                    <a:pt x="48" y="15620"/>
                    <a:pt x="0" y="15730"/>
                  </a:cubicBezTo>
                  <a:cubicBezTo>
                    <a:pt x="187" y="15951"/>
                    <a:pt x="187" y="16339"/>
                    <a:pt x="379" y="16531"/>
                  </a:cubicBezTo>
                  <a:cubicBezTo>
                    <a:pt x="815" y="16972"/>
                    <a:pt x="762" y="17417"/>
                    <a:pt x="599" y="17916"/>
                  </a:cubicBezTo>
                  <a:lnTo>
                    <a:pt x="10510" y="17916"/>
                  </a:lnTo>
                  <a:cubicBezTo>
                    <a:pt x="10520" y="17825"/>
                    <a:pt x="10530" y="17695"/>
                    <a:pt x="10635" y="17676"/>
                  </a:cubicBezTo>
                  <a:cubicBezTo>
                    <a:pt x="10651" y="17673"/>
                    <a:pt x="10665" y="17671"/>
                    <a:pt x="10679" y="17671"/>
                  </a:cubicBezTo>
                  <a:cubicBezTo>
                    <a:pt x="10807" y="17671"/>
                    <a:pt x="10805" y="17811"/>
                    <a:pt x="10831" y="17916"/>
                  </a:cubicBezTo>
                  <a:lnTo>
                    <a:pt x="18337" y="17916"/>
                  </a:lnTo>
                  <a:cubicBezTo>
                    <a:pt x="18600" y="17523"/>
                    <a:pt x="18811" y="17082"/>
                    <a:pt x="19099" y="16718"/>
                  </a:cubicBezTo>
                  <a:cubicBezTo>
                    <a:pt x="20302" y="15170"/>
                    <a:pt x="21313" y="13497"/>
                    <a:pt x="22420" y="11882"/>
                  </a:cubicBezTo>
                  <a:cubicBezTo>
                    <a:pt x="22588" y="11642"/>
                    <a:pt x="22669" y="11359"/>
                    <a:pt x="22660" y="11067"/>
                  </a:cubicBezTo>
                  <a:cubicBezTo>
                    <a:pt x="22650" y="8997"/>
                    <a:pt x="22655" y="6926"/>
                    <a:pt x="22650" y="4856"/>
                  </a:cubicBezTo>
                  <a:cubicBezTo>
                    <a:pt x="22645" y="4300"/>
                    <a:pt x="22636" y="4300"/>
                    <a:pt x="22017" y="4194"/>
                  </a:cubicBezTo>
                  <a:cubicBezTo>
                    <a:pt x="22271" y="3955"/>
                    <a:pt x="22473" y="3710"/>
                    <a:pt x="22497" y="3380"/>
                  </a:cubicBezTo>
                  <a:cubicBezTo>
                    <a:pt x="22353" y="3308"/>
                    <a:pt x="22180" y="3236"/>
                    <a:pt x="22238" y="3039"/>
                  </a:cubicBezTo>
                  <a:cubicBezTo>
                    <a:pt x="22275" y="2914"/>
                    <a:pt x="22372" y="2900"/>
                    <a:pt x="22476" y="2900"/>
                  </a:cubicBezTo>
                  <a:cubicBezTo>
                    <a:pt x="22506" y="2900"/>
                    <a:pt x="22537" y="2901"/>
                    <a:pt x="22567" y="2901"/>
                  </a:cubicBezTo>
                  <a:cubicBezTo>
                    <a:pt x="22595" y="2901"/>
                    <a:pt x="22624" y="2900"/>
                    <a:pt x="22650" y="2896"/>
                  </a:cubicBezTo>
                  <a:lnTo>
                    <a:pt x="22650" y="509"/>
                  </a:lnTo>
                  <a:cubicBezTo>
                    <a:pt x="21850" y="523"/>
                    <a:pt x="21840" y="528"/>
                    <a:pt x="21701" y="1247"/>
                  </a:cubicBezTo>
                  <a:cubicBezTo>
                    <a:pt x="21663" y="1453"/>
                    <a:pt x="21720" y="1702"/>
                    <a:pt x="21519" y="1832"/>
                  </a:cubicBezTo>
                  <a:cubicBezTo>
                    <a:pt x="21255" y="1999"/>
                    <a:pt x="21188" y="2225"/>
                    <a:pt x="21207" y="2512"/>
                  </a:cubicBezTo>
                  <a:cubicBezTo>
                    <a:pt x="21212" y="2642"/>
                    <a:pt x="21203" y="2795"/>
                    <a:pt x="21054" y="2843"/>
                  </a:cubicBezTo>
                  <a:cubicBezTo>
                    <a:pt x="21000" y="2862"/>
                    <a:pt x="20947" y="2870"/>
                    <a:pt x="20896" y="2870"/>
                  </a:cubicBezTo>
                  <a:cubicBezTo>
                    <a:pt x="20703" y="2870"/>
                    <a:pt x="20531" y="2754"/>
                    <a:pt x="20383" y="2670"/>
                  </a:cubicBezTo>
                  <a:cubicBezTo>
                    <a:pt x="20196" y="2565"/>
                    <a:pt x="20211" y="2311"/>
                    <a:pt x="20330" y="2172"/>
                  </a:cubicBezTo>
                  <a:cubicBezTo>
                    <a:pt x="20632" y="1827"/>
                    <a:pt x="20522" y="1525"/>
                    <a:pt x="20273" y="1257"/>
                  </a:cubicBezTo>
                  <a:cubicBezTo>
                    <a:pt x="20096" y="1065"/>
                    <a:pt x="20158" y="797"/>
                    <a:pt x="20005" y="610"/>
                  </a:cubicBezTo>
                  <a:cubicBezTo>
                    <a:pt x="19731" y="653"/>
                    <a:pt x="19511" y="720"/>
                    <a:pt x="19295" y="931"/>
                  </a:cubicBezTo>
                  <a:cubicBezTo>
                    <a:pt x="19125" y="1096"/>
                    <a:pt x="18941" y="1176"/>
                    <a:pt x="18761" y="1176"/>
                  </a:cubicBezTo>
                  <a:cubicBezTo>
                    <a:pt x="18554" y="1176"/>
                    <a:pt x="18352" y="1072"/>
                    <a:pt x="18179" y="873"/>
                  </a:cubicBezTo>
                  <a:cubicBezTo>
                    <a:pt x="17958" y="619"/>
                    <a:pt x="17790" y="317"/>
                    <a:pt x="1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10"/>
            <p:cNvSpPr/>
            <p:nvPr/>
          </p:nvSpPr>
          <p:spPr>
            <a:xfrm>
              <a:off x="6399975" y="4943325"/>
              <a:ext cx="175325" cy="119725"/>
            </a:xfrm>
            <a:custGeom>
              <a:rect b="b" l="l" r="r" t="t"/>
              <a:pathLst>
                <a:path extrusionOk="0" h="4789" w="7013">
                  <a:moveTo>
                    <a:pt x="5212" y="0"/>
                  </a:moveTo>
                  <a:cubicBezTo>
                    <a:pt x="5138" y="0"/>
                    <a:pt x="5066" y="23"/>
                    <a:pt x="5009" y="92"/>
                  </a:cubicBezTo>
                  <a:cubicBezTo>
                    <a:pt x="4927" y="188"/>
                    <a:pt x="4975" y="293"/>
                    <a:pt x="5047" y="375"/>
                  </a:cubicBezTo>
                  <a:cubicBezTo>
                    <a:pt x="5229" y="566"/>
                    <a:pt x="5229" y="806"/>
                    <a:pt x="5215" y="1046"/>
                  </a:cubicBezTo>
                  <a:cubicBezTo>
                    <a:pt x="5201" y="1333"/>
                    <a:pt x="5248" y="1520"/>
                    <a:pt x="5598" y="1626"/>
                  </a:cubicBezTo>
                  <a:cubicBezTo>
                    <a:pt x="5996" y="1745"/>
                    <a:pt x="5977" y="1865"/>
                    <a:pt x="5728" y="2253"/>
                  </a:cubicBezTo>
                  <a:cubicBezTo>
                    <a:pt x="5589" y="2464"/>
                    <a:pt x="5483" y="2694"/>
                    <a:pt x="5407" y="2934"/>
                  </a:cubicBezTo>
                  <a:cubicBezTo>
                    <a:pt x="5350" y="3139"/>
                    <a:pt x="5308" y="3326"/>
                    <a:pt x="5124" y="3326"/>
                  </a:cubicBezTo>
                  <a:cubicBezTo>
                    <a:pt x="5076" y="3326"/>
                    <a:pt x="5017" y="3313"/>
                    <a:pt x="4947" y="3284"/>
                  </a:cubicBezTo>
                  <a:cubicBezTo>
                    <a:pt x="4707" y="3178"/>
                    <a:pt x="4314" y="3193"/>
                    <a:pt x="4496" y="2723"/>
                  </a:cubicBezTo>
                  <a:cubicBezTo>
                    <a:pt x="4649" y="2325"/>
                    <a:pt x="4180" y="2297"/>
                    <a:pt x="4060" y="2047"/>
                  </a:cubicBezTo>
                  <a:cubicBezTo>
                    <a:pt x="4018" y="1963"/>
                    <a:pt x="3960" y="1930"/>
                    <a:pt x="3897" y="1930"/>
                  </a:cubicBezTo>
                  <a:cubicBezTo>
                    <a:pt x="3803" y="1930"/>
                    <a:pt x="3694" y="2003"/>
                    <a:pt x="3600" y="2086"/>
                  </a:cubicBezTo>
                  <a:cubicBezTo>
                    <a:pt x="3533" y="2145"/>
                    <a:pt x="3477" y="2169"/>
                    <a:pt x="3428" y="2169"/>
                  </a:cubicBezTo>
                  <a:cubicBezTo>
                    <a:pt x="3318" y="2169"/>
                    <a:pt x="3244" y="2047"/>
                    <a:pt x="3178" y="1928"/>
                  </a:cubicBezTo>
                  <a:cubicBezTo>
                    <a:pt x="3101" y="1789"/>
                    <a:pt x="3226" y="1525"/>
                    <a:pt x="2929" y="1525"/>
                  </a:cubicBezTo>
                  <a:cubicBezTo>
                    <a:pt x="2828" y="1606"/>
                    <a:pt x="2838" y="1712"/>
                    <a:pt x="2867" y="1817"/>
                  </a:cubicBezTo>
                  <a:cubicBezTo>
                    <a:pt x="2958" y="2205"/>
                    <a:pt x="3173" y="2555"/>
                    <a:pt x="3470" y="2824"/>
                  </a:cubicBezTo>
                  <a:cubicBezTo>
                    <a:pt x="3552" y="2900"/>
                    <a:pt x="3595" y="3015"/>
                    <a:pt x="3518" y="3102"/>
                  </a:cubicBezTo>
                  <a:cubicBezTo>
                    <a:pt x="3460" y="3160"/>
                    <a:pt x="3385" y="3190"/>
                    <a:pt x="3308" y="3190"/>
                  </a:cubicBezTo>
                  <a:cubicBezTo>
                    <a:pt x="3254" y="3190"/>
                    <a:pt x="3199" y="3175"/>
                    <a:pt x="3149" y="3145"/>
                  </a:cubicBezTo>
                  <a:cubicBezTo>
                    <a:pt x="3082" y="3106"/>
                    <a:pt x="3029" y="3049"/>
                    <a:pt x="3001" y="2977"/>
                  </a:cubicBezTo>
                  <a:cubicBezTo>
                    <a:pt x="2913" y="2791"/>
                    <a:pt x="2816" y="2723"/>
                    <a:pt x="2701" y="2723"/>
                  </a:cubicBezTo>
                  <a:cubicBezTo>
                    <a:pt x="2603" y="2723"/>
                    <a:pt x="2491" y="2772"/>
                    <a:pt x="2359" y="2838"/>
                  </a:cubicBezTo>
                  <a:cubicBezTo>
                    <a:pt x="2250" y="2898"/>
                    <a:pt x="2136" y="2925"/>
                    <a:pt x="2024" y="2925"/>
                  </a:cubicBezTo>
                  <a:cubicBezTo>
                    <a:pt x="1660" y="2925"/>
                    <a:pt x="1327" y="2633"/>
                    <a:pt x="1323" y="2229"/>
                  </a:cubicBezTo>
                  <a:cubicBezTo>
                    <a:pt x="1309" y="1817"/>
                    <a:pt x="949" y="1525"/>
                    <a:pt x="1021" y="1108"/>
                  </a:cubicBezTo>
                  <a:cubicBezTo>
                    <a:pt x="1021" y="1090"/>
                    <a:pt x="950" y="1030"/>
                    <a:pt x="914" y="1030"/>
                  </a:cubicBezTo>
                  <a:cubicBezTo>
                    <a:pt x="911" y="1030"/>
                    <a:pt x="909" y="1031"/>
                    <a:pt x="906" y="1031"/>
                  </a:cubicBezTo>
                  <a:cubicBezTo>
                    <a:pt x="830" y="1041"/>
                    <a:pt x="763" y="1074"/>
                    <a:pt x="705" y="1122"/>
                  </a:cubicBezTo>
                  <a:cubicBezTo>
                    <a:pt x="600" y="1237"/>
                    <a:pt x="662" y="1362"/>
                    <a:pt x="686" y="1496"/>
                  </a:cubicBezTo>
                  <a:cubicBezTo>
                    <a:pt x="739" y="1798"/>
                    <a:pt x="863" y="2119"/>
                    <a:pt x="585" y="2392"/>
                  </a:cubicBezTo>
                  <a:cubicBezTo>
                    <a:pt x="897" y="3183"/>
                    <a:pt x="897" y="3183"/>
                    <a:pt x="82" y="3260"/>
                  </a:cubicBezTo>
                  <a:cubicBezTo>
                    <a:pt x="53" y="3260"/>
                    <a:pt x="34" y="3341"/>
                    <a:pt x="1" y="3408"/>
                  </a:cubicBezTo>
                  <a:cubicBezTo>
                    <a:pt x="183" y="3686"/>
                    <a:pt x="394" y="3931"/>
                    <a:pt x="763" y="4017"/>
                  </a:cubicBezTo>
                  <a:cubicBezTo>
                    <a:pt x="983" y="4065"/>
                    <a:pt x="1060" y="4223"/>
                    <a:pt x="882" y="4424"/>
                  </a:cubicBezTo>
                  <a:cubicBezTo>
                    <a:pt x="801" y="4530"/>
                    <a:pt x="753" y="4655"/>
                    <a:pt x="753" y="4789"/>
                  </a:cubicBezTo>
                  <a:lnTo>
                    <a:pt x="4266" y="4789"/>
                  </a:lnTo>
                  <a:cubicBezTo>
                    <a:pt x="4256" y="4607"/>
                    <a:pt x="4304" y="4396"/>
                    <a:pt x="4065" y="4324"/>
                  </a:cubicBezTo>
                  <a:cubicBezTo>
                    <a:pt x="3887" y="4281"/>
                    <a:pt x="3729" y="4175"/>
                    <a:pt x="3609" y="4031"/>
                  </a:cubicBezTo>
                  <a:cubicBezTo>
                    <a:pt x="3509" y="3902"/>
                    <a:pt x="3413" y="3753"/>
                    <a:pt x="3561" y="3615"/>
                  </a:cubicBezTo>
                  <a:cubicBezTo>
                    <a:pt x="3601" y="3577"/>
                    <a:pt x="3641" y="3562"/>
                    <a:pt x="3682" y="3562"/>
                  </a:cubicBezTo>
                  <a:cubicBezTo>
                    <a:pt x="3766" y="3562"/>
                    <a:pt x="3848" y="3624"/>
                    <a:pt x="3916" y="3672"/>
                  </a:cubicBezTo>
                  <a:cubicBezTo>
                    <a:pt x="4145" y="3852"/>
                    <a:pt x="4289" y="4105"/>
                    <a:pt x="4655" y="4105"/>
                  </a:cubicBezTo>
                  <a:cubicBezTo>
                    <a:pt x="4688" y="4105"/>
                    <a:pt x="4723" y="4103"/>
                    <a:pt x="4760" y="4099"/>
                  </a:cubicBezTo>
                  <a:cubicBezTo>
                    <a:pt x="4766" y="4098"/>
                    <a:pt x="4773" y="4097"/>
                    <a:pt x="4779" y="4097"/>
                  </a:cubicBezTo>
                  <a:cubicBezTo>
                    <a:pt x="4987" y="4097"/>
                    <a:pt x="4866" y="4551"/>
                    <a:pt x="4903" y="4789"/>
                  </a:cubicBezTo>
                  <a:lnTo>
                    <a:pt x="6341" y="4789"/>
                  </a:lnTo>
                  <a:cubicBezTo>
                    <a:pt x="6351" y="4563"/>
                    <a:pt x="6169" y="4482"/>
                    <a:pt x="6030" y="4357"/>
                  </a:cubicBezTo>
                  <a:cubicBezTo>
                    <a:pt x="5924" y="4266"/>
                    <a:pt x="5852" y="4094"/>
                    <a:pt x="6015" y="4041"/>
                  </a:cubicBezTo>
                  <a:cubicBezTo>
                    <a:pt x="6375" y="3916"/>
                    <a:pt x="6327" y="3753"/>
                    <a:pt x="6135" y="3523"/>
                  </a:cubicBezTo>
                  <a:cubicBezTo>
                    <a:pt x="6025" y="3389"/>
                    <a:pt x="5977" y="3183"/>
                    <a:pt x="6135" y="3102"/>
                  </a:cubicBezTo>
                  <a:cubicBezTo>
                    <a:pt x="6519" y="2910"/>
                    <a:pt x="6471" y="2450"/>
                    <a:pt x="6763" y="2210"/>
                  </a:cubicBezTo>
                  <a:cubicBezTo>
                    <a:pt x="7012" y="2019"/>
                    <a:pt x="6931" y="1836"/>
                    <a:pt x="6773" y="1597"/>
                  </a:cubicBezTo>
                  <a:cubicBezTo>
                    <a:pt x="6442" y="1089"/>
                    <a:pt x="5838" y="811"/>
                    <a:pt x="5627" y="207"/>
                  </a:cubicBezTo>
                  <a:cubicBezTo>
                    <a:pt x="5598" y="126"/>
                    <a:pt x="5474" y="58"/>
                    <a:pt x="5378" y="30"/>
                  </a:cubicBezTo>
                  <a:cubicBezTo>
                    <a:pt x="5325" y="13"/>
                    <a:pt x="5268" y="0"/>
                    <a:pt x="5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10"/>
            <p:cNvSpPr/>
            <p:nvPr/>
          </p:nvSpPr>
          <p:spPr>
            <a:xfrm>
              <a:off x="6214975" y="5023975"/>
              <a:ext cx="36975" cy="39075"/>
            </a:xfrm>
            <a:custGeom>
              <a:rect b="b" l="l" r="r" t="t"/>
              <a:pathLst>
                <a:path extrusionOk="0" h="1563" w="1479">
                  <a:moveTo>
                    <a:pt x="638" y="0"/>
                  </a:moveTo>
                  <a:cubicBezTo>
                    <a:pt x="1" y="350"/>
                    <a:pt x="77" y="988"/>
                    <a:pt x="1" y="1563"/>
                  </a:cubicBezTo>
                  <a:lnTo>
                    <a:pt x="1439" y="1563"/>
                  </a:lnTo>
                  <a:cubicBezTo>
                    <a:pt x="1429" y="1257"/>
                    <a:pt x="1478" y="915"/>
                    <a:pt x="1021" y="915"/>
                  </a:cubicBezTo>
                  <a:cubicBezTo>
                    <a:pt x="1006" y="915"/>
                    <a:pt x="990" y="915"/>
                    <a:pt x="974" y="916"/>
                  </a:cubicBezTo>
                  <a:cubicBezTo>
                    <a:pt x="964" y="916"/>
                    <a:pt x="954" y="916"/>
                    <a:pt x="944" y="916"/>
                  </a:cubicBezTo>
                  <a:cubicBezTo>
                    <a:pt x="686" y="916"/>
                    <a:pt x="625" y="730"/>
                    <a:pt x="648" y="489"/>
                  </a:cubicBezTo>
                  <a:cubicBezTo>
                    <a:pt x="662" y="341"/>
                    <a:pt x="825" y="206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10"/>
            <p:cNvSpPr/>
            <p:nvPr/>
          </p:nvSpPr>
          <p:spPr>
            <a:xfrm>
              <a:off x="6748275" y="5041175"/>
              <a:ext cx="42450" cy="21875"/>
            </a:xfrm>
            <a:custGeom>
              <a:rect b="b" l="l" r="r" t="t"/>
              <a:pathLst>
                <a:path extrusionOk="0" h="875" w="1698">
                  <a:moveTo>
                    <a:pt x="914" y="1"/>
                  </a:moveTo>
                  <a:cubicBezTo>
                    <a:pt x="590" y="1"/>
                    <a:pt x="242" y="161"/>
                    <a:pt x="1" y="443"/>
                  </a:cubicBezTo>
                  <a:cubicBezTo>
                    <a:pt x="149" y="635"/>
                    <a:pt x="561" y="487"/>
                    <a:pt x="552" y="875"/>
                  </a:cubicBezTo>
                  <a:lnTo>
                    <a:pt x="1510" y="875"/>
                  </a:lnTo>
                  <a:cubicBezTo>
                    <a:pt x="1697" y="582"/>
                    <a:pt x="1659" y="314"/>
                    <a:pt x="1376" y="132"/>
                  </a:cubicBezTo>
                  <a:cubicBezTo>
                    <a:pt x="1240" y="43"/>
                    <a:pt x="1080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10"/>
            <p:cNvSpPr/>
            <p:nvPr/>
          </p:nvSpPr>
          <p:spPr>
            <a:xfrm>
              <a:off x="6485175" y="5032375"/>
              <a:ext cx="39375" cy="30675"/>
            </a:xfrm>
            <a:custGeom>
              <a:rect b="b" l="l" r="r" t="t"/>
              <a:pathLst>
                <a:path extrusionOk="0" h="1227" w="1575">
                  <a:moveTo>
                    <a:pt x="269" y="0"/>
                  </a:moveTo>
                  <a:cubicBezTo>
                    <a:pt x="229" y="0"/>
                    <a:pt x="188" y="15"/>
                    <a:pt x="149" y="53"/>
                  </a:cubicBezTo>
                  <a:cubicBezTo>
                    <a:pt x="0" y="191"/>
                    <a:pt x="96" y="340"/>
                    <a:pt x="197" y="469"/>
                  </a:cubicBezTo>
                  <a:cubicBezTo>
                    <a:pt x="316" y="613"/>
                    <a:pt x="475" y="719"/>
                    <a:pt x="652" y="762"/>
                  </a:cubicBezTo>
                  <a:cubicBezTo>
                    <a:pt x="892" y="834"/>
                    <a:pt x="844" y="1045"/>
                    <a:pt x="853" y="1227"/>
                  </a:cubicBezTo>
                  <a:lnTo>
                    <a:pt x="1491" y="1227"/>
                  </a:lnTo>
                  <a:cubicBezTo>
                    <a:pt x="1453" y="989"/>
                    <a:pt x="1574" y="535"/>
                    <a:pt x="1366" y="535"/>
                  </a:cubicBezTo>
                  <a:cubicBezTo>
                    <a:pt x="1360" y="535"/>
                    <a:pt x="1354" y="536"/>
                    <a:pt x="1347" y="537"/>
                  </a:cubicBezTo>
                  <a:cubicBezTo>
                    <a:pt x="1310" y="541"/>
                    <a:pt x="1276" y="543"/>
                    <a:pt x="1243" y="543"/>
                  </a:cubicBezTo>
                  <a:cubicBezTo>
                    <a:pt x="876" y="543"/>
                    <a:pt x="732" y="286"/>
                    <a:pt x="503" y="110"/>
                  </a:cubicBezTo>
                  <a:cubicBezTo>
                    <a:pt x="436" y="62"/>
                    <a:pt x="353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0"/>
            <p:cNvSpPr/>
            <p:nvPr/>
          </p:nvSpPr>
          <p:spPr>
            <a:xfrm>
              <a:off x="6304600" y="5046800"/>
              <a:ext cx="34175" cy="16250"/>
            </a:xfrm>
            <a:custGeom>
              <a:rect b="b" l="l" r="r" t="t"/>
              <a:pathLst>
                <a:path extrusionOk="0" h="650" w="1367">
                  <a:moveTo>
                    <a:pt x="612" y="0"/>
                  </a:moveTo>
                  <a:cubicBezTo>
                    <a:pt x="507" y="0"/>
                    <a:pt x="401" y="21"/>
                    <a:pt x="298" y="51"/>
                  </a:cubicBezTo>
                  <a:cubicBezTo>
                    <a:pt x="1" y="142"/>
                    <a:pt x="111" y="434"/>
                    <a:pt x="87" y="650"/>
                  </a:cubicBezTo>
                  <a:lnTo>
                    <a:pt x="1367" y="645"/>
                  </a:lnTo>
                  <a:cubicBezTo>
                    <a:pt x="1357" y="439"/>
                    <a:pt x="1194" y="348"/>
                    <a:pt x="1074" y="214"/>
                  </a:cubicBezTo>
                  <a:cubicBezTo>
                    <a:pt x="941" y="54"/>
                    <a:pt x="779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0"/>
            <p:cNvSpPr/>
            <p:nvPr/>
          </p:nvSpPr>
          <p:spPr>
            <a:xfrm>
              <a:off x="7077650" y="5056925"/>
              <a:ext cx="7925" cy="6125"/>
            </a:xfrm>
            <a:custGeom>
              <a:rect b="b" l="l" r="r" t="t"/>
              <a:pathLst>
                <a:path extrusionOk="0" h="245" w="317">
                  <a:moveTo>
                    <a:pt x="165" y="0"/>
                  </a:moveTo>
                  <a:cubicBezTo>
                    <a:pt x="152" y="0"/>
                    <a:pt x="137" y="2"/>
                    <a:pt x="120" y="5"/>
                  </a:cubicBezTo>
                  <a:cubicBezTo>
                    <a:pt x="20" y="19"/>
                    <a:pt x="10" y="144"/>
                    <a:pt x="1" y="245"/>
                  </a:cubicBezTo>
                  <a:lnTo>
                    <a:pt x="317" y="245"/>
                  </a:lnTo>
                  <a:cubicBezTo>
                    <a:pt x="295" y="140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0"/>
            <p:cNvSpPr/>
            <p:nvPr/>
          </p:nvSpPr>
          <p:spPr>
            <a:xfrm>
              <a:off x="6114450" y="4635300"/>
              <a:ext cx="383800" cy="343875"/>
            </a:xfrm>
            <a:custGeom>
              <a:rect b="b" l="l" r="r" t="t"/>
              <a:pathLst>
                <a:path extrusionOk="0" h="13755" w="15352">
                  <a:moveTo>
                    <a:pt x="3865" y="713"/>
                  </a:moveTo>
                  <a:cubicBezTo>
                    <a:pt x="3869" y="713"/>
                    <a:pt x="3874" y="714"/>
                    <a:pt x="3878" y="714"/>
                  </a:cubicBezTo>
                  <a:cubicBezTo>
                    <a:pt x="3912" y="719"/>
                    <a:pt x="3931" y="777"/>
                    <a:pt x="3959" y="815"/>
                  </a:cubicBezTo>
                  <a:lnTo>
                    <a:pt x="3955" y="815"/>
                  </a:lnTo>
                  <a:cubicBezTo>
                    <a:pt x="3926" y="844"/>
                    <a:pt x="3902" y="901"/>
                    <a:pt x="3868" y="901"/>
                  </a:cubicBezTo>
                  <a:cubicBezTo>
                    <a:pt x="3860" y="903"/>
                    <a:pt x="3852" y="904"/>
                    <a:pt x="3844" y="904"/>
                  </a:cubicBezTo>
                  <a:cubicBezTo>
                    <a:pt x="3775" y="904"/>
                    <a:pt x="3728" y="832"/>
                    <a:pt x="3763" y="767"/>
                  </a:cubicBezTo>
                  <a:cubicBezTo>
                    <a:pt x="3789" y="732"/>
                    <a:pt x="3826" y="713"/>
                    <a:pt x="3865" y="713"/>
                  </a:cubicBezTo>
                  <a:close/>
                  <a:moveTo>
                    <a:pt x="6251" y="5968"/>
                  </a:moveTo>
                  <a:cubicBezTo>
                    <a:pt x="6305" y="5968"/>
                    <a:pt x="6365" y="5989"/>
                    <a:pt x="6432" y="6039"/>
                  </a:cubicBezTo>
                  <a:cubicBezTo>
                    <a:pt x="6523" y="6096"/>
                    <a:pt x="6619" y="6144"/>
                    <a:pt x="6720" y="6183"/>
                  </a:cubicBezTo>
                  <a:cubicBezTo>
                    <a:pt x="6682" y="6240"/>
                    <a:pt x="6643" y="6298"/>
                    <a:pt x="6610" y="6355"/>
                  </a:cubicBezTo>
                  <a:cubicBezTo>
                    <a:pt x="6514" y="6389"/>
                    <a:pt x="6418" y="6417"/>
                    <a:pt x="6317" y="6456"/>
                  </a:cubicBezTo>
                  <a:cubicBezTo>
                    <a:pt x="6272" y="6476"/>
                    <a:pt x="6224" y="6486"/>
                    <a:pt x="6178" y="6486"/>
                  </a:cubicBezTo>
                  <a:cubicBezTo>
                    <a:pt x="6071" y="6486"/>
                    <a:pt x="5967" y="6435"/>
                    <a:pt x="5900" y="6346"/>
                  </a:cubicBezTo>
                  <a:cubicBezTo>
                    <a:pt x="5843" y="6274"/>
                    <a:pt x="5905" y="6197"/>
                    <a:pt x="5963" y="6144"/>
                  </a:cubicBezTo>
                  <a:cubicBezTo>
                    <a:pt x="6050" y="6054"/>
                    <a:pt x="6139" y="5968"/>
                    <a:pt x="6251" y="5968"/>
                  </a:cubicBezTo>
                  <a:close/>
                  <a:moveTo>
                    <a:pt x="5020" y="5823"/>
                  </a:moveTo>
                  <a:cubicBezTo>
                    <a:pt x="5120" y="5823"/>
                    <a:pt x="5210" y="5906"/>
                    <a:pt x="5239" y="6005"/>
                  </a:cubicBezTo>
                  <a:cubicBezTo>
                    <a:pt x="5368" y="6437"/>
                    <a:pt x="5867" y="6739"/>
                    <a:pt x="5690" y="7386"/>
                  </a:cubicBezTo>
                  <a:cubicBezTo>
                    <a:pt x="5263" y="6997"/>
                    <a:pt x="4985" y="6652"/>
                    <a:pt x="4875" y="6202"/>
                  </a:cubicBezTo>
                  <a:cubicBezTo>
                    <a:pt x="4841" y="6068"/>
                    <a:pt x="4793" y="5919"/>
                    <a:pt x="4928" y="5847"/>
                  </a:cubicBezTo>
                  <a:cubicBezTo>
                    <a:pt x="4958" y="5831"/>
                    <a:pt x="4990" y="5823"/>
                    <a:pt x="5020" y="5823"/>
                  </a:cubicBezTo>
                  <a:close/>
                  <a:moveTo>
                    <a:pt x="11511" y="8226"/>
                  </a:moveTo>
                  <a:cubicBezTo>
                    <a:pt x="11541" y="8226"/>
                    <a:pt x="11590" y="8265"/>
                    <a:pt x="11628" y="8282"/>
                  </a:cubicBezTo>
                  <a:cubicBezTo>
                    <a:pt x="11608" y="8325"/>
                    <a:pt x="11594" y="8392"/>
                    <a:pt x="11565" y="8406"/>
                  </a:cubicBezTo>
                  <a:cubicBezTo>
                    <a:pt x="11562" y="8407"/>
                    <a:pt x="11559" y="8408"/>
                    <a:pt x="11555" y="8408"/>
                  </a:cubicBezTo>
                  <a:cubicBezTo>
                    <a:pt x="11522" y="8408"/>
                    <a:pt x="11475" y="8371"/>
                    <a:pt x="11436" y="8354"/>
                  </a:cubicBezTo>
                  <a:cubicBezTo>
                    <a:pt x="11455" y="8310"/>
                    <a:pt x="11465" y="8243"/>
                    <a:pt x="11498" y="8229"/>
                  </a:cubicBezTo>
                  <a:cubicBezTo>
                    <a:pt x="11502" y="8227"/>
                    <a:pt x="11506" y="8226"/>
                    <a:pt x="11511" y="8226"/>
                  </a:cubicBezTo>
                  <a:close/>
                  <a:moveTo>
                    <a:pt x="11191" y="10937"/>
                  </a:moveTo>
                  <a:cubicBezTo>
                    <a:pt x="11398" y="10985"/>
                    <a:pt x="11450" y="11162"/>
                    <a:pt x="11469" y="11339"/>
                  </a:cubicBezTo>
                  <a:cubicBezTo>
                    <a:pt x="11478" y="11453"/>
                    <a:pt x="11392" y="11491"/>
                    <a:pt x="11302" y="11491"/>
                  </a:cubicBezTo>
                  <a:cubicBezTo>
                    <a:pt x="11286" y="11491"/>
                    <a:pt x="11270" y="11490"/>
                    <a:pt x="11254" y="11488"/>
                  </a:cubicBezTo>
                  <a:cubicBezTo>
                    <a:pt x="11086" y="11469"/>
                    <a:pt x="10957" y="11378"/>
                    <a:pt x="10952" y="11196"/>
                  </a:cubicBezTo>
                  <a:cubicBezTo>
                    <a:pt x="10942" y="11052"/>
                    <a:pt x="11038" y="10966"/>
                    <a:pt x="11191" y="10937"/>
                  </a:cubicBezTo>
                  <a:close/>
                  <a:moveTo>
                    <a:pt x="3538" y="14"/>
                  </a:moveTo>
                  <a:cubicBezTo>
                    <a:pt x="3308" y="43"/>
                    <a:pt x="2996" y="0"/>
                    <a:pt x="3178" y="403"/>
                  </a:cubicBezTo>
                  <a:cubicBezTo>
                    <a:pt x="3221" y="503"/>
                    <a:pt x="3269" y="594"/>
                    <a:pt x="3312" y="690"/>
                  </a:cubicBezTo>
                  <a:cubicBezTo>
                    <a:pt x="3437" y="944"/>
                    <a:pt x="3351" y="1251"/>
                    <a:pt x="3111" y="1395"/>
                  </a:cubicBezTo>
                  <a:cubicBezTo>
                    <a:pt x="3054" y="1436"/>
                    <a:pt x="3005" y="1453"/>
                    <a:pt x="2962" y="1453"/>
                  </a:cubicBezTo>
                  <a:cubicBezTo>
                    <a:pt x="2812" y="1453"/>
                    <a:pt x="2732" y="1251"/>
                    <a:pt x="2632" y="1136"/>
                  </a:cubicBezTo>
                  <a:cubicBezTo>
                    <a:pt x="2613" y="1112"/>
                    <a:pt x="2598" y="1093"/>
                    <a:pt x="2579" y="1074"/>
                  </a:cubicBezTo>
                  <a:cubicBezTo>
                    <a:pt x="2495" y="1006"/>
                    <a:pt x="2435" y="891"/>
                    <a:pt x="2322" y="891"/>
                  </a:cubicBezTo>
                  <a:cubicBezTo>
                    <a:pt x="2300" y="891"/>
                    <a:pt x="2276" y="896"/>
                    <a:pt x="2248" y="906"/>
                  </a:cubicBezTo>
                  <a:cubicBezTo>
                    <a:pt x="2081" y="968"/>
                    <a:pt x="2119" y="1112"/>
                    <a:pt x="2162" y="1241"/>
                  </a:cubicBezTo>
                  <a:cubicBezTo>
                    <a:pt x="2263" y="1534"/>
                    <a:pt x="2150" y="1619"/>
                    <a:pt x="1977" y="1619"/>
                  </a:cubicBezTo>
                  <a:cubicBezTo>
                    <a:pt x="1920" y="1619"/>
                    <a:pt x="1857" y="1610"/>
                    <a:pt x="1793" y="1596"/>
                  </a:cubicBezTo>
                  <a:cubicBezTo>
                    <a:pt x="1443" y="1539"/>
                    <a:pt x="1165" y="1275"/>
                    <a:pt x="1093" y="925"/>
                  </a:cubicBezTo>
                  <a:cubicBezTo>
                    <a:pt x="1016" y="655"/>
                    <a:pt x="886" y="376"/>
                    <a:pt x="564" y="376"/>
                  </a:cubicBezTo>
                  <a:cubicBezTo>
                    <a:pt x="469" y="376"/>
                    <a:pt x="358" y="400"/>
                    <a:pt x="226" y="455"/>
                  </a:cubicBezTo>
                  <a:cubicBezTo>
                    <a:pt x="566" y="777"/>
                    <a:pt x="547" y="1150"/>
                    <a:pt x="327" y="1668"/>
                  </a:cubicBezTo>
                  <a:cubicBezTo>
                    <a:pt x="508" y="1567"/>
                    <a:pt x="655" y="1524"/>
                    <a:pt x="778" y="1524"/>
                  </a:cubicBezTo>
                  <a:cubicBezTo>
                    <a:pt x="1022" y="1524"/>
                    <a:pt x="1167" y="1694"/>
                    <a:pt x="1285" y="1917"/>
                  </a:cubicBezTo>
                  <a:cubicBezTo>
                    <a:pt x="1357" y="2047"/>
                    <a:pt x="1491" y="2195"/>
                    <a:pt x="1347" y="2348"/>
                  </a:cubicBezTo>
                  <a:cubicBezTo>
                    <a:pt x="1296" y="2405"/>
                    <a:pt x="1229" y="2424"/>
                    <a:pt x="1158" y="2424"/>
                  </a:cubicBezTo>
                  <a:cubicBezTo>
                    <a:pt x="1096" y="2424"/>
                    <a:pt x="1032" y="2409"/>
                    <a:pt x="974" y="2392"/>
                  </a:cubicBezTo>
                  <a:cubicBezTo>
                    <a:pt x="810" y="2346"/>
                    <a:pt x="647" y="2278"/>
                    <a:pt x="466" y="2278"/>
                  </a:cubicBezTo>
                  <a:cubicBezTo>
                    <a:pt x="324" y="2278"/>
                    <a:pt x="172" y="2320"/>
                    <a:pt x="1" y="2449"/>
                  </a:cubicBezTo>
                  <a:cubicBezTo>
                    <a:pt x="437" y="2579"/>
                    <a:pt x="490" y="2809"/>
                    <a:pt x="461" y="3173"/>
                  </a:cubicBezTo>
                  <a:cubicBezTo>
                    <a:pt x="437" y="3474"/>
                    <a:pt x="537" y="3626"/>
                    <a:pt x="713" y="3626"/>
                  </a:cubicBezTo>
                  <a:cubicBezTo>
                    <a:pt x="820" y="3626"/>
                    <a:pt x="955" y="3570"/>
                    <a:pt x="1108" y="3456"/>
                  </a:cubicBezTo>
                  <a:cubicBezTo>
                    <a:pt x="1218" y="3379"/>
                    <a:pt x="1357" y="3283"/>
                    <a:pt x="1376" y="3173"/>
                  </a:cubicBezTo>
                  <a:cubicBezTo>
                    <a:pt x="1458" y="2703"/>
                    <a:pt x="1913" y="2473"/>
                    <a:pt x="2018" y="2051"/>
                  </a:cubicBezTo>
                  <a:cubicBezTo>
                    <a:pt x="2747" y="2267"/>
                    <a:pt x="2613" y="2785"/>
                    <a:pt x="2479" y="3235"/>
                  </a:cubicBezTo>
                  <a:cubicBezTo>
                    <a:pt x="2525" y="3285"/>
                    <a:pt x="2575" y="3300"/>
                    <a:pt x="2625" y="3300"/>
                  </a:cubicBezTo>
                  <a:cubicBezTo>
                    <a:pt x="2704" y="3300"/>
                    <a:pt x="2784" y="3263"/>
                    <a:pt x="2853" y="3263"/>
                  </a:cubicBezTo>
                  <a:cubicBezTo>
                    <a:pt x="2909" y="3263"/>
                    <a:pt x="2958" y="3288"/>
                    <a:pt x="2991" y="3379"/>
                  </a:cubicBezTo>
                  <a:cubicBezTo>
                    <a:pt x="3001" y="3614"/>
                    <a:pt x="2502" y="3494"/>
                    <a:pt x="2680" y="3825"/>
                  </a:cubicBezTo>
                  <a:cubicBezTo>
                    <a:pt x="2748" y="3948"/>
                    <a:pt x="2848" y="3992"/>
                    <a:pt x="2965" y="3992"/>
                  </a:cubicBezTo>
                  <a:cubicBezTo>
                    <a:pt x="3029" y="3992"/>
                    <a:pt x="3097" y="3979"/>
                    <a:pt x="3169" y="3959"/>
                  </a:cubicBezTo>
                  <a:cubicBezTo>
                    <a:pt x="3242" y="3938"/>
                    <a:pt x="3311" y="3928"/>
                    <a:pt x="3374" y="3928"/>
                  </a:cubicBezTo>
                  <a:cubicBezTo>
                    <a:pt x="3697" y="3928"/>
                    <a:pt x="3889" y="4182"/>
                    <a:pt x="4017" y="4467"/>
                  </a:cubicBezTo>
                  <a:cubicBezTo>
                    <a:pt x="4166" y="4812"/>
                    <a:pt x="4237" y="5186"/>
                    <a:pt x="4458" y="5540"/>
                  </a:cubicBezTo>
                  <a:cubicBezTo>
                    <a:pt x="4449" y="5540"/>
                    <a:pt x="4441" y="5540"/>
                    <a:pt x="4433" y="5540"/>
                  </a:cubicBezTo>
                  <a:cubicBezTo>
                    <a:pt x="3697" y="5540"/>
                    <a:pt x="3551" y="5753"/>
                    <a:pt x="3844" y="6302"/>
                  </a:cubicBezTo>
                  <a:cubicBezTo>
                    <a:pt x="4017" y="6623"/>
                    <a:pt x="4118" y="6988"/>
                    <a:pt x="4386" y="7261"/>
                  </a:cubicBezTo>
                  <a:cubicBezTo>
                    <a:pt x="4515" y="7390"/>
                    <a:pt x="4717" y="7443"/>
                    <a:pt x="4760" y="7654"/>
                  </a:cubicBezTo>
                  <a:cubicBezTo>
                    <a:pt x="4817" y="7903"/>
                    <a:pt x="4333" y="7779"/>
                    <a:pt x="4472" y="8133"/>
                  </a:cubicBezTo>
                  <a:cubicBezTo>
                    <a:pt x="4659" y="8041"/>
                    <a:pt x="4839" y="8002"/>
                    <a:pt x="5013" y="8002"/>
                  </a:cubicBezTo>
                  <a:cubicBezTo>
                    <a:pt x="5407" y="8002"/>
                    <a:pt x="5772" y="8199"/>
                    <a:pt x="6121" y="8411"/>
                  </a:cubicBezTo>
                  <a:cubicBezTo>
                    <a:pt x="6231" y="8253"/>
                    <a:pt x="6154" y="8157"/>
                    <a:pt x="6126" y="8061"/>
                  </a:cubicBezTo>
                  <a:cubicBezTo>
                    <a:pt x="6020" y="7692"/>
                    <a:pt x="6178" y="7438"/>
                    <a:pt x="6490" y="7270"/>
                  </a:cubicBezTo>
                  <a:cubicBezTo>
                    <a:pt x="6569" y="7228"/>
                    <a:pt x="6658" y="7199"/>
                    <a:pt x="6744" y="7199"/>
                  </a:cubicBezTo>
                  <a:cubicBezTo>
                    <a:pt x="6840" y="7199"/>
                    <a:pt x="6932" y="7235"/>
                    <a:pt x="7003" y="7323"/>
                  </a:cubicBezTo>
                  <a:cubicBezTo>
                    <a:pt x="7204" y="7582"/>
                    <a:pt x="7516" y="7836"/>
                    <a:pt x="7142" y="8205"/>
                  </a:cubicBezTo>
                  <a:cubicBezTo>
                    <a:pt x="7012" y="8330"/>
                    <a:pt x="7079" y="8536"/>
                    <a:pt x="6912" y="8723"/>
                  </a:cubicBezTo>
                  <a:cubicBezTo>
                    <a:pt x="6591" y="9092"/>
                    <a:pt x="6456" y="9585"/>
                    <a:pt x="6543" y="10065"/>
                  </a:cubicBezTo>
                  <a:cubicBezTo>
                    <a:pt x="6816" y="9523"/>
                    <a:pt x="7391" y="9547"/>
                    <a:pt x="7789" y="9264"/>
                  </a:cubicBezTo>
                  <a:cubicBezTo>
                    <a:pt x="7906" y="9181"/>
                    <a:pt x="8019" y="9139"/>
                    <a:pt x="8121" y="9139"/>
                  </a:cubicBezTo>
                  <a:cubicBezTo>
                    <a:pt x="8261" y="9139"/>
                    <a:pt x="8378" y="9220"/>
                    <a:pt x="8450" y="9389"/>
                  </a:cubicBezTo>
                  <a:cubicBezTo>
                    <a:pt x="8603" y="9753"/>
                    <a:pt x="9040" y="9849"/>
                    <a:pt x="9164" y="10228"/>
                  </a:cubicBezTo>
                  <a:cubicBezTo>
                    <a:pt x="9191" y="10309"/>
                    <a:pt x="9239" y="10341"/>
                    <a:pt x="9296" y="10341"/>
                  </a:cubicBezTo>
                  <a:cubicBezTo>
                    <a:pt x="9354" y="10341"/>
                    <a:pt x="9421" y="10309"/>
                    <a:pt x="9485" y="10261"/>
                  </a:cubicBezTo>
                  <a:cubicBezTo>
                    <a:pt x="9577" y="10189"/>
                    <a:pt x="9612" y="10018"/>
                    <a:pt x="9749" y="10018"/>
                  </a:cubicBezTo>
                  <a:cubicBezTo>
                    <a:pt x="9776" y="10018"/>
                    <a:pt x="9808" y="10025"/>
                    <a:pt x="9845" y="10041"/>
                  </a:cubicBezTo>
                  <a:cubicBezTo>
                    <a:pt x="9941" y="10160"/>
                    <a:pt x="9960" y="10328"/>
                    <a:pt x="9878" y="10410"/>
                  </a:cubicBezTo>
                  <a:cubicBezTo>
                    <a:pt x="9552" y="10745"/>
                    <a:pt x="9691" y="10990"/>
                    <a:pt x="10022" y="11157"/>
                  </a:cubicBezTo>
                  <a:cubicBezTo>
                    <a:pt x="10597" y="11450"/>
                    <a:pt x="10775" y="11991"/>
                    <a:pt x="11024" y="12552"/>
                  </a:cubicBezTo>
                  <a:cubicBezTo>
                    <a:pt x="10894" y="12597"/>
                    <a:pt x="10775" y="12617"/>
                    <a:pt x="10666" y="12617"/>
                  </a:cubicBezTo>
                  <a:cubicBezTo>
                    <a:pt x="10271" y="12617"/>
                    <a:pt x="9996" y="12355"/>
                    <a:pt x="9730" y="12044"/>
                  </a:cubicBezTo>
                  <a:lnTo>
                    <a:pt x="9730" y="12044"/>
                  </a:lnTo>
                  <a:cubicBezTo>
                    <a:pt x="9691" y="12677"/>
                    <a:pt x="9720" y="12614"/>
                    <a:pt x="10142" y="12820"/>
                  </a:cubicBezTo>
                  <a:cubicBezTo>
                    <a:pt x="10636" y="13060"/>
                    <a:pt x="11249" y="13175"/>
                    <a:pt x="11527" y="13755"/>
                  </a:cubicBezTo>
                  <a:cubicBezTo>
                    <a:pt x="11882" y="13726"/>
                    <a:pt x="11738" y="13501"/>
                    <a:pt x="11642" y="13371"/>
                  </a:cubicBezTo>
                  <a:cubicBezTo>
                    <a:pt x="11364" y="12988"/>
                    <a:pt x="11450" y="12653"/>
                    <a:pt x="11704" y="12312"/>
                  </a:cubicBezTo>
                  <a:cubicBezTo>
                    <a:pt x="11800" y="12183"/>
                    <a:pt x="11886" y="12054"/>
                    <a:pt x="11992" y="11934"/>
                  </a:cubicBezTo>
                  <a:cubicBezTo>
                    <a:pt x="12107" y="11799"/>
                    <a:pt x="12150" y="11670"/>
                    <a:pt x="12073" y="11498"/>
                  </a:cubicBezTo>
                  <a:cubicBezTo>
                    <a:pt x="11719" y="10731"/>
                    <a:pt x="11632" y="9791"/>
                    <a:pt x="10703" y="9394"/>
                  </a:cubicBezTo>
                  <a:cubicBezTo>
                    <a:pt x="10674" y="9379"/>
                    <a:pt x="10669" y="9298"/>
                    <a:pt x="10650" y="9235"/>
                  </a:cubicBezTo>
                  <a:cubicBezTo>
                    <a:pt x="10806" y="9099"/>
                    <a:pt x="10925" y="8834"/>
                    <a:pt x="11123" y="8834"/>
                  </a:cubicBezTo>
                  <a:cubicBezTo>
                    <a:pt x="11210" y="8834"/>
                    <a:pt x="11313" y="8886"/>
                    <a:pt x="11441" y="9025"/>
                  </a:cubicBezTo>
                  <a:cubicBezTo>
                    <a:pt x="11467" y="9054"/>
                    <a:pt x="11499" y="9065"/>
                    <a:pt x="11534" y="9065"/>
                  </a:cubicBezTo>
                  <a:cubicBezTo>
                    <a:pt x="11574" y="9065"/>
                    <a:pt x="11618" y="9050"/>
                    <a:pt x="11661" y="9029"/>
                  </a:cubicBezTo>
                  <a:cubicBezTo>
                    <a:pt x="11872" y="8929"/>
                    <a:pt x="11786" y="8617"/>
                    <a:pt x="12016" y="8536"/>
                  </a:cubicBezTo>
                  <a:cubicBezTo>
                    <a:pt x="12051" y="8524"/>
                    <a:pt x="12082" y="8519"/>
                    <a:pt x="12109" y="8519"/>
                  </a:cubicBezTo>
                  <a:cubicBezTo>
                    <a:pt x="12341" y="8519"/>
                    <a:pt x="12285" y="8914"/>
                    <a:pt x="12521" y="8914"/>
                  </a:cubicBezTo>
                  <a:cubicBezTo>
                    <a:pt x="12524" y="8914"/>
                    <a:pt x="12526" y="8914"/>
                    <a:pt x="12529" y="8914"/>
                  </a:cubicBezTo>
                  <a:cubicBezTo>
                    <a:pt x="12577" y="8910"/>
                    <a:pt x="12629" y="8895"/>
                    <a:pt x="12682" y="8881"/>
                  </a:cubicBezTo>
                  <a:cubicBezTo>
                    <a:pt x="12727" y="8873"/>
                    <a:pt x="12771" y="8869"/>
                    <a:pt x="12813" y="8869"/>
                  </a:cubicBezTo>
                  <a:cubicBezTo>
                    <a:pt x="13033" y="8869"/>
                    <a:pt x="13225" y="8969"/>
                    <a:pt x="13458" y="9130"/>
                  </a:cubicBezTo>
                  <a:cubicBezTo>
                    <a:pt x="12850" y="9643"/>
                    <a:pt x="13051" y="10180"/>
                    <a:pt x="13372" y="10683"/>
                  </a:cubicBezTo>
                  <a:cubicBezTo>
                    <a:pt x="13545" y="10951"/>
                    <a:pt x="13631" y="11176"/>
                    <a:pt x="13482" y="11483"/>
                  </a:cubicBezTo>
                  <a:cubicBezTo>
                    <a:pt x="13421" y="11615"/>
                    <a:pt x="13500" y="11813"/>
                    <a:pt x="13623" y="11813"/>
                  </a:cubicBezTo>
                  <a:cubicBezTo>
                    <a:pt x="13644" y="11813"/>
                    <a:pt x="13666" y="11807"/>
                    <a:pt x="13688" y="11795"/>
                  </a:cubicBezTo>
                  <a:cubicBezTo>
                    <a:pt x="13942" y="11656"/>
                    <a:pt x="14345" y="11311"/>
                    <a:pt x="14302" y="11200"/>
                  </a:cubicBezTo>
                  <a:cubicBezTo>
                    <a:pt x="14077" y="10587"/>
                    <a:pt x="14580" y="10386"/>
                    <a:pt x="14848" y="10079"/>
                  </a:cubicBezTo>
                  <a:cubicBezTo>
                    <a:pt x="15347" y="9504"/>
                    <a:pt x="15351" y="9389"/>
                    <a:pt x="14724" y="8962"/>
                  </a:cubicBezTo>
                  <a:cubicBezTo>
                    <a:pt x="14216" y="8761"/>
                    <a:pt x="14283" y="8272"/>
                    <a:pt x="14259" y="7898"/>
                  </a:cubicBezTo>
                  <a:cubicBezTo>
                    <a:pt x="14230" y="7438"/>
                    <a:pt x="14177" y="7007"/>
                    <a:pt x="13962" y="6628"/>
                  </a:cubicBezTo>
                  <a:cubicBezTo>
                    <a:pt x="14062" y="6336"/>
                    <a:pt x="14321" y="6374"/>
                    <a:pt x="14498" y="6288"/>
                  </a:cubicBezTo>
                  <a:cubicBezTo>
                    <a:pt x="14958" y="6063"/>
                    <a:pt x="15006" y="5804"/>
                    <a:pt x="14599" y="5492"/>
                  </a:cubicBezTo>
                  <a:cubicBezTo>
                    <a:pt x="14513" y="5440"/>
                    <a:pt x="14417" y="5401"/>
                    <a:pt x="14316" y="5373"/>
                  </a:cubicBezTo>
                  <a:cubicBezTo>
                    <a:pt x="14321" y="5320"/>
                    <a:pt x="14331" y="5262"/>
                    <a:pt x="14345" y="5205"/>
                  </a:cubicBezTo>
                  <a:cubicBezTo>
                    <a:pt x="14412" y="5085"/>
                    <a:pt x="14733" y="5114"/>
                    <a:pt x="14594" y="4908"/>
                  </a:cubicBezTo>
                  <a:cubicBezTo>
                    <a:pt x="14547" y="4836"/>
                    <a:pt x="14463" y="4803"/>
                    <a:pt x="14378" y="4803"/>
                  </a:cubicBezTo>
                  <a:cubicBezTo>
                    <a:pt x="14266" y="4803"/>
                    <a:pt x="14154" y="4861"/>
                    <a:pt x="14129" y="4965"/>
                  </a:cubicBezTo>
                  <a:cubicBezTo>
                    <a:pt x="14000" y="5483"/>
                    <a:pt x="13516" y="5809"/>
                    <a:pt x="13444" y="6341"/>
                  </a:cubicBezTo>
                  <a:cubicBezTo>
                    <a:pt x="13434" y="6441"/>
                    <a:pt x="13420" y="6576"/>
                    <a:pt x="13353" y="6633"/>
                  </a:cubicBezTo>
                  <a:cubicBezTo>
                    <a:pt x="13248" y="6710"/>
                    <a:pt x="13123" y="6758"/>
                    <a:pt x="12989" y="6767"/>
                  </a:cubicBezTo>
                  <a:cubicBezTo>
                    <a:pt x="12979" y="6768"/>
                    <a:pt x="12969" y="6769"/>
                    <a:pt x="12960" y="6769"/>
                  </a:cubicBezTo>
                  <a:cubicBezTo>
                    <a:pt x="12800" y="6769"/>
                    <a:pt x="12825" y="6612"/>
                    <a:pt x="12802" y="6494"/>
                  </a:cubicBezTo>
                  <a:cubicBezTo>
                    <a:pt x="12707" y="5979"/>
                    <a:pt x="12658" y="5917"/>
                    <a:pt x="12250" y="5917"/>
                  </a:cubicBezTo>
                  <a:cubicBezTo>
                    <a:pt x="12207" y="5917"/>
                    <a:pt x="12159" y="5918"/>
                    <a:pt x="12107" y="5919"/>
                  </a:cubicBezTo>
                  <a:cubicBezTo>
                    <a:pt x="11872" y="5923"/>
                    <a:pt x="11656" y="6081"/>
                    <a:pt x="11410" y="6081"/>
                  </a:cubicBezTo>
                  <a:cubicBezTo>
                    <a:pt x="11330" y="6081"/>
                    <a:pt x="11246" y="6064"/>
                    <a:pt x="11158" y="6020"/>
                  </a:cubicBezTo>
                  <a:cubicBezTo>
                    <a:pt x="11187" y="5593"/>
                    <a:pt x="11570" y="5306"/>
                    <a:pt x="11608" y="4869"/>
                  </a:cubicBezTo>
                  <a:cubicBezTo>
                    <a:pt x="11625" y="4710"/>
                    <a:pt x="11808" y="4648"/>
                    <a:pt x="11984" y="4648"/>
                  </a:cubicBezTo>
                  <a:cubicBezTo>
                    <a:pt x="12014" y="4648"/>
                    <a:pt x="12044" y="4650"/>
                    <a:pt x="12073" y="4654"/>
                  </a:cubicBezTo>
                  <a:cubicBezTo>
                    <a:pt x="12210" y="4670"/>
                    <a:pt x="12354" y="4751"/>
                    <a:pt x="12477" y="4751"/>
                  </a:cubicBezTo>
                  <a:cubicBezTo>
                    <a:pt x="12496" y="4751"/>
                    <a:pt x="12515" y="4749"/>
                    <a:pt x="12533" y="4745"/>
                  </a:cubicBezTo>
                  <a:cubicBezTo>
                    <a:pt x="12609" y="4724"/>
                    <a:pt x="12673" y="4713"/>
                    <a:pt x="12727" y="4713"/>
                  </a:cubicBezTo>
                  <a:cubicBezTo>
                    <a:pt x="12907" y="4713"/>
                    <a:pt x="12971" y="4833"/>
                    <a:pt x="12974" y="5080"/>
                  </a:cubicBezTo>
                  <a:cubicBezTo>
                    <a:pt x="12979" y="5260"/>
                    <a:pt x="12912" y="5554"/>
                    <a:pt x="13168" y="5554"/>
                  </a:cubicBezTo>
                  <a:cubicBezTo>
                    <a:pt x="13185" y="5554"/>
                    <a:pt x="13204" y="5553"/>
                    <a:pt x="13224" y="5550"/>
                  </a:cubicBezTo>
                  <a:cubicBezTo>
                    <a:pt x="13559" y="5502"/>
                    <a:pt x="13473" y="5147"/>
                    <a:pt x="13415" y="4956"/>
                  </a:cubicBezTo>
                  <a:cubicBezTo>
                    <a:pt x="13319" y="4649"/>
                    <a:pt x="13185" y="4318"/>
                    <a:pt x="12826" y="4184"/>
                  </a:cubicBezTo>
                  <a:cubicBezTo>
                    <a:pt x="12284" y="3983"/>
                    <a:pt x="12284" y="3983"/>
                    <a:pt x="12490" y="3374"/>
                  </a:cubicBezTo>
                  <a:cubicBezTo>
                    <a:pt x="12485" y="3317"/>
                    <a:pt x="12485" y="3264"/>
                    <a:pt x="12485" y="3211"/>
                  </a:cubicBezTo>
                  <a:lnTo>
                    <a:pt x="12164" y="3211"/>
                  </a:lnTo>
                  <a:cubicBezTo>
                    <a:pt x="11963" y="3290"/>
                    <a:pt x="11804" y="3334"/>
                    <a:pt x="11675" y="3334"/>
                  </a:cubicBezTo>
                  <a:cubicBezTo>
                    <a:pt x="11363" y="3334"/>
                    <a:pt x="11221" y="3075"/>
                    <a:pt x="11048" y="2420"/>
                  </a:cubicBezTo>
                  <a:cubicBezTo>
                    <a:pt x="11024" y="2422"/>
                    <a:pt x="11002" y="2422"/>
                    <a:pt x="10980" y="2422"/>
                  </a:cubicBezTo>
                  <a:cubicBezTo>
                    <a:pt x="10461" y="2422"/>
                    <a:pt x="10326" y="2047"/>
                    <a:pt x="10247" y="1610"/>
                  </a:cubicBezTo>
                  <a:cubicBezTo>
                    <a:pt x="10152" y="1419"/>
                    <a:pt x="10008" y="1298"/>
                    <a:pt x="9822" y="1298"/>
                  </a:cubicBezTo>
                  <a:cubicBezTo>
                    <a:pt x="9775" y="1298"/>
                    <a:pt x="9725" y="1306"/>
                    <a:pt x="9672" y="1323"/>
                  </a:cubicBezTo>
                  <a:cubicBezTo>
                    <a:pt x="9351" y="1419"/>
                    <a:pt x="9485" y="1706"/>
                    <a:pt x="9461" y="1927"/>
                  </a:cubicBezTo>
                  <a:cubicBezTo>
                    <a:pt x="9485" y="1941"/>
                    <a:pt x="9519" y="1946"/>
                    <a:pt x="9528" y="1989"/>
                  </a:cubicBezTo>
                  <a:cubicBezTo>
                    <a:pt x="9787" y="2392"/>
                    <a:pt x="10444" y="2555"/>
                    <a:pt x="10458" y="3010"/>
                  </a:cubicBezTo>
                  <a:cubicBezTo>
                    <a:pt x="10473" y="3388"/>
                    <a:pt x="10175" y="3805"/>
                    <a:pt x="10156" y="4299"/>
                  </a:cubicBezTo>
                  <a:cubicBezTo>
                    <a:pt x="10501" y="4242"/>
                    <a:pt x="10698" y="4045"/>
                    <a:pt x="10899" y="3849"/>
                  </a:cubicBezTo>
                  <a:cubicBezTo>
                    <a:pt x="10971" y="3780"/>
                    <a:pt x="11045" y="3733"/>
                    <a:pt x="11122" y="3733"/>
                  </a:cubicBezTo>
                  <a:cubicBezTo>
                    <a:pt x="11163" y="3733"/>
                    <a:pt x="11206" y="3747"/>
                    <a:pt x="11249" y="3777"/>
                  </a:cubicBezTo>
                  <a:cubicBezTo>
                    <a:pt x="11374" y="3858"/>
                    <a:pt x="11345" y="4002"/>
                    <a:pt x="11316" y="4136"/>
                  </a:cubicBezTo>
                  <a:cubicBezTo>
                    <a:pt x="11163" y="4807"/>
                    <a:pt x="11024" y="4936"/>
                    <a:pt x="10410" y="4984"/>
                  </a:cubicBezTo>
                  <a:cubicBezTo>
                    <a:pt x="10123" y="5214"/>
                    <a:pt x="10118" y="5219"/>
                    <a:pt x="9960" y="5694"/>
                  </a:cubicBezTo>
                  <a:cubicBezTo>
                    <a:pt x="9954" y="5694"/>
                    <a:pt x="9949" y="5694"/>
                    <a:pt x="9944" y="5694"/>
                  </a:cubicBezTo>
                  <a:cubicBezTo>
                    <a:pt x="9812" y="5694"/>
                    <a:pt x="9814" y="5580"/>
                    <a:pt x="9773" y="5492"/>
                  </a:cubicBezTo>
                  <a:cubicBezTo>
                    <a:pt x="9656" y="5262"/>
                    <a:pt x="9565" y="5150"/>
                    <a:pt x="9448" y="5150"/>
                  </a:cubicBezTo>
                  <a:cubicBezTo>
                    <a:pt x="9368" y="5150"/>
                    <a:pt x="9275" y="5202"/>
                    <a:pt x="9155" y="5306"/>
                  </a:cubicBezTo>
                  <a:cubicBezTo>
                    <a:pt x="9027" y="5415"/>
                    <a:pt x="8913" y="5606"/>
                    <a:pt x="8766" y="5606"/>
                  </a:cubicBezTo>
                  <a:cubicBezTo>
                    <a:pt x="8713" y="5606"/>
                    <a:pt x="8657" y="5582"/>
                    <a:pt x="8594" y="5521"/>
                  </a:cubicBezTo>
                  <a:cubicBezTo>
                    <a:pt x="8378" y="5315"/>
                    <a:pt x="8603" y="5080"/>
                    <a:pt x="8742" y="4903"/>
                  </a:cubicBezTo>
                  <a:cubicBezTo>
                    <a:pt x="8843" y="4783"/>
                    <a:pt x="8973" y="4687"/>
                    <a:pt x="8973" y="4510"/>
                  </a:cubicBezTo>
                  <a:cubicBezTo>
                    <a:pt x="8580" y="4266"/>
                    <a:pt x="8412" y="3714"/>
                    <a:pt x="7851" y="3714"/>
                  </a:cubicBezTo>
                  <a:cubicBezTo>
                    <a:pt x="7790" y="3836"/>
                    <a:pt x="7685" y="3995"/>
                    <a:pt x="7570" y="3995"/>
                  </a:cubicBezTo>
                  <a:cubicBezTo>
                    <a:pt x="7549" y="3995"/>
                    <a:pt x="7527" y="3990"/>
                    <a:pt x="7506" y="3978"/>
                  </a:cubicBezTo>
                  <a:cubicBezTo>
                    <a:pt x="7260" y="3826"/>
                    <a:pt x="7058" y="3761"/>
                    <a:pt x="6887" y="3761"/>
                  </a:cubicBezTo>
                  <a:cubicBezTo>
                    <a:pt x="6454" y="3761"/>
                    <a:pt x="6224" y="4179"/>
                    <a:pt x="6011" y="4663"/>
                  </a:cubicBezTo>
                  <a:cubicBezTo>
                    <a:pt x="5948" y="4778"/>
                    <a:pt x="5867" y="4889"/>
                    <a:pt x="5781" y="4984"/>
                  </a:cubicBezTo>
                  <a:cubicBezTo>
                    <a:pt x="5781" y="5061"/>
                    <a:pt x="5766" y="5138"/>
                    <a:pt x="5742" y="5210"/>
                  </a:cubicBezTo>
                  <a:cubicBezTo>
                    <a:pt x="5661" y="5344"/>
                    <a:pt x="5635" y="5567"/>
                    <a:pt x="5443" y="5567"/>
                  </a:cubicBezTo>
                  <a:cubicBezTo>
                    <a:pt x="5430" y="5567"/>
                    <a:pt x="5417" y="5566"/>
                    <a:pt x="5402" y="5564"/>
                  </a:cubicBezTo>
                  <a:cubicBezTo>
                    <a:pt x="5201" y="5531"/>
                    <a:pt x="5143" y="5334"/>
                    <a:pt x="5143" y="5143"/>
                  </a:cubicBezTo>
                  <a:cubicBezTo>
                    <a:pt x="4832" y="4913"/>
                    <a:pt x="4381" y="4788"/>
                    <a:pt x="4415" y="4256"/>
                  </a:cubicBezTo>
                  <a:cubicBezTo>
                    <a:pt x="4436" y="4254"/>
                    <a:pt x="4457" y="4254"/>
                    <a:pt x="4477" y="4254"/>
                  </a:cubicBezTo>
                  <a:cubicBezTo>
                    <a:pt x="4752" y="4254"/>
                    <a:pt x="4899" y="4404"/>
                    <a:pt x="5028" y="4591"/>
                  </a:cubicBezTo>
                  <a:cubicBezTo>
                    <a:pt x="5086" y="4679"/>
                    <a:pt x="5167" y="4763"/>
                    <a:pt x="5259" y="4763"/>
                  </a:cubicBezTo>
                  <a:cubicBezTo>
                    <a:pt x="5288" y="4763"/>
                    <a:pt x="5318" y="4755"/>
                    <a:pt x="5349" y="4735"/>
                  </a:cubicBezTo>
                  <a:cubicBezTo>
                    <a:pt x="5474" y="4654"/>
                    <a:pt x="5436" y="4515"/>
                    <a:pt x="5345" y="4390"/>
                  </a:cubicBezTo>
                  <a:cubicBezTo>
                    <a:pt x="5119" y="4093"/>
                    <a:pt x="4841" y="3791"/>
                    <a:pt x="5488" y="3614"/>
                  </a:cubicBezTo>
                  <a:cubicBezTo>
                    <a:pt x="5685" y="3561"/>
                    <a:pt x="5646" y="3278"/>
                    <a:pt x="5512" y="3139"/>
                  </a:cubicBezTo>
                  <a:cubicBezTo>
                    <a:pt x="5273" y="2895"/>
                    <a:pt x="5210" y="2535"/>
                    <a:pt x="4952" y="2296"/>
                  </a:cubicBezTo>
                  <a:cubicBezTo>
                    <a:pt x="4745" y="2099"/>
                    <a:pt x="4904" y="1975"/>
                    <a:pt x="5134" y="1951"/>
                  </a:cubicBezTo>
                  <a:cubicBezTo>
                    <a:pt x="5158" y="1553"/>
                    <a:pt x="4635" y="1601"/>
                    <a:pt x="4544" y="1256"/>
                  </a:cubicBezTo>
                  <a:cubicBezTo>
                    <a:pt x="4619" y="1209"/>
                    <a:pt x="4695" y="1193"/>
                    <a:pt x="4773" y="1193"/>
                  </a:cubicBezTo>
                  <a:cubicBezTo>
                    <a:pt x="4973" y="1193"/>
                    <a:pt x="5181" y="1304"/>
                    <a:pt x="5379" y="1304"/>
                  </a:cubicBezTo>
                  <a:cubicBezTo>
                    <a:pt x="5509" y="1304"/>
                    <a:pt x="5635" y="1256"/>
                    <a:pt x="5752" y="1098"/>
                  </a:cubicBezTo>
                  <a:cubicBezTo>
                    <a:pt x="5380" y="683"/>
                    <a:pt x="5258" y="23"/>
                    <a:pt x="4535" y="23"/>
                  </a:cubicBezTo>
                  <a:cubicBezTo>
                    <a:pt x="4522" y="23"/>
                    <a:pt x="4509" y="24"/>
                    <a:pt x="4496" y="24"/>
                  </a:cubicBezTo>
                  <a:cubicBezTo>
                    <a:pt x="4351" y="216"/>
                    <a:pt x="4274" y="312"/>
                    <a:pt x="4210" y="312"/>
                  </a:cubicBezTo>
                  <a:cubicBezTo>
                    <a:pt x="4147" y="312"/>
                    <a:pt x="4097" y="221"/>
                    <a:pt x="4007" y="38"/>
                  </a:cubicBezTo>
                  <a:lnTo>
                    <a:pt x="3538" y="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10"/>
            <p:cNvSpPr/>
            <p:nvPr/>
          </p:nvSpPr>
          <p:spPr>
            <a:xfrm>
              <a:off x="6633025" y="3819700"/>
              <a:ext cx="232825" cy="225175"/>
            </a:xfrm>
            <a:custGeom>
              <a:rect b="b" l="l" r="r" t="t"/>
              <a:pathLst>
                <a:path extrusionOk="0" h="9007" w="9313">
                  <a:moveTo>
                    <a:pt x="8190" y="7616"/>
                  </a:moveTo>
                  <a:cubicBezTo>
                    <a:pt x="8205" y="7616"/>
                    <a:pt x="8221" y="7621"/>
                    <a:pt x="8239" y="7631"/>
                  </a:cubicBezTo>
                  <a:cubicBezTo>
                    <a:pt x="8291" y="7674"/>
                    <a:pt x="8325" y="7736"/>
                    <a:pt x="8335" y="7803"/>
                  </a:cubicBezTo>
                  <a:cubicBezTo>
                    <a:pt x="8338" y="7858"/>
                    <a:pt x="8317" y="7925"/>
                    <a:pt x="8263" y="7925"/>
                  </a:cubicBezTo>
                  <a:cubicBezTo>
                    <a:pt x="8247" y="7925"/>
                    <a:pt x="8228" y="7918"/>
                    <a:pt x="8205" y="7904"/>
                  </a:cubicBezTo>
                  <a:cubicBezTo>
                    <a:pt x="8148" y="7870"/>
                    <a:pt x="8119" y="7798"/>
                    <a:pt x="8090" y="7755"/>
                  </a:cubicBezTo>
                  <a:cubicBezTo>
                    <a:pt x="8105" y="7670"/>
                    <a:pt x="8140" y="7616"/>
                    <a:pt x="8190" y="7616"/>
                  </a:cubicBezTo>
                  <a:close/>
                  <a:moveTo>
                    <a:pt x="4266" y="1"/>
                  </a:moveTo>
                  <a:cubicBezTo>
                    <a:pt x="4381" y="125"/>
                    <a:pt x="4467" y="226"/>
                    <a:pt x="4553" y="317"/>
                  </a:cubicBezTo>
                  <a:cubicBezTo>
                    <a:pt x="4644" y="418"/>
                    <a:pt x="4692" y="547"/>
                    <a:pt x="4692" y="681"/>
                  </a:cubicBezTo>
                  <a:lnTo>
                    <a:pt x="4754" y="753"/>
                  </a:lnTo>
                  <a:lnTo>
                    <a:pt x="4683" y="691"/>
                  </a:lnTo>
                  <a:cubicBezTo>
                    <a:pt x="4553" y="657"/>
                    <a:pt x="4429" y="614"/>
                    <a:pt x="4299" y="586"/>
                  </a:cubicBezTo>
                  <a:cubicBezTo>
                    <a:pt x="4199" y="565"/>
                    <a:pt x="4108" y="554"/>
                    <a:pt x="4026" y="554"/>
                  </a:cubicBezTo>
                  <a:cubicBezTo>
                    <a:pt x="3602" y="554"/>
                    <a:pt x="3435" y="833"/>
                    <a:pt x="3552" y="1348"/>
                  </a:cubicBezTo>
                  <a:cubicBezTo>
                    <a:pt x="3590" y="1520"/>
                    <a:pt x="3772" y="1707"/>
                    <a:pt x="3638" y="1870"/>
                  </a:cubicBezTo>
                  <a:cubicBezTo>
                    <a:pt x="3460" y="2095"/>
                    <a:pt x="3465" y="2177"/>
                    <a:pt x="3729" y="2335"/>
                  </a:cubicBezTo>
                  <a:cubicBezTo>
                    <a:pt x="3973" y="2483"/>
                    <a:pt x="4117" y="2862"/>
                    <a:pt x="3978" y="3092"/>
                  </a:cubicBezTo>
                  <a:cubicBezTo>
                    <a:pt x="3910" y="3205"/>
                    <a:pt x="3817" y="3240"/>
                    <a:pt x="3713" y="3240"/>
                  </a:cubicBezTo>
                  <a:cubicBezTo>
                    <a:pt x="3540" y="3240"/>
                    <a:pt x="3335" y="3143"/>
                    <a:pt x="3154" y="3143"/>
                  </a:cubicBezTo>
                  <a:cubicBezTo>
                    <a:pt x="3139" y="3143"/>
                    <a:pt x="3125" y="3143"/>
                    <a:pt x="3111" y="3145"/>
                  </a:cubicBezTo>
                  <a:cubicBezTo>
                    <a:pt x="3108" y="3145"/>
                    <a:pt x="3105" y="3145"/>
                    <a:pt x="3103" y="3145"/>
                  </a:cubicBezTo>
                  <a:cubicBezTo>
                    <a:pt x="3032" y="3145"/>
                    <a:pt x="2945" y="3027"/>
                    <a:pt x="2871" y="2953"/>
                  </a:cubicBezTo>
                  <a:cubicBezTo>
                    <a:pt x="2727" y="2801"/>
                    <a:pt x="2554" y="2764"/>
                    <a:pt x="2364" y="2764"/>
                  </a:cubicBezTo>
                  <a:cubicBezTo>
                    <a:pt x="2338" y="2764"/>
                    <a:pt x="2312" y="2765"/>
                    <a:pt x="2286" y="2766"/>
                  </a:cubicBezTo>
                  <a:lnTo>
                    <a:pt x="2286" y="2761"/>
                  </a:lnTo>
                  <a:lnTo>
                    <a:pt x="2286" y="2761"/>
                  </a:lnTo>
                  <a:cubicBezTo>
                    <a:pt x="2267" y="2939"/>
                    <a:pt x="2344" y="3135"/>
                    <a:pt x="2190" y="3303"/>
                  </a:cubicBezTo>
                  <a:cubicBezTo>
                    <a:pt x="1663" y="3245"/>
                    <a:pt x="1270" y="2944"/>
                    <a:pt x="920" y="2575"/>
                  </a:cubicBezTo>
                  <a:cubicBezTo>
                    <a:pt x="815" y="2459"/>
                    <a:pt x="733" y="2311"/>
                    <a:pt x="585" y="2244"/>
                  </a:cubicBezTo>
                  <a:cubicBezTo>
                    <a:pt x="493" y="2204"/>
                    <a:pt x="401" y="2147"/>
                    <a:pt x="308" y="2147"/>
                  </a:cubicBezTo>
                  <a:cubicBezTo>
                    <a:pt x="255" y="2147"/>
                    <a:pt x="202" y="2165"/>
                    <a:pt x="149" y="2215"/>
                  </a:cubicBezTo>
                  <a:cubicBezTo>
                    <a:pt x="0" y="2349"/>
                    <a:pt x="72" y="2507"/>
                    <a:pt x="178" y="2637"/>
                  </a:cubicBezTo>
                  <a:cubicBezTo>
                    <a:pt x="417" y="2924"/>
                    <a:pt x="547" y="3289"/>
                    <a:pt x="542" y="3662"/>
                  </a:cubicBezTo>
                  <a:cubicBezTo>
                    <a:pt x="542" y="3860"/>
                    <a:pt x="1061" y="4287"/>
                    <a:pt x="1277" y="4287"/>
                  </a:cubicBezTo>
                  <a:cubicBezTo>
                    <a:pt x="1297" y="4287"/>
                    <a:pt x="1314" y="4284"/>
                    <a:pt x="1328" y="4276"/>
                  </a:cubicBezTo>
                  <a:cubicBezTo>
                    <a:pt x="1658" y="4094"/>
                    <a:pt x="1376" y="3816"/>
                    <a:pt x="1385" y="3576"/>
                  </a:cubicBezTo>
                  <a:cubicBezTo>
                    <a:pt x="1385" y="3538"/>
                    <a:pt x="1438" y="3499"/>
                    <a:pt x="1486" y="3437"/>
                  </a:cubicBezTo>
                  <a:cubicBezTo>
                    <a:pt x="1587" y="3461"/>
                    <a:pt x="1678" y="3495"/>
                    <a:pt x="1764" y="3543"/>
                  </a:cubicBezTo>
                  <a:cubicBezTo>
                    <a:pt x="1965" y="3684"/>
                    <a:pt x="2155" y="3814"/>
                    <a:pt x="2360" y="3814"/>
                  </a:cubicBezTo>
                  <a:cubicBezTo>
                    <a:pt x="2496" y="3814"/>
                    <a:pt x="2640" y="3756"/>
                    <a:pt x="2799" y="3605"/>
                  </a:cubicBezTo>
                  <a:cubicBezTo>
                    <a:pt x="2859" y="3549"/>
                    <a:pt x="2955" y="3520"/>
                    <a:pt x="3062" y="3520"/>
                  </a:cubicBezTo>
                  <a:cubicBezTo>
                    <a:pt x="3195" y="3520"/>
                    <a:pt x="3344" y="3565"/>
                    <a:pt x="3460" y="3658"/>
                  </a:cubicBezTo>
                  <a:cubicBezTo>
                    <a:pt x="3504" y="3964"/>
                    <a:pt x="2991" y="4099"/>
                    <a:pt x="3259" y="4578"/>
                  </a:cubicBezTo>
                  <a:cubicBezTo>
                    <a:pt x="3540" y="4221"/>
                    <a:pt x="3797" y="3828"/>
                    <a:pt x="4202" y="3828"/>
                  </a:cubicBezTo>
                  <a:cubicBezTo>
                    <a:pt x="4308" y="3828"/>
                    <a:pt x="4424" y="3855"/>
                    <a:pt x="4553" y="3916"/>
                  </a:cubicBezTo>
                  <a:cubicBezTo>
                    <a:pt x="4836" y="4051"/>
                    <a:pt x="4946" y="4295"/>
                    <a:pt x="4927" y="4654"/>
                  </a:cubicBezTo>
                  <a:cubicBezTo>
                    <a:pt x="4771" y="4613"/>
                    <a:pt x="4677" y="4563"/>
                    <a:pt x="4585" y="4563"/>
                  </a:cubicBezTo>
                  <a:cubicBezTo>
                    <a:pt x="4581" y="4563"/>
                    <a:pt x="4576" y="4563"/>
                    <a:pt x="4572" y="4563"/>
                  </a:cubicBezTo>
                  <a:cubicBezTo>
                    <a:pt x="4568" y="4564"/>
                    <a:pt x="4564" y="4564"/>
                    <a:pt x="4559" y="4564"/>
                  </a:cubicBezTo>
                  <a:cubicBezTo>
                    <a:pt x="4416" y="4564"/>
                    <a:pt x="4252" y="4464"/>
                    <a:pt x="4114" y="4464"/>
                  </a:cubicBezTo>
                  <a:cubicBezTo>
                    <a:pt x="4042" y="4464"/>
                    <a:pt x="3977" y="4491"/>
                    <a:pt x="3925" y="4573"/>
                  </a:cubicBezTo>
                  <a:cubicBezTo>
                    <a:pt x="3762" y="4841"/>
                    <a:pt x="4074" y="4976"/>
                    <a:pt x="4222" y="5143"/>
                  </a:cubicBezTo>
                  <a:cubicBezTo>
                    <a:pt x="4242" y="5167"/>
                    <a:pt x="4208" y="5234"/>
                    <a:pt x="4194" y="5297"/>
                  </a:cubicBezTo>
                  <a:cubicBezTo>
                    <a:pt x="4146" y="5308"/>
                    <a:pt x="4099" y="5314"/>
                    <a:pt x="4054" y="5314"/>
                  </a:cubicBezTo>
                  <a:cubicBezTo>
                    <a:pt x="3676" y="5314"/>
                    <a:pt x="3406" y="4941"/>
                    <a:pt x="3029" y="4932"/>
                  </a:cubicBezTo>
                  <a:cubicBezTo>
                    <a:pt x="2911" y="4681"/>
                    <a:pt x="2779" y="4598"/>
                    <a:pt x="2624" y="4598"/>
                  </a:cubicBezTo>
                  <a:cubicBezTo>
                    <a:pt x="2413" y="4598"/>
                    <a:pt x="2160" y="4751"/>
                    <a:pt x="1845" y="4837"/>
                  </a:cubicBezTo>
                  <a:cubicBezTo>
                    <a:pt x="2243" y="4985"/>
                    <a:pt x="2454" y="5091"/>
                    <a:pt x="2535" y="5335"/>
                  </a:cubicBezTo>
                  <a:cubicBezTo>
                    <a:pt x="2605" y="5547"/>
                    <a:pt x="2478" y="5666"/>
                    <a:pt x="2332" y="5666"/>
                  </a:cubicBezTo>
                  <a:cubicBezTo>
                    <a:pt x="2326" y="5666"/>
                    <a:pt x="2321" y="5666"/>
                    <a:pt x="2315" y="5666"/>
                  </a:cubicBezTo>
                  <a:cubicBezTo>
                    <a:pt x="2104" y="5651"/>
                    <a:pt x="1730" y="5584"/>
                    <a:pt x="1702" y="5469"/>
                  </a:cubicBezTo>
                  <a:cubicBezTo>
                    <a:pt x="1534" y="4741"/>
                    <a:pt x="705" y="4937"/>
                    <a:pt x="369" y="4472"/>
                  </a:cubicBezTo>
                  <a:cubicBezTo>
                    <a:pt x="330" y="4442"/>
                    <a:pt x="284" y="4427"/>
                    <a:pt x="237" y="4427"/>
                  </a:cubicBezTo>
                  <a:cubicBezTo>
                    <a:pt x="209" y="4427"/>
                    <a:pt x="181" y="4433"/>
                    <a:pt x="154" y="4444"/>
                  </a:cubicBezTo>
                  <a:cubicBezTo>
                    <a:pt x="53" y="4501"/>
                    <a:pt x="29" y="4631"/>
                    <a:pt x="96" y="4722"/>
                  </a:cubicBezTo>
                  <a:cubicBezTo>
                    <a:pt x="436" y="5062"/>
                    <a:pt x="364" y="5474"/>
                    <a:pt x="273" y="5862"/>
                  </a:cubicBezTo>
                  <a:cubicBezTo>
                    <a:pt x="309" y="5873"/>
                    <a:pt x="344" y="5878"/>
                    <a:pt x="378" y="5878"/>
                  </a:cubicBezTo>
                  <a:cubicBezTo>
                    <a:pt x="574" y="5878"/>
                    <a:pt x="738" y="5717"/>
                    <a:pt x="893" y="5717"/>
                  </a:cubicBezTo>
                  <a:cubicBezTo>
                    <a:pt x="951" y="5717"/>
                    <a:pt x="1008" y="5739"/>
                    <a:pt x="1064" y="5800"/>
                  </a:cubicBezTo>
                  <a:cubicBezTo>
                    <a:pt x="1361" y="6126"/>
                    <a:pt x="1821" y="6294"/>
                    <a:pt x="1970" y="6758"/>
                  </a:cubicBezTo>
                  <a:lnTo>
                    <a:pt x="2128" y="6912"/>
                  </a:lnTo>
                  <a:cubicBezTo>
                    <a:pt x="2132" y="6912"/>
                    <a:pt x="2136" y="6912"/>
                    <a:pt x="2140" y="6912"/>
                  </a:cubicBezTo>
                  <a:cubicBezTo>
                    <a:pt x="2351" y="6912"/>
                    <a:pt x="2542" y="7040"/>
                    <a:pt x="2622" y="7233"/>
                  </a:cubicBezTo>
                  <a:lnTo>
                    <a:pt x="2766" y="7233"/>
                  </a:lnTo>
                  <a:lnTo>
                    <a:pt x="3245" y="7219"/>
                  </a:lnTo>
                  <a:cubicBezTo>
                    <a:pt x="3305" y="7148"/>
                    <a:pt x="3368" y="7117"/>
                    <a:pt x="3428" y="7117"/>
                  </a:cubicBezTo>
                  <a:cubicBezTo>
                    <a:pt x="3502" y="7117"/>
                    <a:pt x="3571" y="7165"/>
                    <a:pt x="3619" y="7247"/>
                  </a:cubicBezTo>
                  <a:cubicBezTo>
                    <a:pt x="3873" y="7688"/>
                    <a:pt x="4290" y="7923"/>
                    <a:pt x="4687" y="8191"/>
                  </a:cubicBezTo>
                  <a:cubicBezTo>
                    <a:pt x="4872" y="8307"/>
                    <a:pt x="5084" y="8369"/>
                    <a:pt x="5301" y="8369"/>
                  </a:cubicBezTo>
                  <a:cubicBezTo>
                    <a:pt x="5309" y="8369"/>
                    <a:pt x="5317" y="8369"/>
                    <a:pt x="5325" y="8369"/>
                  </a:cubicBezTo>
                  <a:cubicBezTo>
                    <a:pt x="5354" y="8302"/>
                    <a:pt x="5397" y="8239"/>
                    <a:pt x="5445" y="8182"/>
                  </a:cubicBezTo>
                  <a:cubicBezTo>
                    <a:pt x="5486" y="8145"/>
                    <a:pt x="5567" y="8097"/>
                    <a:pt x="5613" y="8097"/>
                  </a:cubicBezTo>
                  <a:cubicBezTo>
                    <a:pt x="5620" y="8097"/>
                    <a:pt x="5626" y="8098"/>
                    <a:pt x="5632" y="8100"/>
                  </a:cubicBezTo>
                  <a:cubicBezTo>
                    <a:pt x="5756" y="8163"/>
                    <a:pt x="5670" y="8268"/>
                    <a:pt x="5632" y="8345"/>
                  </a:cubicBezTo>
                  <a:cubicBezTo>
                    <a:pt x="5569" y="8479"/>
                    <a:pt x="5449" y="8503"/>
                    <a:pt x="5320" y="8513"/>
                  </a:cubicBezTo>
                  <a:cubicBezTo>
                    <a:pt x="5413" y="8762"/>
                    <a:pt x="5597" y="8836"/>
                    <a:pt x="5821" y="8836"/>
                  </a:cubicBezTo>
                  <a:cubicBezTo>
                    <a:pt x="5864" y="8836"/>
                    <a:pt x="5908" y="8833"/>
                    <a:pt x="5953" y="8829"/>
                  </a:cubicBezTo>
                  <a:cubicBezTo>
                    <a:pt x="5978" y="8696"/>
                    <a:pt x="6004" y="8561"/>
                    <a:pt x="6096" y="8561"/>
                  </a:cubicBezTo>
                  <a:cubicBezTo>
                    <a:pt x="6141" y="8561"/>
                    <a:pt x="6201" y="8593"/>
                    <a:pt x="6283" y="8671"/>
                  </a:cubicBezTo>
                  <a:cubicBezTo>
                    <a:pt x="6295" y="8670"/>
                    <a:pt x="6307" y="8669"/>
                    <a:pt x="6318" y="8669"/>
                  </a:cubicBezTo>
                  <a:cubicBezTo>
                    <a:pt x="6609" y="8669"/>
                    <a:pt x="6754" y="9007"/>
                    <a:pt x="7052" y="9007"/>
                  </a:cubicBezTo>
                  <a:cubicBezTo>
                    <a:pt x="7057" y="9007"/>
                    <a:pt x="7063" y="9006"/>
                    <a:pt x="7069" y="9006"/>
                  </a:cubicBezTo>
                  <a:lnTo>
                    <a:pt x="7088" y="8987"/>
                  </a:lnTo>
                  <a:cubicBezTo>
                    <a:pt x="7079" y="8556"/>
                    <a:pt x="7314" y="8158"/>
                    <a:pt x="7237" y="7717"/>
                  </a:cubicBezTo>
                  <a:cubicBezTo>
                    <a:pt x="6969" y="7703"/>
                    <a:pt x="6758" y="7588"/>
                    <a:pt x="6791" y="7295"/>
                  </a:cubicBezTo>
                  <a:cubicBezTo>
                    <a:pt x="6820" y="7036"/>
                    <a:pt x="7098" y="6955"/>
                    <a:pt x="7290" y="6840"/>
                  </a:cubicBezTo>
                  <a:cubicBezTo>
                    <a:pt x="7339" y="6810"/>
                    <a:pt x="7376" y="6791"/>
                    <a:pt x="7411" y="6791"/>
                  </a:cubicBezTo>
                  <a:cubicBezTo>
                    <a:pt x="7499" y="6791"/>
                    <a:pt x="7579" y="6909"/>
                    <a:pt x="7822" y="7262"/>
                  </a:cubicBezTo>
                  <a:cubicBezTo>
                    <a:pt x="7673" y="7468"/>
                    <a:pt x="7309" y="7415"/>
                    <a:pt x="7242" y="7717"/>
                  </a:cubicBezTo>
                  <a:cubicBezTo>
                    <a:pt x="7783" y="7885"/>
                    <a:pt x="8133" y="8311"/>
                    <a:pt x="8517" y="8685"/>
                  </a:cubicBezTo>
                  <a:lnTo>
                    <a:pt x="8684" y="8680"/>
                  </a:lnTo>
                  <a:cubicBezTo>
                    <a:pt x="8670" y="8498"/>
                    <a:pt x="8795" y="8340"/>
                    <a:pt x="8737" y="8148"/>
                  </a:cubicBezTo>
                  <a:cubicBezTo>
                    <a:pt x="8680" y="7928"/>
                    <a:pt x="8833" y="7894"/>
                    <a:pt x="9001" y="7880"/>
                  </a:cubicBezTo>
                  <a:lnTo>
                    <a:pt x="9312" y="7870"/>
                  </a:lnTo>
                  <a:cubicBezTo>
                    <a:pt x="9255" y="7487"/>
                    <a:pt x="8886" y="7386"/>
                    <a:pt x="8651" y="7171"/>
                  </a:cubicBezTo>
                  <a:cubicBezTo>
                    <a:pt x="8464" y="6998"/>
                    <a:pt x="8335" y="6854"/>
                    <a:pt x="8363" y="6600"/>
                  </a:cubicBezTo>
                  <a:cubicBezTo>
                    <a:pt x="8314" y="6514"/>
                    <a:pt x="8240" y="6488"/>
                    <a:pt x="8161" y="6488"/>
                  </a:cubicBezTo>
                  <a:cubicBezTo>
                    <a:pt x="8049" y="6488"/>
                    <a:pt x="7928" y="6541"/>
                    <a:pt x="7865" y="6541"/>
                  </a:cubicBezTo>
                  <a:cubicBezTo>
                    <a:pt x="7839" y="6541"/>
                    <a:pt x="7823" y="6531"/>
                    <a:pt x="7822" y="6504"/>
                  </a:cubicBezTo>
                  <a:cubicBezTo>
                    <a:pt x="7807" y="6040"/>
                    <a:pt x="7175" y="5968"/>
                    <a:pt x="7242" y="5488"/>
                  </a:cubicBezTo>
                  <a:lnTo>
                    <a:pt x="7242" y="5488"/>
                  </a:lnTo>
                  <a:cubicBezTo>
                    <a:pt x="7064" y="5551"/>
                    <a:pt x="6887" y="5594"/>
                    <a:pt x="6705" y="5627"/>
                  </a:cubicBezTo>
                  <a:cubicBezTo>
                    <a:pt x="6678" y="5630"/>
                    <a:pt x="6652" y="5631"/>
                    <a:pt x="6625" y="5631"/>
                  </a:cubicBezTo>
                  <a:cubicBezTo>
                    <a:pt x="6103" y="5631"/>
                    <a:pt x="5538" y="5161"/>
                    <a:pt x="5670" y="4760"/>
                  </a:cubicBezTo>
                  <a:cubicBezTo>
                    <a:pt x="5833" y="4266"/>
                    <a:pt x="5574" y="4108"/>
                    <a:pt x="5253" y="3892"/>
                  </a:cubicBezTo>
                  <a:cubicBezTo>
                    <a:pt x="4606" y="3461"/>
                    <a:pt x="4170" y="2781"/>
                    <a:pt x="4050" y="2014"/>
                  </a:cubicBezTo>
                  <a:cubicBezTo>
                    <a:pt x="3964" y="1487"/>
                    <a:pt x="4069" y="1448"/>
                    <a:pt x="4601" y="1415"/>
                  </a:cubicBezTo>
                  <a:cubicBezTo>
                    <a:pt x="4607" y="1414"/>
                    <a:pt x="4612" y="1414"/>
                    <a:pt x="4618" y="1414"/>
                  </a:cubicBezTo>
                  <a:cubicBezTo>
                    <a:pt x="4808" y="1414"/>
                    <a:pt x="4940" y="1596"/>
                    <a:pt x="5104" y="1596"/>
                  </a:cubicBezTo>
                  <a:cubicBezTo>
                    <a:pt x="5150" y="1596"/>
                    <a:pt x="5199" y="1581"/>
                    <a:pt x="5253" y="1544"/>
                  </a:cubicBezTo>
                  <a:cubicBezTo>
                    <a:pt x="5344" y="653"/>
                    <a:pt x="5032" y="140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10"/>
            <p:cNvSpPr/>
            <p:nvPr/>
          </p:nvSpPr>
          <p:spPr>
            <a:xfrm>
              <a:off x="6669500" y="4158075"/>
              <a:ext cx="204375" cy="169025"/>
            </a:xfrm>
            <a:custGeom>
              <a:rect b="b" l="l" r="r" t="t"/>
              <a:pathLst>
                <a:path extrusionOk="0" h="6761" w="8175">
                  <a:moveTo>
                    <a:pt x="3564" y="2873"/>
                  </a:moveTo>
                  <a:cubicBezTo>
                    <a:pt x="3573" y="2873"/>
                    <a:pt x="3583" y="2874"/>
                    <a:pt x="3593" y="2876"/>
                  </a:cubicBezTo>
                  <a:cubicBezTo>
                    <a:pt x="3621" y="2885"/>
                    <a:pt x="3631" y="2948"/>
                    <a:pt x="3650" y="2991"/>
                  </a:cubicBezTo>
                  <a:cubicBezTo>
                    <a:pt x="3618" y="3014"/>
                    <a:pt x="3582" y="3063"/>
                    <a:pt x="3553" y="3063"/>
                  </a:cubicBezTo>
                  <a:cubicBezTo>
                    <a:pt x="3552" y="3063"/>
                    <a:pt x="3551" y="3063"/>
                    <a:pt x="3549" y="3063"/>
                  </a:cubicBezTo>
                  <a:cubicBezTo>
                    <a:pt x="3547" y="3063"/>
                    <a:pt x="3545" y="3063"/>
                    <a:pt x="3543" y="3063"/>
                  </a:cubicBezTo>
                  <a:cubicBezTo>
                    <a:pt x="3466" y="3063"/>
                    <a:pt x="3421" y="2975"/>
                    <a:pt x="3468" y="2914"/>
                  </a:cubicBezTo>
                  <a:cubicBezTo>
                    <a:pt x="3495" y="2887"/>
                    <a:pt x="3527" y="2873"/>
                    <a:pt x="3564" y="2873"/>
                  </a:cubicBezTo>
                  <a:close/>
                  <a:moveTo>
                    <a:pt x="4674" y="5754"/>
                  </a:moveTo>
                  <a:cubicBezTo>
                    <a:pt x="4687" y="5754"/>
                    <a:pt x="4701" y="5756"/>
                    <a:pt x="4714" y="5761"/>
                  </a:cubicBezTo>
                  <a:cubicBezTo>
                    <a:pt x="4748" y="5780"/>
                    <a:pt x="4752" y="5838"/>
                    <a:pt x="4767" y="5881"/>
                  </a:cubicBezTo>
                  <a:cubicBezTo>
                    <a:pt x="4730" y="5903"/>
                    <a:pt x="4690" y="5943"/>
                    <a:pt x="4661" y="5943"/>
                  </a:cubicBezTo>
                  <a:cubicBezTo>
                    <a:pt x="4660" y="5943"/>
                    <a:pt x="4658" y="5943"/>
                    <a:pt x="4657" y="5943"/>
                  </a:cubicBezTo>
                  <a:cubicBezTo>
                    <a:pt x="4575" y="5938"/>
                    <a:pt x="4542" y="5842"/>
                    <a:pt x="4594" y="5785"/>
                  </a:cubicBezTo>
                  <a:cubicBezTo>
                    <a:pt x="4617" y="5765"/>
                    <a:pt x="4645" y="5754"/>
                    <a:pt x="4674" y="5754"/>
                  </a:cubicBezTo>
                  <a:close/>
                  <a:moveTo>
                    <a:pt x="7499" y="0"/>
                  </a:moveTo>
                  <a:cubicBezTo>
                    <a:pt x="7384" y="154"/>
                    <a:pt x="7417" y="240"/>
                    <a:pt x="7470" y="340"/>
                  </a:cubicBezTo>
                  <a:cubicBezTo>
                    <a:pt x="7714" y="815"/>
                    <a:pt x="7556" y="1150"/>
                    <a:pt x="7048" y="1208"/>
                  </a:cubicBezTo>
                  <a:cubicBezTo>
                    <a:pt x="6955" y="1215"/>
                    <a:pt x="6861" y="1219"/>
                    <a:pt x="6768" y="1219"/>
                  </a:cubicBezTo>
                  <a:cubicBezTo>
                    <a:pt x="6675" y="1219"/>
                    <a:pt x="6583" y="1215"/>
                    <a:pt x="6492" y="1208"/>
                  </a:cubicBezTo>
                  <a:cubicBezTo>
                    <a:pt x="6329" y="1203"/>
                    <a:pt x="6137" y="1198"/>
                    <a:pt x="6137" y="987"/>
                  </a:cubicBezTo>
                  <a:cubicBezTo>
                    <a:pt x="6142" y="828"/>
                    <a:pt x="6194" y="786"/>
                    <a:pt x="6264" y="786"/>
                  </a:cubicBezTo>
                  <a:cubicBezTo>
                    <a:pt x="6342" y="786"/>
                    <a:pt x="6443" y="840"/>
                    <a:pt x="6525" y="840"/>
                  </a:cubicBezTo>
                  <a:cubicBezTo>
                    <a:pt x="6530" y="840"/>
                    <a:pt x="6535" y="839"/>
                    <a:pt x="6540" y="839"/>
                  </a:cubicBezTo>
                  <a:cubicBezTo>
                    <a:pt x="6607" y="834"/>
                    <a:pt x="6669" y="772"/>
                    <a:pt x="6732" y="733"/>
                  </a:cubicBezTo>
                  <a:cubicBezTo>
                    <a:pt x="6540" y="436"/>
                    <a:pt x="6339" y="144"/>
                    <a:pt x="5941" y="101"/>
                  </a:cubicBezTo>
                  <a:lnTo>
                    <a:pt x="5735" y="786"/>
                  </a:lnTo>
                  <a:cubicBezTo>
                    <a:pt x="5399" y="614"/>
                    <a:pt x="5395" y="134"/>
                    <a:pt x="4978" y="96"/>
                  </a:cubicBezTo>
                  <a:lnTo>
                    <a:pt x="4978" y="96"/>
                  </a:lnTo>
                  <a:cubicBezTo>
                    <a:pt x="5006" y="254"/>
                    <a:pt x="5021" y="422"/>
                    <a:pt x="5059" y="566"/>
                  </a:cubicBezTo>
                  <a:cubicBezTo>
                    <a:pt x="5093" y="709"/>
                    <a:pt x="5107" y="848"/>
                    <a:pt x="4935" y="872"/>
                  </a:cubicBezTo>
                  <a:cubicBezTo>
                    <a:pt x="4661" y="911"/>
                    <a:pt x="4537" y="968"/>
                    <a:pt x="4748" y="1256"/>
                  </a:cubicBezTo>
                  <a:cubicBezTo>
                    <a:pt x="4911" y="1481"/>
                    <a:pt x="4724" y="1615"/>
                    <a:pt x="4556" y="1773"/>
                  </a:cubicBezTo>
                  <a:cubicBezTo>
                    <a:pt x="4345" y="1975"/>
                    <a:pt x="4000" y="1956"/>
                    <a:pt x="3861" y="2262"/>
                  </a:cubicBezTo>
                  <a:cubicBezTo>
                    <a:pt x="3787" y="2422"/>
                    <a:pt x="3709" y="2490"/>
                    <a:pt x="3627" y="2490"/>
                  </a:cubicBezTo>
                  <a:cubicBezTo>
                    <a:pt x="3536" y="2490"/>
                    <a:pt x="3440" y="2402"/>
                    <a:pt x="3343" y="2262"/>
                  </a:cubicBezTo>
                  <a:cubicBezTo>
                    <a:pt x="3262" y="2138"/>
                    <a:pt x="3252" y="1941"/>
                    <a:pt x="3041" y="1932"/>
                  </a:cubicBezTo>
                  <a:cubicBezTo>
                    <a:pt x="2832" y="2264"/>
                    <a:pt x="2701" y="2420"/>
                    <a:pt x="2570" y="2420"/>
                  </a:cubicBezTo>
                  <a:cubicBezTo>
                    <a:pt x="2468" y="2420"/>
                    <a:pt x="2366" y="2324"/>
                    <a:pt x="2227" y="2142"/>
                  </a:cubicBezTo>
                  <a:cubicBezTo>
                    <a:pt x="2021" y="1869"/>
                    <a:pt x="2116" y="1529"/>
                    <a:pt x="1997" y="1232"/>
                  </a:cubicBezTo>
                  <a:cubicBezTo>
                    <a:pt x="1920" y="1031"/>
                    <a:pt x="2222" y="968"/>
                    <a:pt x="2275" y="825"/>
                  </a:cubicBezTo>
                  <a:cubicBezTo>
                    <a:pt x="1656" y="451"/>
                    <a:pt x="971" y="192"/>
                    <a:pt x="262" y="58"/>
                  </a:cubicBezTo>
                  <a:lnTo>
                    <a:pt x="262" y="58"/>
                  </a:lnTo>
                  <a:cubicBezTo>
                    <a:pt x="108" y="374"/>
                    <a:pt x="540" y="441"/>
                    <a:pt x="501" y="695"/>
                  </a:cubicBezTo>
                  <a:cubicBezTo>
                    <a:pt x="489" y="768"/>
                    <a:pt x="525" y="923"/>
                    <a:pt x="444" y="923"/>
                  </a:cubicBezTo>
                  <a:cubicBezTo>
                    <a:pt x="429" y="923"/>
                    <a:pt x="410" y="918"/>
                    <a:pt x="386" y="906"/>
                  </a:cubicBezTo>
                  <a:cubicBezTo>
                    <a:pt x="265" y="846"/>
                    <a:pt x="187" y="822"/>
                    <a:pt x="139" y="822"/>
                  </a:cubicBezTo>
                  <a:cubicBezTo>
                    <a:pt x="1" y="822"/>
                    <a:pt x="110" y="1021"/>
                    <a:pt x="156" y="1160"/>
                  </a:cubicBezTo>
                  <a:cubicBezTo>
                    <a:pt x="276" y="1492"/>
                    <a:pt x="365" y="1604"/>
                    <a:pt x="617" y="1604"/>
                  </a:cubicBezTo>
                  <a:cubicBezTo>
                    <a:pt x="699" y="1604"/>
                    <a:pt x="799" y="1592"/>
                    <a:pt x="923" y="1572"/>
                  </a:cubicBezTo>
                  <a:cubicBezTo>
                    <a:pt x="1129" y="1534"/>
                    <a:pt x="1335" y="1510"/>
                    <a:pt x="1522" y="1481"/>
                  </a:cubicBezTo>
                  <a:cubicBezTo>
                    <a:pt x="1561" y="1524"/>
                    <a:pt x="1599" y="1543"/>
                    <a:pt x="1599" y="1563"/>
                  </a:cubicBezTo>
                  <a:cubicBezTo>
                    <a:pt x="1589" y="1970"/>
                    <a:pt x="2212" y="2392"/>
                    <a:pt x="1556" y="2794"/>
                  </a:cubicBezTo>
                  <a:cubicBezTo>
                    <a:pt x="1465" y="2847"/>
                    <a:pt x="1608" y="3048"/>
                    <a:pt x="1743" y="3077"/>
                  </a:cubicBezTo>
                  <a:cubicBezTo>
                    <a:pt x="1925" y="3111"/>
                    <a:pt x="2107" y="3125"/>
                    <a:pt x="2294" y="3130"/>
                  </a:cubicBezTo>
                  <a:cubicBezTo>
                    <a:pt x="2898" y="3182"/>
                    <a:pt x="3085" y="3331"/>
                    <a:pt x="3233" y="3791"/>
                  </a:cubicBezTo>
                  <a:cubicBezTo>
                    <a:pt x="3387" y="4275"/>
                    <a:pt x="3319" y="4615"/>
                    <a:pt x="2783" y="4764"/>
                  </a:cubicBezTo>
                  <a:cubicBezTo>
                    <a:pt x="2663" y="4778"/>
                    <a:pt x="2610" y="4913"/>
                    <a:pt x="2677" y="5008"/>
                  </a:cubicBezTo>
                  <a:cubicBezTo>
                    <a:pt x="2733" y="5115"/>
                    <a:pt x="2846" y="5184"/>
                    <a:pt x="2964" y="5184"/>
                  </a:cubicBezTo>
                  <a:cubicBezTo>
                    <a:pt x="2979" y="5184"/>
                    <a:pt x="2993" y="5183"/>
                    <a:pt x="3008" y="5181"/>
                  </a:cubicBezTo>
                  <a:cubicBezTo>
                    <a:pt x="3161" y="5167"/>
                    <a:pt x="3200" y="5008"/>
                    <a:pt x="3295" y="4927"/>
                  </a:cubicBezTo>
                  <a:cubicBezTo>
                    <a:pt x="3444" y="4803"/>
                    <a:pt x="3577" y="4739"/>
                    <a:pt x="3687" y="4739"/>
                  </a:cubicBezTo>
                  <a:cubicBezTo>
                    <a:pt x="3836" y="4739"/>
                    <a:pt x="3943" y="4857"/>
                    <a:pt x="3990" y="5100"/>
                  </a:cubicBezTo>
                  <a:cubicBezTo>
                    <a:pt x="4057" y="5449"/>
                    <a:pt x="4302" y="5732"/>
                    <a:pt x="4216" y="6154"/>
                  </a:cubicBezTo>
                  <a:cubicBezTo>
                    <a:pt x="4135" y="6529"/>
                    <a:pt x="4344" y="6760"/>
                    <a:pt x="4649" y="6760"/>
                  </a:cubicBezTo>
                  <a:cubicBezTo>
                    <a:pt x="4762" y="6760"/>
                    <a:pt x="4887" y="6729"/>
                    <a:pt x="5016" y="6662"/>
                  </a:cubicBezTo>
                  <a:cubicBezTo>
                    <a:pt x="5184" y="6571"/>
                    <a:pt x="5351" y="6504"/>
                    <a:pt x="5519" y="6432"/>
                  </a:cubicBezTo>
                  <a:cubicBezTo>
                    <a:pt x="5644" y="6379"/>
                    <a:pt x="5725" y="6255"/>
                    <a:pt x="5721" y="6120"/>
                  </a:cubicBezTo>
                  <a:cubicBezTo>
                    <a:pt x="5768" y="5421"/>
                    <a:pt x="5768" y="5421"/>
                    <a:pt x="6411" y="5368"/>
                  </a:cubicBezTo>
                  <a:cubicBezTo>
                    <a:pt x="6540" y="5181"/>
                    <a:pt x="6598" y="4951"/>
                    <a:pt x="6578" y="4726"/>
                  </a:cubicBezTo>
                  <a:cubicBezTo>
                    <a:pt x="6422" y="4700"/>
                    <a:pt x="6315" y="4683"/>
                    <a:pt x="6233" y="4683"/>
                  </a:cubicBezTo>
                  <a:cubicBezTo>
                    <a:pt x="6051" y="4683"/>
                    <a:pt x="5987" y="4767"/>
                    <a:pt x="5783" y="5037"/>
                  </a:cubicBezTo>
                  <a:cubicBezTo>
                    <a:pt x="5500" y="4481"/>
                    <a:pt x="5054" y="4160"/>
                    <a:pt x="4450" y="4103"/>
                  </a:cubicBezTo>
                  <a:cubicBezTo>
                    <a:pt x="4421" y="4100"/>
                    <a:pt x="4396" y="4097"/>
                    <a:pt x="4374" y="4097"/>
                  </a:cubicBezTo>
                  <a:cubicBezTo>
                    <a:pt x="4260" y="4097"/>
                    <a:pt x="4216" y="4156"/>
                    <a:pt x="3947" y="4453"/>
                  </a:cubicBezTo>
                  <a:lnTo>
                    <a:pt x="3650" y="3868"/>
                  </a:lnTo>
                  <a:cubicBezTo>
                    <a:pt x="3739" y="3779"/>
                    <a:pt x="3833" y="3762"/>
                    <a:pt x="3923" y="3762"/>
                  </a:cubicBezTo>
                  <a:cubicBezTo>
                    <a:pt x="3964" y="3762"/>
                    <a:pt x="4004" y="3766"/>
                    <a:pt x="4043" y="3767"/>
                  </a:cubicBezTo>
                  <a:cubicBezTo>
                    <a:pt x="4053" y="3768"/>
                    <a:pt x="4063" y="3768"/>
                    <a:pt x="4073" y="3768"/>
                  </a:cubicBezTo>
                  <a:cubicBezTo>
                    <a:pt x="4338" y="3768"/>
                    <a:pt x="4439" y="3642"/>
                    <a:pt x="4518" y="3369"/>
                  </a:cubicBezTo>
                  <a:cubicBezTo>
                    <a:pt x="4676" y="2770"/>
                    <a:pt x="4743" y="2152"/>
                    <a:pt x="5246" y="1658"/>
                  </a:cubicBezTo>
                  <a:cubicBezTo>
                    <a:pt x="5384" y="1523"/>
                    <a:pt x="5482" y="1468"/>
                    <a:pt x="5576" y="1468"/>
                  </a:cubicBezTo>
                  <a:cubicBezTo>
                    <a:pt x="5650" y="1468"/>
                    <a:pt x="5721" y="1501"/>
                    <a:pt x="5807" y="1558"/>
                  </a:cubicBezTo>
                  <a:cubicBezTo>
                    <a:pt x="6042" y="1706"/>
                    <a:pt x="6377" y="1850"/>
                    <a:pt x="6118" y="2229"/>
                  </a:cubicBezTo>
                  <a:cubicBezTo>
                    <a:pt x="5965" y="2454"/>
                    <a:pt x="5907" y="2607"/>
                    <a:pt x="6262" y="2650"/>
                  </a:cubicBezTo>
                  <a:lnTo>
                    <a:pt x="6588" y="2650"/>
                  </a:lnTo>
                  <a:cubicBezTo>
                    <a:pt x="6741" y="2507"/>
                    <a:pt x="7096" y="2574"/>
                    <a:pt x="6904" y="2104"/>
                  </a:cubicBezTo>
                  <a:cubicBezTo>
                    <a:pt x="6800" y="1842"/>
                    <a:pt x="6972" y="1681"/>
                    <a:pt x="7292" y="1681"/>
                  </a:cubicBezTo>
                  <a:cubicBezTo>
                    <a:pt x="7428" y="1681"/>
                    <a:pt x="7591" y="1710"/>
                    <a:pt x="7772" y="1773"/>
                  </a:cubicBezTo>
                  <a:cubicBezTo>
                    <a:pt x="7906" y="1318"/>
                    <a:pt x="8040" y="868"/>
                    <a:pt x="8174" y="412"/>
                  </a:cubicBezTo>
                  <a:lnTo>
                    <a:pt x="7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10"/>
            <p:cNvSpPr/>
            <p:nvPr/>
          </p:nvSpPr>
          <p:spPr>
            <a:xfrm>
              <a:off x="5850750" y="4879825"/>
              <a:ext cx="147750" cy="75150"/>
            </a:xfrm>
            <a:custGeom>
              <a:rect b="b" l="l" r="r" t="t"/>
              <a:pathLst>
                <a:path extrusionOk="0" h="3006" w="5910">
                  <a:moveTo>
                    <a:pt x="4498" y="0"/>
                  </a:moveTo>
                  <a:cubicBezTo>
                    <a:pt x="4318" y="0"/>
                    <a:pt x="4232" y="199"/>
                    <a:pt x="4189" y="456"/>
                  </a:cubicBezTo>
                  <a:lnTo>
                    <a:pt x="4251" y="533"/>
                  </a:lnTo>
                  <a:lnTo>
                    <a:pt x="4184" y="470"/>
                  </a:lnTo>
                  <a:cubicBezTo>
                    <a:pt x="4059" y="428"/>
                    <a:pt x="3939" y="398"/>
                    <a:pt x="3835" y="398"/>
                  </a:cubicBezTo>
                  <a:cubicBezTo>
                    <a:pt x="3643" y="398"/>
                    <a:pt x="3499" y="499"/>
                    <a:pt x="3456" y="816"/>
                  </a:cubicBezTo>
                  <a:cubicBezTo>
                    <a:pt x="3441" y="897"/>
                    <a:pt x="3417" y="969"/>
                    <a:pt x="3379" y="1041"/>
                  </a:cubicBezTo>
                  <a:cubicBezTo>
                    <a:pt x="3285" y="1209"/>
                    <a:pt x="3174" y="1295"/>
                    <a:pt x="3056" y="1295"/>
                  </a:cubicBezTo>
                  <a:cubicBezTo>
                    <a:pt x="2944" y="1295"/>
                    <a:pt x="2827" y="1218"/>
                    <a:pt x="2713" y="1060"/>
                  </a:cubicBezTo>
                  <a:cubicBezTo>
                    <a:pt x="2593" y="892"/>
                    <a:pt x="2464" y="792"/>
                    <a:pt x="2262" y="792"/>
                  </a:cubicBezTo>
                  <a:cubicBezTo>
                    <a:pt x="2240" y="793"/>
                    <a:pt x="2217" y="794"/>
                    <a:pt x="2194" y="794"/>
                  </a:cubicBezTo>
                  <a:cubicBezTo>
                    <a:pt x="2006" y="794"/>
                    <a:pt x="1821" y="741"/>
                    <a:pt x="1658" y="638"/>
                  </a:cubicBezTo>
                  <a:cubicBezTo>
                    <a:pt x="1511" y="542"/>
                    <a:pt x="1377" y="497"/>
                    <a:pt x="1255" y="497"/>
                  </a:cubicBezTo>
                  <a:cubicBezTo>
                    <a:pt x="1046" y="497"/>
                    <a:pt x="872" y="628"/>
                    <a:pt x="724" y="863"/>
                  </a:cubicBezTo>
                  <a:cubicBezTo>
                    <a:pt x="633" y="1002"/>
                    <a:pt x="503" y="1084"/>
                    <a:pt x="384" y="1189"/>
                  </a:cubicBezTo>
                  <a:cubicBezTo>
                    <a:pt x="230" y="1319"/>
                    <a:pt x="0" y="1443"/>
                    <a:pt x="125" y="1702"/>
                  </a:cubicBezTo>
                  <a:cubicBezTo>
                    <a:pt x="235" y="1927"/>
                    <a:pt x="436" y="2033"/>
                    <a:pt x="700" y="2062"/>
                  </a:cubicBezTo>
                  <a:cubicBezTo>
                    <a:pt x="734" y="2066"/>
                    <a:pt x="767" y="2067"/>
                    <a:pt x="800" y="2067"/>
                  </a:cubicBezTo>
                  <a:cubicBezTo>
                    <a:pt x="1089" y="2067"/>
                    <a:pt x="1350" y="1929"/>
                    <a:pt x="1630" y="1903"/>
                  </a:cubicBezTo>
                  <a:cubicBezTo>
                    <a:pt x="1639" y="1510"/>
                    <a:pt x="1208" y="1669"/>
                    <a:pt x="1045" y="1429"/>
                  </a:cubicBezTo>
                  <a:cubicBezTo>
                    <a:pt x="1125" y="1280"/>
                    <a:pt x="1281" y="1143"/>
                    <a:pt x="1409" y="1143"/>
                  </a:cubicBezTo>
                  <a:cubicBezTo>
                    <a:pt x="1450" y="1143"/>
                    <a:pt x="1488" y="1157"/>
                    <a:pt x="1519" y="1189"/>
                  </a:cubicBezTo>
                  <a:cubicBezTo>
                    <a:pt x="1730" y="1410"/>
                    <a:pt x="2104" y="1314"/>
                    <a:pt x="2229" y="1611"/>
                  </a:cubicBezTo>
                  <a:cubicBezTo>
                    <a:pt x="2277" y="1717"/>
                    <a:pt x="2214" y="1836"/>
                    <a:pt x="2099" y="1860"/>
                  </a:cubicBezTo>
                  <a:cubicBezTo>
                    <a:pt x="1946" y="1884"/>
                    <a:pt x="1788" y="1899"/>
                    <a:pt x="1634" y="1899"/>
                  </a:cubicBezTo>
                  <a:cubicBezTo>
                    <a:pt x="1658" y="2081"/>
                    <a:pt x="1563" y="2301"/>
                    <a:pt x="1735" y="2426"/>
                  </a:cubicBezTo>
                  <a:cubicBezTo>
                    <a:pt x="1781" y="2461"/>
                    <a:pt x="1845" y="2476"/>
                    <a:pt x="1919" y="2476"/>
                  </a:cubicBezTo>
                  <a:cubicBezTo>
                    <a:pt x="2249" y="2476"/>
                    <a:pt x="2778" y="2163"/>
                    <a:pt x="2813" y="1884"/>
                  </a:cubicBezTo>
                  <a:cubicBezTo>
                    <a:pt x="2828" y="1741"/>
                    <a:pt x="2813" y="1621"/>
                    <a:pt x="2986" y="1597"/>
                  </a:cubicBezTo>
                  <a:cubicBezTo>
                    <a:pt x="3023" y="1590"/>
                    <a:pt x="3061" y="1586"/>
                    <a:pt x="3098" y="1586"/>
                  </a:cubicBezTo>
                  <a:cubicBezTo>
                    <a:pt x="3203" y="1586"/>
                    <a:pt x="3301" y="1618"/>
                    <a:pt x="3336" y="1717"/>
                  </a:cubicBezTo>
                  <a:cubicBezTo>
                    <a:pt x="3504" y="2215"/>
                    <a:pt x="4141" y="2383"/>
                    <a:pt x="4141" y="3006"/>
                  </a:cubicBezTo>
                  <a:cubicBezTo>
                    <a:pt x="4357" y="2886"/>
                    <a:pt x="4486" y="2785"/>
                    <a:pt x="4635" y="2742"/>
                  </a:cubicBezTo>
                  <a:cubicBezTo>
                    <a:pt x="4772" y="2712"/>
                    <a:pt x="4914" y="2694"/>
                    <a:pt x="5059" y="2694"/>
                  </a:cubicBezTo>
                  <a:cubicBezTo>
                    <a:pt x="5076" y="2694"/>
                    <a:pt x="5092" y="2694"/>
                    <a:pt x="5109" y="2694"/>
                  </a:cubicBezTo>
                  <a:cubicBezTo>
                    <a:pt x="5301" y="2685"/>
                    <a:pt x="5540" y="2642"/>
                    <a:pt x="5550" y="2435"/>
                  </a:cubicBezTo>
                  <a:cubicBezTo>
                    <a:pt x="5564" y="1899"/>
                    <a:pt x="5909" y="1352"/>
                    <a:pt x="5488" y="820"/>
                  </a:cubicBezTo>
                  <a:cubicBezTo>
                    <a:pt x="5339" y="624"/>
                    <a:pt x="5277" y="384"/>
                    <a:pt x="5306" y="140"/>
                  </a:cubicBezTo>
                  <a:cubicBezTo>
                    <a:pt x="5295" y="139"/>
                    <a:pt x="5284" y="138"/>
                    <a:pt x="5273" y="138"/>
                  </a:cubicBezTo>
                  <a:cubicBezTo>
                    <a:pt x="5173" y="138"/>
                    <a:pt x="5077" y="187"/>
                    <a:pt x="4974" y="187"/>
                  </a:cubicBezTo>
                  <a:cubicBezTo>
                    <a:pt x="4916" y="187"/>
                    <a:pt x="4857" y="172"/>
                    <a:pt x="4793" y="125"/>
                  </a:cubicBezTo>
                  <a:cubicBezTo>
                    <a:pt x="4673" y="38"/>
                    <a:pt x="4577" y="0"/>
                    <a:pt x="4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0"/>
            <p:cNvSpPr/>
            <p:nvPr/>
          </p:nvSpPr>
          <p:spPr>
            <a:xfrm>
              <a:off x="6762050" y="4563750"/>
              <a:ext cx="148125" cy="142175"/>
            </a:xfrm>
            <a:custGeom>
              <a:rect b="b" l="l" r="r" t="t"/>
              <a:pathLst>
                <a:path extrusionOk="0" h="5687" w="5925">
                  <a:moveTo>
                    <a:pt x="1" y="1"/>
                  </a:moveTo>
                  <a:lnTo>
                    <a:pt x="1" y="322"/>
                  </a:lnTo>
                  <a:cubicBezTo>
                    <a:pt x="475" y="538"/>
                    <a:pt x="212" y="749"/>
                    <a:pt x="1" y="959"/>
                  </a:cubicBezTo>
                  <a:cubicBezTo>
                    <a:pt x="327" y="979"/>
                    <a:pt x="322" y="1209"/>
                    <a:pt x="308" y="1444"/>
                  </a:cubicBezTo>
                  <a:cubicBezTo>
                    <a:pt x="461" y="1520"/>
                    <a:pt x="504" y="1683"/>
                    <a:pt x="590" y="1817"/>
                  </a:cubicBezTo>
                  <a:cubicBezTo>
                    <a:pt x="659" y="1922"/>
                    <a:pt x="718" y="2044"/>
                    <a:pt x="859" y="2044"/>
                  </a:cubicBezTo>
                  <a:cubicBezTo>
                    <a:pt x="867" y="2044"/>
                    <a:pt x="875" y="2043"/>
                    <a:pt x="883" y="2043"/>
                  </a:cubicBezTo>
                  <a:cubicBezTo>
                    <a:pt x="1098" y="2019"/>
                    <a:pt x="1079" y="1841"/>
                    <a:pt x="1118" y="1688"/>
                  </a:cubicBezTo>
                  <a:cubicBezTo>
                    <a:pt x="1196" y="1410"/>
                    <a:pt x="1303" y="1274"/>
                    <a:pt x="1460" y="1274"/>
                  </a:cubicBezTo>
                  <a:cubicBezTo>
                    <a:pt x="1563" y="1274"/>
                    <a:pt x="1686" y="1332"/>
                    <a:pt x="1836" y="1448"/>
                  </a:cubicBezTo>
                  <a:cubicBezTo>
                    <a:pt x="2081" y="1635"/>
                    <a:pt x="2253" y="1923"/>
                    <a:pt x="2627" y="1956"/>
                  </a:cubicBezTo>
                  <a:cubicBezTo>
                    <a:pt x="2263" y="2287"/>
                    <a:pt x="2258" y="2321"/>
                    <a:pt x="2445" y="2517"/>
                  </a:cubicBezTo>
                  <a:cubicBezTo>
                    <a:pt x="2579" y="2661"/>
                    <a:pt x="2785" y="2670"/>
                    <a:pt x="2924" y="2781"/>
                  </a:cubicBezTo>
                  <a:cubicBezTo>
                    <a:pt x="3121" y="2934"/>
                    <a:pt x="3221" y="3178"/>
                    <a:pt x="3178" y="3423"/>
                  </a:cubicBezTo>
                  <a:cubicBezTo>
                    <a:pt x="3140" y="3667"/>
                    <a:pt x="2943" y="3667"/>
                    <a:pt x="2752" y="3677"/>
                  </a:cubicBezTo>
                  <a:cubicBezTo>
                    <a:pt x="2555" y="3686"/>
                    <a:pt x="2349" y="3715"/>
                    <a:pt x="2311" y="3936"/>
                  </a:cubicBezTo>
                  <a:cubicBezTo>
                    <a:pt x="2273" y="4180"/>
                    <a:pt x="2531" y="4199"/>
                    <a:pt x="2670" y="4300"/>
                  </a:cubicBezTo>
                  <a:cubicBezTo>
                    <a:pt x="2761" y="4353"/>
                    <a:pt x="2857" y="4396"/>
                    <a:pt x="2958" y="4434"/>
                  </a:cubicBezTo>
                  <a:cubicBezTo>
                    <a:pt x="3590" y="4702"/>
                    <a:pt x="3595" y="4717"/>
                    <a:pt x="3145" y="5196"/>
                  </a:cubicBezTo>
                  <a:cubicBezTo>
                    <a:pt x="3063" y="5287"/>
                    <a:pt x="2891" y="5335"/>
                    <a:pt x="3049" y="5493"/>
                  </a:cubicBezTo>
                  <a:cubicBezTo>
                    <a:pt x="3102" y="5551"/>
                    <a:pt x="3173" y="5580"/>
                    <a:pt x="3245" y="5580"/>
                  </a:cubicBezTo>
                  <a:cubicBezTo>
                    <a:pt x="3304" y="5580"/>
                    <a:pt x="3364" y="5561"/>
                    <a:pt x="3413" y="5522"/>
                  </a:cubicBezTo>
                  <a:cubicBezTo>
                    <a:pt x="3509" y="5441"/>
                    <a:pt x="3562" y="5306"/>
                    <a:pt x="3643" y="5201"/>
                  </a:cubicBezTo>
                  <a:cubicBezTo>
                    <a:pt x="3764" y="5051"/>
                    <a:pt x="3867" y="4977"/>
                    <a:pt x="3964" y="4977"/>
                  </a:cubicBezTo>
                  <a:cubicBezTo>
                    <a:pt x="4060" y="4977"/>
                    <a:pt x="4152" y="5049"/>
                    <a:pt x="4252" y="5191"/>
                  </a:cubicBezTo>
                  <a:cubicBezTo>
                    <a:pt x="4503" y="5557"/>
                    <a:pt x="4592" y="5687"/>
                    <a:pt x="4793" y="5687"/>
                  </a:cubicBezTo>
                  <a:cubicBezTo>
                    <a:pt x="4903" y="5687"/>
                    <a:pt x="5047" y="5648"/>
                    <a:pt x="5268" y="5589"/>
                  </a:cubicBezTo>
                  <a:cubicBezTo>
                    <a:pt x="5369" y="5129"/>
                    <a:pt x="5814" y="4803"/>
                    <a:pt x="5786" y="4281"/>
                  </a:cubicBezTo>
                  <a:cubicBezTo>
                    <a:pt x="5776" y="4161"/>
                    <a:pt x="5924" y="4032"/>
                    <a:pt x="5795" y="3916"/>
                  </a:cubicBezTo>
                  <a:cubicBezTo>
                    <a:pt x="5740" y="3869"/>
                    <a:pt x="5672" y="3847"/>
                    <a:pt x="5605" y="3847"/>
                  </a:cubicBezTo>
                  <a:cubicBezTo>
                    <a:pt x="5514" y="3847"/>
                    <a:pt x="5424" y="3888"/>
                    <a:pt x="5364" y="3964"/>
                  </a:cubicBezTo>
                  <a:cubicBezTo>
                    <a:pt x="5095" y="4401"/>
                    <a:pt x="4650" y="4429"/>
                    <a:pt x="4190" y="4549"/>
                  </a:cubicBezTo>
                  <a:cubicBezTo>
                    <a:pt x="4185" y="4147"/>
                    <a:pt x="4099" y="3801"/>
                    <a:pt x="3677" y="3658"/>
                  </a:cubicBezTo>
                  <a:cubicBezTo>
                    <a:pt x="3571" y="3619"/>
                    <a:pt x="3514" y="3504"/>
                    <a:pt x="3547" y="3399"/>
                  </a:cubicBezTo>
                  <a:cubicBezTo>
                    <a:pt x="3570" y="3286"/>
                    <a:pt x="3626" y="3258"/>
                    <a:pt x="3696" y="3258"/>
                  </a:cubicBezTo>
                  <a:cubicBezTo>
                    <a:pt x="3744" y="3258"/>
                    <a:pt x="3799" y="3271"/>
                    <a:pt x="3854" y="3279"/>
                  </a:cubicBezTo>
                  <a:cubicBezTo>
                    <a:pt x="3881" y="3282"/>
                    <a:pt x="3905" y="3284"/>
                    <a:pt x="3928" y="3284"/>
                  </a:cubicBezTo>
                  <a:cubicBezTo>
                    <a:pt x="4281" y="3284"/>
                    <a:pt x="4210" y="2918"/>
                    <a:pt x="4237" y="2738"/>
                  </a:cubicBezTo>
                  <a:cubicBezTo>
                    <a:pt x="4266" y="2565"/>
                    <a:pt x="4171" y="2383"/>
                    <a:pt x="3828" y="2383"/>
                  </a:cubicBezTo>
                  <a:cubicBezTo>
                    <a:pt x="3819" y="2383"/>
                    <a:pt x="3810" y="2383"/>
                    <a:pt x="3801" y="2383"/>
                  </a:cubicBezTo>
                  <a:cubicBezTo>
                    <a:pt x="3787" y="2383"/>
                    <a:pt x="3773" y="2383"/>
                    <a:pt x="3757" y="2383"/>
                  </a:cubicBezTo>
                  <a:cubicBezTo>
                    <a:pt x="3432" y="2383"/>
                    <a:pt x="2927" y="2324"/>
                    <a:pt x="2872" y="1769"/>
                  </a:cubicBezTo>
                  <a:cubicBezTo>
                    <a:pt x="2862" y="1659"/>
                    <a:pt x="2838" y="1544"/>
                    <a:pt x="2737" y="1496"/>
                  </a:cubicBezTo>
                  <a:cubicBezTo>
                    <a:pt x="2119" y="1180"/>
                    <a:pt x="1496" y="878"/>
                    <a:pt x="868" y="566"/>
                  </a:cubicBezTo>
                  <a:lnTo>
                    <a:pt x="868" y="566"/>
                  </a:lnTo>
                  <a:cubicBezTo>
                    <a:pt x="801" y="777"/>
                    <a:pt x="1041" y="974"/>
                    <a:pt x="806" y="1046"/>
                  </a:cubicBezTo>
                  <a:cubicBezTo>
                    <a:pt x="784" y="1053"/>
                    <a:pt x="762" y="1056"/>
                    <a:pt x="742" y="1056"/>
                  </a:cubicBezTo>
                  <a:cubicBezTo>
                    <a:pt x="610" y="1056"/>
                    <a:pt x="524" y="916"/>
                    <a:pt x="528" y="753"/>
                  </a:cubicBezTo>
                  <a:cubicBezTo>
                    <a:pt x="538" y="701"/>
                    <a:pt x="552" y="653"/>
                    <a:pt x="571" y="600"/>
                  </a:cubicBezTo>
                  <a:cubicBezTo>
                    <a:pt x="710" y="92"/>
                    <a:pt x="399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0"/>
            <p:cNvSpPr/>
            <p:nvPr/>
          </p:nvSpPr>
          <p:spPr>
            <a:xfrm>
              <a:off x="6275000" y="4549500"/>
              <a:ext cx="83675" cy="80275"/>
            </a:xfrm>
            <a:custGeom>
              <a:rect b="b" l="l" r="r" t="t"/>
              <a:pathLst>
                <a:path extrusionOk="0" h="3211" w="3347">
                  <a:moveTo>
                    <a:pt x="695" y="0"/>
                  </a:moveTo>
                  <a:cubicBezTo>
                    <a:pt x="662" y="0"/>
                    <a:pt x="626" y="12"/>
                    <a:pt x="586" y="39"/>
                  </a:cubicBezTo>
                  <a:cubicBezTo>
                    <a:pt x="384" y="168"/>
                    <a:pt x="494" y="394"/>
                    <a:pt x="648" y="581"/>
                  </a:cubicBezTo>
                  <a:cubicBezTo>
                    <a:pt x="820" y="801"/>
                    <a:pt x="1084" y="863"/>
                    <a:pt x="1290" y="1017"/>
                  </a:cubicBezTo>
                  <a:cubicBezTo>
                    <a:pt x="1386" y="1074"/>
                    <a:pt x="1415" y="1199"/>
                    <a:pt x="1362" y="1295"/>
                  </a:cubicBezTo>
                  <a:cubicBezTo>
                    <a:pt x="1327" y="1368"/>
                    <a:pt x="1281" y="1396"/>
                    <a:pt x="1209" y="1396"/>
                  </a:cubicBezTo>
                  <a:cubicBezTo>
                    <a:pt x="1182" y="1396"/>
                    <a:pt x="1152" y="1392"/>
                    <a:pt x="1118" y="1386"/>
                  </a:cubicBezTo>
                  <a:cubicBezTo>
                    <a:pt x="1056" y="1375"/>
                    <a:pt x="996" y="1370"/>
                    <a:pt x="937" y="1370"/>
                  </a:cubicBezTo>
                  <a:cubicBezTo>
                    <a:pt x="541" y="1370"/>
                    <a:pt x="209" y="1602"/>
                    <a:pt x="1" y="1994"/>
                  </a:cubicBezTo>
                  <a:lnTo>
                    <a:pt x="308" y="2004"/>
                  </a:lnTo>
                  <a:cubicBezTo>
                    <a:pt x="361" y="2004"/>
                    <a:pt x="415" y="2003"/>
                    <a:pt x="468" y="2003"/>
                  </a:cubicBezTo>
                  <a:cubicBezTo>
                    <a:pt x="649" y="2003"/>
                    <a:pt x="827" y="2014"/>
                    <a:pt x="993" y="2114"/>
                  </a:cubicBezTo>
                  <a:cubicBezTo>
                    <a:pt x="1137" y="2196"/>
                    <a:pt x="1280" y="2272"/>
                    <a:pt x="1247" y="2464"/>
                  </a:cubicBezTo>
                  <a:cubicBezTo>
                    <a:pt x="1226" y="2604"/>
                    <a:pt x="1153" y="2719"/>
                    <a:pt x="1006" y="2719"/>
                  </a:cubicBezTo>
                  <a:cubicBezTo>
                    <a:pt x="981" y="2719"/>
                    <a:pt x="955" y="2715"/>
                    <a:pt x="926" y="2708"/>
                  </a:cubicBezTo>
                  <a:cubicBezTo>
                    <a:pt x="892" y="2700"/>
                    <a:pt x="862" y="2697"/>
                    <a:pt x="836" y="2697"/>
                  </a:cubicBezTo>
                  <a:cubicBezTo>
                    <a:pt x="690" y="2697"/>
                    <a:pt x="650" y="2812"/>
                    <a:pt x="638" y="2962"/>
                  </a:cubicBezTo>
                  <a:lnTo>
                    <a:pt x="792" y="3121"/>
                  </a:lnTo>
                  <a:cubicBezTo>
                    <a:pt x="938" y="3124"/>
                    <a:pt x="1084" y="3210"/>
                    <a:pt x="1230" y="3210"/>
                  </a:cubicBezTo>
                  <a:cubicBezTo>
                    <a:pt x="1323" y="3210"/>
                    <a:pt x="1417" y="3174"/>
                    <a:pt x="1511" y="3058"/>
                  </a:cubicBezTo>
                  <a:cubicBezTo>
                    <a:pt x="1585" y="2966"/>
                    <a:pt x="1690" y="2944"/>
                    <a:pt x="1802" y="2944"/>
                  </a:cubicBezTo>
                  <a:cubicBezTo>
                    <a:pt x="1905" y="2944"/>
                    <a:pt x="2013" y="2962"/>
                    <a:pt x="2110" y="2962"/>
                  </a:cubicBezTo>
                  <a:cubicBezTo>
                    <a:pt x="2416" y="2962"/>
                    <a:pt x="2670" y="2948"/>
                    <a:pt x="2733" y="2545"/>
                  </a:cubicBezTo>
                  <a:cubicBezTo>
                    <a:pt x="2781" y="2234"/>
                    <a:pt x="3265" y="2330"/>
                    <a:pt x="3346" y="2004"/>
                  </a:cubicBezTo>
                  <a:lnTo>
                    <a:pt x="3346" y="1688"/>
                  </a:lnTo>
                  <a:cubicBezTo>
                    <a:pt x="2819" y="1611"/>
                    <a:pt x="2560" y="1189"/>
                    <a:pt x="2258" y="830"/>
                  </a:cubicBezTo>
                  <a:cubicBezTo>
                    <a:pt x="1955" y="468"/>
                    <a:pt x="1833" y="318"/>
                    <a:pt x="1644" y="318"/>
                  </a:cubicBezTo>
                  <a:cubicBezTo>
                    <a:pt x="1512" y="318"/>
                    <a:pt x="1348" y="390"/>
                    <a:pt x="1070" y="513"/>
                  </a:cubicBezTo>
                  <a:cubicBezTo>
                    <a:pt x="1026" y="456"/>
                    <a:pt x="983" y="394"/>
                    <a:pt x="955" y="327"/>
                  </a:cubicBezTo>
                  <a:cubicBezTo>
                    <a:pt x="897" y="185"/>
                    <a:pt x="824" y="0"/>
                    <a:pt x="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0"/>
            <p:cNvSpPr/>
            <p:nvPr/>
          </p:nvSpPr>
          <p:spPr>
            <a:xfrm>
              <a:off x="6103900" y="4835175"/>
              <a:ext cx="114700" cy="88100"/>
            </a:xfrm>
            <a:custGeom>
              <a:rect b="b" l="l" r="r" t="t"/>
              <a:pathLst>
                <a:path extrusionOk="0" h="3524" w="4588">
                  <a:moveTo>
                    <a:pt x="2180" y="0"/>
                  </a:moveTo>
                  <a:cubicBezTo>
                    <a:pt x="2084" y="0"/>
                    <a:pt x="1991" y="53"/>
                    <a:pt x="1966" y="215"/>
                  </a:cubicBezTo>
                  <a:cubicBezTo>
                    <a:pt x="2119" y="349"/>
                    <a:pt x="2277" y="483"/>
                    <a:pt x="2436" y="632"/>
                  </a:cubicBezTo>
                  <a:cubicBezTo>
                    <a:pt x="2589" y="780"/>
                    <a:pt x="2738" y="929"/>
                    <a:pt x="2958" y="972"/>
                  </a:cubicBezTo>
                  <a:cubicBezTo>
                    <a:pt x="3040" y="991"/>
                    <a:pt x="3116" y="1049"/>
                    <a:pt x="3107" y="1135"/>
                  </a:cubicBezTo>
                  <a:cubicBezTo>
                    <a:pt x="3073" y="1442"/>
                    <a:pt x="2881" y="1648"/>
                    <a:pt x="2675" y="1868"/>
                  </a:cubicBezTo>
                  <a:cubicBezTo>
                    <a:pt x="2568" y="1986"/>
                    <a:pt x="2461" y="2037"/>
                    <a:pt x="2353" y="2037"/>
                  </a:cubicBezTo>
                  <a:cubicBezTo>
                    <a:pt x="2254" y="2037"/>
                    <a:pt x="2153" y="1994"/>
                    <a:pt x="2047" y="1921"/>
                  </a:cubicBezTo>
                  <a:cubicBezTo>
                    <a:pt x="1990" y="1930"/>
                    <a:pt x="1936" y="1935"/>
                    <a:pt x="1883" y="1935"/>
                  </a:cubicBezTo>
                  <a:cubicBezTo>
                    <a:pt x="1522" y="1935"/>
                    <a:pt x="1271" y="1725"/>
                    <a:pt x="1108" y="1399"/>
                  </a:cubicBezTo>
                  <a:cubicBezTo>
                    <a:pt x="1031" y="1240"/>
                    <a:pt x="950" y="1140"/>
                    <a:pt x="773" y="1135"/>
                  </a:cubicBezTo>
                  <a:cubicBezTo>
                    <a:pt x="750" y="1265"/>
                    <a:pt x="730" y="1398"/>
                    <a:pt x="601" y="1398"/>
                  </a:cubicBezTo>
                  <a:cubicBezTo>
                    <a:pt x="569" y="1398"/>
                    <a:pt x="529" y="1389"/>
                    <a:pt x="480" y="1370"/>
                  </a:cubicBezTo>
                  <a:cubicBezTo>
                    <a:pt x="381" y="1330"/>
                    <a:pt x="297" y="1207"/>
                    <a:pt x="180" y="1207"/>
                  </a:cubicBezTo>
                  <a:cubicBezTo>
                    <a:pt x="129" y="1207"/>
                    <a:pt x="70" y="1232"/>
                    <a:pt x="1" y="1298"/>
                  </a:cubicBezTo>
                  <a:cubicBezTo>
                    <a:pt x="159" y="1609"/>
                    <a:pt x="543" y="1729"/>
                    <a:pt x="581" y="2127"/>
                  </a:cubicBezTo>
                  <a:cubicBezTo>
                    <a:pt x="626" y="2618"/>
                    <a:pt x="757" y="2850"/>
                    <a:pt x="1009" y="2850"/>
                  </a:cubicBezTo>
                  <a:cubicBezTo>
                    <a:pt x="1162" y="2850"/>
                    <a:pt x="1361" y="2764"/>
                    <a:pt x="1611" y="2597"/>
                  </a:cubicBezTo>
                  <a:cubicBezTo>
                    <a:pt x="1866" y="2428"/>
                    <a:pt x="2121" y="2346"/>
                    <a:pt x="2358" y="2346"/>
                  </a:cubicBezTo>
                  <a:cubicBezTo>
                    <a:pt x="2796" y="2346"/>
                    <a:pt x="3173" y="2626"/>
                    <a:pt x="3365" y="3157"/>
                  </a:cubicBezTo>
                  <a:cubicBezTo>
                    <a:pt x="3452" y="3407"/>
                    <a:pt x="3581" y="3507"/>
                    <a:pt x="3806" y="3507"/>
                  </a:cubicBezTo>
                  <a:cubicBezTo>
                    <a:pt x="3914" y="3507"/>
                    <a:pt x="4027" y="3524"/>
                    <a:pt x="4141" y="3524"/>
                  </a:cubicBezTo>
                  <a:cubicBezTo>
                    <a:pt x="4290" y="3524"/>
                    <a:pt x="4441" y="3496"/>
                    <a:pt x="4588" y="3368"/>
                  </a:cubicBezTo>
                  <a:cubicBezTo>
                    <a:pt x="4372" y="3071"/>
                    <a:pt x="4271" y="2755"/>
                    <a:pt x="3950" y="2554"/>
                  </a:cubicBezTo>
                  <a:cubicBezTo>
                    <a:pt x="3447" y="2237"/>
                    <a:pt x="3337" y="1916"/>
                    <a:pt x="3567" y="1379"/>
                  </a:cubicBezTo>
                  <a:cubicBezTo>
                    <a:pt x="3643" y="1236"/>
                    <a:pt x="3658" y="1063"/>
                    <a:pt x="3605" y="905"/>
                  </a:cubicBezTo>
                  <a:cubicBezTo>
                    <a:pt x="3418" y="215"/>
                    <a:pt x="2781" y="272"/>
                    <a:pt x="2325" y="38"/>
                  </a:cubicBezTo>
                  <a:cubicBezTo>
                    <a:pt x="2283" y="16"/>
                    <a:pt x="2231" y="0"/>
                    <a:pt x="2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0"/>
            <p:cNvSpPr/>
            <p:nvPr/>
          </p:nvSpPr>
          <p:spPr>
            <a:xfrm>
              <a:off x="7277150" y="4511750"/>
              <a:ext cx="103900" cy="84375"/>
            </a:xfrm>
            <a:custGeom>
              <a:rect b="b" l="l" r="r" t="t"/>
              <a:pathLst>
                <a:path extrusionOk="0" h="3375" w="4156">
                  <a:moveTo>
                    <a:pt x="10" y="1"/>
                  </a:moveTo>
                  <a:lnTo>
                    <a:pt x="0" y="15"/>
                  </a:lnTo>
                  <a:cubicBezTo>
                    <a:pt x="63" y="710"/>
                    <a:pt x="63" y="710"/>
                    <a:pt x="676" y="840"/>
                  </a:cubicBezTo>
                  <a:cubicBezTo>
                    <a:pt x="760" y="860"/>
                    <a:pt x="857" y="920"/>
                    <a:pt x="932" y="920"/>
                  </a:cubicBezTo>
                  <a:cubicBezTo>
                    <a:pt x="946" y="920"/>
                    <a:pt x="960" y="917"/>
                    <a:pt x="973" y="912"/>
                  </a:cubicBezTo>
                  <a:cubicBezTo>
                    <a:pt x="1047" y="881"/>
                    <a:pt x="1107" y="867"/>
                    <a:pt x="1157" y="867"/>
                  </a:cubicBezTo>
                  <a:cubicBezTo>
                    <a:pt x="1358" y="867"/>
                    <a:pt x="1408" y="1078"/>
                    <a:pt x="1534" y="1242"/>
                  </a:cubicBezTo>
                  <a:cubicBezTo>
                    <a:pt x="1726" y="1496"/>
                    <a:pt x="1774" y="1875"/>
                    <a:pt x="2143" y="2052"/>
                  </a:cubicBezTo>
                  <a:cubicBezTo>
                    <a:pt x="2205" y="1707"/>
                    <a:pt x="2167" y="1386"/>
                    <a:pt x="2291" y="1146"/>
                  </a:cubicBezTo>
                  <a:cubicBezTo>
                    <a:pt x="2852" y="1467"/>
                    <a:pt x="2976" y="2225"/>
                    <a:pt x="3628" y="2484"/>
                  </a:cubicBezTo>
                  <a:cubicBezTo>
                    <a:pt x="3767" y="2531"/>
                    <a:pt x="3820" y="2694"/>
                    <a:pt x="3734" y="2809"/>
                  </a:cubicBezTo>
                  <a:cubicBezTo>
                    <a:pt x="3384" y="3375"/>
                    <a:pt x="3801" y="3341"/>
                    <a:pt x="4155" y="3361"/>
                  </a:cubicBezTo>
                  <a:lnTo>
                    <a:pt x="4155" y="332"/>
                  </a:lnTo>
                  <a:cubicBezTo>
                    <a:pt x="4147" y="331"/>
                    <a:pt x="4138" y="331"/>
                    <a:pt x="4129" y="331"/>
                  </a:cubicBezTo>
                  <a:cubicBezTo>
                    <a:pt x="3517" y="331"/>
                    <a:pt x="3816" y="1006"/>
                    <a:pt x="3523" y="1247"/>
                  </a:cubicBezTo>
                  <a:cubicBezTo>
                    <a:pt x="3125" y="1060"/>
                    <a:pt x="2746" y="835"/>
                    <a:pt x="2622" y="475"/>
                  </a:cubicBezTo>
                  <a:cubicBezTo>
                    <a:pt x="2520" y="178"/>
                    <a:pt x="2437" y="34"/>
                    <a:pt x="2349" y="34"/>
                  </a:cubicBezTo>
                  <a:cubicBezTo>
                    <a:pt x="2264" y="34"/>
                    <a:pt x="2175" y="172"/>
                    <a:pt x="2061" y="437"/>
                  </a:cubicBezTo>
                  <a:cubicBezTo>
                    <a:pt x="2027" y="517"/>
                    <a:pt x="1982" y="541"/>
                    <a:pt x="1931" y="541"/>
                  </a:cubicBezTo>
                  <a:cubicBezTo>
                    <a:pt x="1866" y="541"/>
                    <a:pt x="1793" y="503"/>
                    <a:pt x="1726" y="495"/>
                  </a:cubicBezTo>
                  <a:cubicBezTo>
                    <a:pt x="1381" y="475"/>
                    <a:pt x="1050" y="365"/>
                    <a:pt x="762" y="178"/>
                  </a:cubicBezTo>
                  <a:cubicBezTo>
                    <a:pt x="523" y="11"/>
                    <a:pt x="273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0"/>
            <p:cNvSpPr/>
            <p:nvPr/>
          </p:nvSpPr>
          <p:spPr>
            <a:xfrm>
              <a:off x="6812250" y="3902450"/>
              <a:ext cx="68450" cy="82575"/>
            </a:xfrm>
            <a:custGeom>
              <a:rect b="b" l="l" r="r" t="t"/>
              <a:pathLst>
                <a:path extrusionOk="0" h="3303" w="2738">
                  <a:moveTo>
                    <a:pt x="1477" y="1"/>
                  </a:moveTo>
                  <a:cubicBezTo>
                    <a:pt x="1378" y="1"/>
                    <a:pt x="1276" y="83"/>
                    <a:pt x="1175" y="194"/>
                  </a:cubicBezTo>
                  <a:cubicBezTo>
                    <a:pt x="1060" y="314"/>
                    <a:pt x="1022" y="482"/>
                    <a:pt x="1065" y="635"/>
                  </a:cubicBezTo>
                  <a:cubicBezTo>
                    <a:pt x="1166" y="1023"/>
                    <a:pt x="1070" y="1460"/>
                    <a:pt x="1381" y="1800"/>
                  </a:cubicBezTo>
                  <a:cubicBezTo>
                    <a:pt x="1491" y="1910"/>
                    <a:pt x="1554" y="2111"/>
                    <a:pt x="1410" y="2231"/>
                  </a:cubicBezTo>
                  <a:cubicBezTo>
                    <a:pt x="1313" y="2312"/>
                    <a:pt x="1203" y="2347"/>
                    <a:pt x="1092" y="2347"/>
                  </a:cubicBezTo>
                  <a:cubicBezTo>
                    <a:pt x="973" y="2347"/>
                    <a:pt x="853" y="2307"/>
                    <a:pt x="744" y="2241"/>
                  </a:cubicBezTo>
                  <a:cubicBezTo>
                    <a:pt x="566" y="2135"/>
                    <a:pt x="542" y="1972"/>
                    <a:pt x="629" y="1761"/>
                  </a:cubicBezTo>
                  <a:cubicBezTo>
                    <a:pt x="801" y="1335"/>
                    <a:pt x="787" y="1330"/>
                    <a:pt x="226" y="1215"/>
                  </a:cubicBezTo>
                  <a:lnTo>
                    <a:pt x="226" y="1215"/>
                  </a:lnTo>
                  <a:cubicBezTo>
                    <a:pt x="284" y="1555"/>
                    <a:pt x="121" y="1862"/>
                    <a:pt x="68" y="2178"/>
                  </a:cubicBezTo>
                  <a:cubicBezTo>
                    <a:pt x="1" y="2658"/>
                    <a:pt x="638" y="2730"/>
                    <a:pt x="653" y="3194"/>
                  </a:cubicBezTo>
                  <a:cubicBezTo>
                    <a:pt x="654" y="3221"/>
                    <a:pt x="670" y="3231"/>
                    <a:pt x="696" y="3231"/>
                  </a:cubicBezTo>
                  <a:cubicBezTo>
                    <a:pt x="758" y="3231"/>
                    <a:pt x="877" y="3178"/>
                    <a:pt x="990" y="3178"/>
                  </a:cubicBezTo>
                  <a:cubicBezTo>
                    <a:pt x="1069" y="3178"/>
                    <a:pt x="1144" y="3204"/>
                    <a:pt x="1194" y="3290"/>
                  </a:cubicBezTo>
                  <a:cubicBezTo>
                    <a:pt x="1323" y="3290"/>
                    <a:pt x="1466" y="3303"/>
                    <a:pt x="1604" y="3303"/>
                  </a:cubicBezTo>
                  <a:cubicBezTo>
                    <a:pt x="1835" y="3303"/>
                    <a:pt x="2051" y="3267"/>
                    <a:pt x="2153" y="3075"/>
                  </a:cubicBezTo>
                  <a:cubicBezTo>
                    <a:pt x="2364" y="2706"/>
                    <a:pt x="2507" y="2284"/>
                    <a:pt x="2718" y="1900"/>
                  </a:cubicBezTo>
                  <a:cubicBezTo>
                    <a:pt x="2738" y="1867"/>
                    <a:pt x="2675" y="1747"/>
                    <a:pt x="2618" y="1709"/>
                  </a:cubicBezTo>
                  <a:cubicBezTo>
                    <a:pt x="2186" y="1436"/>
                    <a:pt x="1942" y="1067"/>
                    <a:pt x="1937" y="539"/>
                  </a:cubicBezTo>
                  <a:cubicBezTo>
                    <a:pt x="1932" y="429"/>
                    <a:pt x="1793" y="324"/>
                    <a:pt x="1726" y="209"/>
                  </a:cubicBezTo>
                  <a:cubicBezTo>
                    <a:pt x="1645" y="59"/>
                    <a:pt x="1562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0"/>
            <p:cNvSpPr/>
            <p:nvPr/>
          </p:nvSpPr>
          <p:spPr>
            <a:xfrm>
              <a:off x="6886075" y="3983075"/>
              <a:ext cx="83300" cy="72325"/>
            </a:xfrm>
            <a:custGeom>
              <a:rect b="b" l="l" r="r" t="t"/>
              <a:pathLst>
                <a:path extrusionOk="0" h="2893" w="3332">
                  <a:moveTo>
                    <a:pt x="1915" y="0"/>
                  </a:moveTo>
                  <a:cubicBezTo>
                    <a:pt x="1851" y="0"/>
                    <a:pt x="1792" y="69"/>
                    <a:pt x="1730" y="80"/>
                  </a:cubicBezTo>
                  <a:cubicBezTo>
                    <a:pt x="1107" y="176"/>
                    <a:pt x="719" y="684"/>
                    <a:pt x="197" y="947"/>
                  </a:cubicBezTo>
                  <a:cubicBezTo>
                    <a:pt x="0" y="1043"/>
                    <a:pt x="53" y="1216"/>
                    <a:pt x="273" y="1254"/>
                  </a:cubicBezTo>
                  <a:cubicBezTo>
                    <a:pt x="283" y="1255"/>
                    <a:pt x="292" y="1256"/>
                    <a:pt x="302" y="1256"/>
                  </a:cubicBezTo>
                  <a:cubicBezTo>
                    <a:pt x="349" y="1256"/>
                    <a:pt x="402" y="1241"/>
                    <a:pt x="447" y="1241"/>
                  </a:cubicBezTo>
                  <a:cubicBezTo>
                    <a:pt x="504" y="1241"/>
                    <a:pt x="549" y="1266"/>
                    <a:pt x="556" y="1378"/>
                  </a:cubicBezTo>
                  <a:cubicBezTo>
                    <a:pt x="182" y="1666"/>
                    <a:pt x="178" y="1671"/>
                    <a:pt x="307" y="1958"/>
                  </a:cubicBezTo>
                  <a:cubicBezTo>
                    <a:pt x="446" y="2270"/>
                    <a:pt x="594" y="2572"/>
                    <a:pt x="748" y="2893"/>
                  </a:cubicBezTo>
                  <a:cubicBezTo>
                    <a:pt x="1016" y="2821"/>
                    <a:pt x="1409" y="2874"/>
                    <a:pt x="1486" y="2668"/>
                  </a:cubicBezTo>
                  <a:cubicBezTo>
                    <a:pt x="1621" y="2316"/>
                    <a:pt x="1780" y="2203"/>
                    <a:pt x="1963" y="2203"/>
                  </a:cubicBezTo>
                  <a:cubicBezTo>
                    <a:pt x="2149" y="2203"/>
                    <a:pt x="2359" y="2319"/>
                    <a:pt x="2593" y="2418"/>
                  </a:cubicBezTo>
                  <a:cubicBezTo>
                    <a:pt x="2792" y="2500"/>
                    <a:pt x="2988" y="2689"/>
                    <a:pt x="3259" y="2689"/>
                  </a:cubicBezTo>
                  <a:cubicBezTo>
                    <a:pt x="3275" y="2689"/>
                    <a:pt x="3291" y="2688"/>
                    <a:pt x="3307" y="2687"/>
                  </a:cubicBezTo>
                  <a:cubicBezTo>
                    <a:pt x="3331" y="2260"/>
                    <a:pt x="3115" y="2006"/>
                    <a:pt x="2881" y="1752"/>
                  </a:cubicBezTo>
                  <a:cubicBezTo>
                    <a:pt x="2612" y="1465"/>
                    <a:pt x="2238" y="1398"/>
                    <a:pt x="1903" y="1254"/>
                  </a:cubicBezTo>
                  <a:cubicBezTo>
                    <a:pt x="1371" y="1019"/>
                    <a:pt x="1361" y="880"/>
                    <a:pt x="1826" y="540"/>
                  </a:cubicBezTo>
                  <a:cubicBezTo>
                    <a:pt x="1888" y="497"/>
                    <a:pt x="1980" y="473"/>
                    <a:pt x="2013" y="410"/>
                  </a:cubicBezTo>
                  <a:cubicBezTo>
                    <a:pt x="2075" y="295"/>
                    <a:pt x="2095" y="147"/>
                    <a:pt x="1994" y="41"/>
                  </a:cubicBezTo>
                  <a:cubicBezTo>
                    <a:pt x="1967" y="11"/>
                    <a:pt x="1940" y="0"/>
                    <a:pt x="1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0"/>
            <p:cNvSpPr/>
            <p:nvPr/>
          </p:nvSpPr>
          <p:spPr>
            <a:xfrm>
              <a:off x="6528175" y="4213650"/>
              <a:ext cx="91675" cy="81225"/>
            </a:xfrm>
            <a:custGeom>
              <a:rect b="b" l="l" r="r" t="t"/>
              <a:pathLst>
                <a:path extrusionOk="0" h="3249" w="3667">
                  <a:moveTo>
                    <a:pt x="1556" y="0"/>
                  </a:moveTo>
                  <a:cubicBezTo>
                    <a:pt x="1524" y="0"/>
                    <a:pt x="1490" y="6"/>
                    <a:pt x="1453" y="20"/>
                  </a:cubicBezTo>
                  <a:cubicBezTo>
                    <a:pt x="1290" y="68"/>
                    <a:pt x="1208" y="250"/>
                    <a:pt x="1285" y="404"/>
                  </a:cubicBezTo>
                  <a:cubicBezTo>
                    <a:pt x="1391" y="672"/>
                    <a:pt x="1419" y="916"/>
                    <a:pt x="1151" y="1113"/>
                  </a:cubicBezTo>
                  <a:cubicBezTo>
                    <a:pt x="1065" y="1181"/>
                    <a:pt x="1007" y="1311"/>
                    <a:pt x="883" y="1311"/>
                  </a:cubicBezTo>
                  <a:cubicBezTo>
                    <a:pt x="868" y="1311"/>
                    <a:pt x="852" y="1309"/>
                    <a:pt x="835" y="1305"/>
                  </a:cubicBezTo>
                  <a:cubicBezTo>
                    <a:pt x="657" y="1261"/>
                    <a:pt x="619" y="1103"/>
                    <a:pt x="576" y="945"/>
                  </a:cubicBezTo>
                  <a:cubicBezTo>
                    <a:pt x="528" y="739"/>
                    <a:pt x="705" y="456"/>
                    <a:pt x="379" y="336"/>
                  </a:cubicBezTo>
                  <a:cubicBezTo>
                    <a:pt x="116" y="595"/>
                    <a:pt x="1" y="864"/>
                    <a:pt x="274" y="1166"/>
                  </a:cubicBezTo>
                  <a:cubicBezTo>
                    <a:pt x="518" y="1440"/>
                    <a:pt x="506" y="2001"/>
                    <a:pt x="1003" y="2001"/>
                  </a:cubicBezTo>
                  <a:cubicBezTo>
                    <a:pt x="1062" y="2001"/>
                    <a:pt x="1129" y="1993"/>
                    <a:pt x="1204" y="1976"/>
                  </a:cubicBezTo>
                  <a:cubicBezTo>
                    <a:pt x="1206" y="1975"/>
                    <a:pt x="1209" y="1974"/>
                    <a:pt x="1212" y="1974"/>
                  </a:cubicBezTo>
                  <a:cubicBezTo>
                    <a:pt x="1283" y="1974"/>
                    <a:pt x="1423" y="2187"/>
                    <a:pt x="1510" y="2306"/>
                  </a:cubicBezTo>
                  <a:cubicBezTo>
                    <a:pt x="1664" y="2522"/>
                    <a:pt x="1793" y="2757"/>
                    <a:pt x="1946" y="2972"/>
                  </a:cubicBezTo>
                  <a:cubicBezTo>
                    <a:pt x="2028" y="3088"/>
                    <a:pt x="2147" y="3248"/>
                    <a:pt x="2266" y="3248"/>
                  </a:cubicBezTo>
                  <a:cubicBezTo>
                    <a:pt x="2281" y="3248"/>
                    <a:pt x="2296" y="3246"/>
                    <a:pt x="2311" y="3241"/>
                  </a:cubicBezTo>
                  <a:cubicBezTo>
                    <a:pt x="2699" y="3111"/>
                    <a:pt x="3135" y="3222"/>
                    <a:pt x="3667" y="3006"/>
                  </a:cubicBezTo>
                  <a:cubicBezTo>
                    <a:pt x="3130" y="2781"/>
                    <a:pt x="2756" y="2455"/>
                    <a:pt x="2708" y="2043"/>
                  </a:cubicBezTo>
                  <a:cubicBezTo>
                    <a:pt x="2613" y="1314"/>
                    <a:pt x="2018" y="883"/>
                    <a:pt x="1822" y="231"/>
                  </a:cubicBezTo>
                  <a:cubicBezTo>
                    <a:pt x="1787" y="111"/>
                    <a:pt x="1693" y="0"/>
                    <a:pt x="1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0"/>
            <p:cNvSpPr/>
            <p:nvPr/>
          </p:nvSpPr>
          <p:spPr>
            <a:xfrm>
              <a:off x="6898525" y="4072875"/>
              <a:ext cx="62450" cy="79475"/>
            </a:xfrm>
            <a:custGeom>
              <a:rect b="b" l="l" r="r" t="t"/>
              <a:pathLst>
                <a:path extrusionOk="0" h="3179" w="2498">
                  <a:moveTo>
                    <a:pt x="1479" y="0"/>
                  </a:moveTo>
                  <a:cubicBezTo>
                    <a:pt x="1437" y="0"/>
                    <a:pt x="1394" y="12"/>
                    <a:pt x="1357" y="39"/>
                  </a:cubicBezTo>
                  <a:cubicBezTo>
                    <a:pt x="1146" y="188"/>
                    <a:pt x="954" y="403"/>
                    <a:pt x="743" y="537"/>
                  </a:cubicBezTo>
                  <a:cubicBezTo>
                    <a:pt x="537" y="667"/>
                    <a:pt x="235" y="662"/>
                    <a:pt x="499" y="1069"/>
                  </a:cubicBezTo>
                  <a:cubicBezTo>
                    <a:pt x="609" y="1242"/>
                    <a:pt x="1" y="1343"/>
                    <a:pt x="140" y="1731"/>
                  </a:cubicBezTo>
                  <a:cubicBezTo>
                    <a:pt x="173" y="1827"/>
                    <a:pt x="178" y="1994"/>
                    <a:pt x="269" y="1994"/>
                  </a:cubicBezTo>
                  <a:cubicBezTo>
                    <a:pt x="758" y="2018"/>
                    <a:pt x="882" y="2383"/>
                    <a:pt x="1079" y="2737"/>
                  </a:cubicBezTo>
                  <a:cubicBezTo>
                    <a:pt x="1242" y="3029"/>
                    <a:pt x="1503" y="3179"/>
                    <a:pt x="1737" y="3179"/>
                  </a:cubicBezTo>
                  <a:cubicBezTo>
                    <a:pt x="1833" y="3179"/>
                    <a:pt x="1925" y="3153"/>
                    <a:pt x="2004" y="3101"/>
                  </a:cubicBezTo>
                  <a:cubicBezTo>
                    <a:pt x="2253" y="2943"/>
                    <a:pt x="2498" y="2176"/>
                    <a:pt x="2378" y="1922"/>
                  </a:cubicBezTo>
                  <a:cubicBezTo>
                    <a:pt x="2279" y="1725"/>
                    <a:pt x="2216" y="1491"/>
                    <a:pt x="1980" y="1491"/>
                  </a:cubicBezTo>
                  <a:cubicBezTo>
                    <a:pt x="1918" y="1491"/>
                    <a:pt x="1844" y="1507"/>
                    <a:pt x="1755" y="1544"/>
                  </a:cubicBezTo>
                  <a:cubicBezTo>
                    <a:pt x="1683" y="1574"/>
                    <a:pt x="1612" y="1588"/>
                    <a:pt x="1542" y="1588"/>
                  </a:cubicBezTo>
                  <a:cubicBezTo>
                    <a:pt x="1305" y="1588"/>
                    <a:pt x="1080" y="1431"/>
                    <a:pt x="854" y="1242"/>
                  </a:cubicBezTo>
                  <a:cubicBezTo>
                    <a:pt x="988" y="815"/>
                    <a:pt x="1280" y="605"/>
                    <a:pt x="1606" y="422"/>
                  </a:cubicBezTo>
                  <a:cubicBezTo>
                    <a:pt x="1702" y="365"/>
                    <a:pt x="1740" y="240"/>
                    <a:pt x="1688" y="140"/>
                  </a:cubicBezTo>
                  <a:cubicBezTo>
                    <a:pt x="1652" y="52"/>
                    <a:pt x="1567" y="0"/>
                    <a:pt x="1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0"/>
            <p:cNvSpPr/>
            <p:nvPr/>
          </p:nvSpPr>
          <p:spPr>
            <a:xfrm>
              <a:off x="6272600" y="4883700"/>
              <a:ext cx="73250" cy="74325"/>
            </a:xfrm>
            <a:custGeom>
              <a:rect b="b" l="l" r="r" t="t"/>
              <a:pathLst>
                <a:path extrusionOk="0" h="2973" w="2930">
                  <a:moveTo>
                    <a:pt x="1463" y="1"/>
                  </a:moveTo>
                  <a:cubicBezTo>
                    <a:pt x="1418" y="1"/>
                    <a:pt x="1372" y="9"/>
                    <a:pt x="1329" y="28"/>
                  </a:cubicBezTo>
                  <a:cubicBezTo>
                    <a:pt x="1156" y="90"/>
                    <a:pt x="993" y="181"/>
                    <a:pt x="840" y="287"/>
                  </a:cubicBezTo>
                  <a:cubicBezTo>
                    <a:pt x="614" y="445"/>
                    <a:pt x="289" y="569"/>
                    <a:pt x="624" y="943"/>
                  </a:cubicBezTo>
                  <a:cubicBezTo>
                    <a:pt x="782" y="1125"/>
                    <a:pt x="653" y="1284"/>
                    <a:pt x="466" y="1384"/>
                  </a:cubicBezTo>
                  <a:cubicBezTo>
                    <a:pt x="327" y="1451"/>
                    <a:pt x="140" y="1389"/>
                    <a:pt x="1" y="1566"/>
                  </a:cubicBezTo>
                  <a:cubicBezTo>
                    <a:pt x="15" y="1609"/>
                    <a:pt x="35" y="1643"/>
                    <a:pt x="59" y="1681"/>
                  </a:cubicBezTo>
                  <a:cubicBezTo>
                    <a:pt x="197" y="1816"/>
                    <a:pt x="360" y="1863"/>
                    <a:pt x="552" y="1921"/>
                  </a:cubicBezTo>
                  <a:cubicBezTo>
                    <a:pt x="739" y="1979"/>
                    <a:pt x="840" y="2084"/>
                    <a:pt x="844" y="2319"/>
                  </a:cubicBezTo>
                  <a:cubicBezTo>
                    <a:pt x="859" y="2808"/>
                    <a:pt x="1027" y="2913"/>
                    <a:pt x="1468" y="2966"/>
                  </a:cubicBezTo>
                  <a:cubicBezTo>
                    <a:pt x="1507" y="2971"/>
                    <a:pt x="1545" y="2973"/>
                    <a:pt x="1583" y="2973"/>
                  </a:cubicBezTo>
                  <a:cubicBezTo>
                    <a:pt x="1949" y="2973"/>
                    <a:pt x="2276" y="2774"/>
                    <a:pt x="2636" y="2774"/>
                  </a:cubicBezTo>
                  <a:cubicBezTo>
                    <a:pt x="2690" y="2774"/>
                    <a:pt x="2744" y="2778"/>
                    <a:pt x="2800" y="2788"/>
                  </a:cubicBezTo>
                  <a:cubicBezTo>
                    <a:pt x="2808" y="2790"/>
                    <a:pt x="2815" y="2791"/>
                    <a:pt x="2822" y="2791"/>
                  </a:cubicBezTo>
                  <a:cubicBezTo>
                    <a:pt x="2890" y="2791"/>
                    <a:pt x="2929" y="2713"/>
                    <a:pt x="2929" y="2630"/>
                  </a:cubicBezTo>
                  <a:cubicBezTo>
                    <a:pt x="2924" y="2511"/>
                    <a:pt x="2872" y="2424"/>
                    <a:pt x="2747" y="2424"/>
                  </a:cubicBezTo>
                  <a:cubicBezTo>
                    <a:pt x="2642" y="2424"/>
                    <a:pt x="2546" y="2472"/>
                    <a:pt x="2440" y="2487"/>
                  </a:cubicBezTo>
                  <a:cubicBezTo>
                    <a:pt x="2361" y="2496"/>
                    <a:pt x="2290" y="2501"/>
                    <a:pt x="2227" y="2501"/>
                  </a:cubicBezTo>
                  <a:cubicBezTo>
                    <a:pt x="1897" y="2501"/>
                    <a:pt x="1761" y="2363"/>
                    <a:pt x="1693" y="1945"/>
                  </a:cubicBezTo>
                  <a:cubicBezTo>
                    <a:pt x="1650" y="1686"/>
                    <a:pt x="1506" y="1528"/>
                    <a:pt x="1367" y="1332"/>
                  </a:cubicBezTo>
                  <a:cubicBezTo>
                    <a:pt x="1118" y="972"/>
                    <a:pt x="1156" y="814"/>
                    <a:pt x="1554" y="632"/>
                  </a:cubicBezTo>
                  <a:cubicBezTo>
                    <a:pt x="1760" y="536"/>
                    <a:pt x="1889" y="459"/>
                    <a:pt x="1784" y="229"/>
                  </a:cubicBezTo>
                  <a:cubicBezTo>
                    <a:pt x="1737" y="87"/>
                    <a:pt x="160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0"/>
            <p:cNvSpPr/>
            <p:nvPr/>
          </p:nvSpPr>
          <p:spPr>
            <a:xfrm>
              <a:off x="6259325" y="4344650"/>
              <a:ext cx="63525" cy="61350"/>
            </a:xfrm>
            <a:custGeom>
              <a:rect b="b" l="l" r="r" t="t"/>
              <a:pathLst>
                <a:path extrusionOk="0" h="2454" w="2541">
                  <a:moveTo>
                    <a:pt x="699" y="1"/>
                  </a:moveTo>
                  <a:cubicBezTo>
                    <a:pt x="625" y="1"/>
                    <a:pt x="543" y="32"/>
                    <a:pt x="451" y="109"/>
                  </a:cubicBezTo>
                  <a:cubicBezTo>
                    <a:pt x="91" y="416"/>
                    <a:pt x="0" y="919"/>
                    <a:pt x="292" y="1145"/>
                  </a:cubicBezTo>
                  <a:cubicBezTo>
                    <a:pt x="872" y="1595"/>
                    <a:pt x="1323" y="2213"/>
                    <a:pt x="2090" y="2410"/>
                  </a:cubicBezTo>
                  <a:cubicBezTo>
                    <a:pt x="2191" y="2436"/>
                    <a:pt x="2271" y="2454"/>
                    <a:pt x="2334" y="2454"/>
                  </a:cubicBezTo>
                  <a:cubicBezTo>
                    <a:pt x="2478" y="2454"/>
                    <a:pt x="2533" y="2364"/>
                    <a:pt x="2540" y="2084"/>
                  </a:cubicBezTo>
                  <a:cubicBezTo>
                    <a:pt x="2492" y="1686"/>
                    <a:pt x="2296" y="1317"/>
                    <a:pt x="1984" y="1063"/>
                  </a:cubicBezTo>
                  <a:cubicBezTo>
                    <a:pt x="1677" y="819"/>
                    <a:pt x="1385" y="555"/>
                    <a:pt x="1107" y="277"/>
                  </a:cubicBezTo>
                  <a:cubicBezTo>
                    <a:pt x="972" y="132"/>
                    <a:pt x="85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10"/>
            <p:cNvSpPr/>
            <p:nvPr/>
          </p:nvSpPr>
          <p:spPr>
            <a:xfrm>
              <a:off x="7327825" y="4116475"/>
              <a:ext cx="55500" cy="72375"/>
            </a:xfrm>
            <a:custGeom>
              <a:rect b="b" l="l" r="r" t="t"/>
              <a:pathLst>
                <a:path extrusionOk="0" h="2895" w="2220">
                  <a:moveTo>
                    <a:pt x="80" y="1"/>
                  </a:moveTo>
                  <a:cubicBezTo>
                    <a:pt x="71" y="1"/>
                    <a:pt x="62" y="1"/>
                    <a:pt x="53" y="1"/>
                  </a:cubicBezTo>
                  <a:cubicBezTo>
                    <a:pt x="1" y="447"/>
                    <a:pt x="360" y="706"/>
                    <a:pt x="542" y="1036"/>
                  </a:cubicBezTo>
                  <a:cubicBezTo>
                    <a:pt x="724" y="1372"/>
                    <a:pt x="930" y="1693"/>
                    <a:pt x="408" y="1918"/>
                  </a:cubicBezTo>
                  <a:cubicBezTo>
                    <a:pt x="302" y="1952"/>
                    <a:pt x="250" y="2072"/>
                    <a:pt x="298" y="2172"/>
                  </a:cubicBezTo>
                  <a:cubicBezTo>
                    <a:pt x="422" y="2514"/>
                    <a:pt x="1255" y="2894"/>
                    <a:pt x="1794" y="2894"/>
                  </a:cubicBezTo>
                  <a:cubicBezTo>
                    <a:pt x="1859" y="2894"/>
                    <a:pt x="1920" y="2889"/>
                    <a:pt x="1975" y="2877"/>
                  </a:cubicBezTo>
                  <a:cubicBezTo>
                    <a:pt x="2220" y="2220"/>
                    <a:pt x="2215" y="2167"/>
                    <a:pt x="1783" y="1803"/>
                  </a:cubicBezTo>
                  <a:cubicBezTo>
                    <a:pt x="1625" y="1669"/>
                    <a:pt x="1453" y="1544"/>
                    <a:pt x="1285" y="1420"/>
                  </a:cubicBezTo>
                  <a:cubicBezTo>
                    <a:pt x="1012" y="1228"/>
                    <a:pt x="763" y="1036"/>
                    <a:pt x="921" y="643"/>
                  </a:cubicBezTo>
                  <a:cubicBezTo>
                    <a:pt x="1031" y="380"/>
                    <a:pt x="858" y="265"/>
                    <a:pt x="662" y="155"/>
                  </a:cubicBezTo>
                  <a:cubicBezTo>
                    <a:pt x="483" y="53"/>
                    <a:pt x="286" y="1"/>
                    <a:pt x="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10"/>
            <p:cNvSpPr/>
            <p:nvPr/>
          </p:nvSpPr>
          <p:spPr>
            <a:xfrm>
              <a:off x="6052750" y="4952450"/>
              <a:ext cx="43875" cy="81000"/>
            </a:xfrm>
            <a:custGeom>
              <a:rect b="b" l="l" r="r" t="t"/>
              <a:pathLst>
                <a:path extrusionOk="0" h="3240" w="1755">
                  <a:moveTo>
                    <a:pt x="1035" y="0"/>
                  </a:moveTo>
                  <a:cubicBezTo>
                    <a:pt x="948" y="0"/>
                    <a:pt x="874" y="36"/>
                    <a:pt x="854" y="125"/>
                  </a:cubicBezTo>
                  <a:cubicBezTo>
                    <a:pt x="743" y="647"/>
                    <a:pt x="322" y="451"/>
                    <a:pt x="1" y="556"/>
                  </a:cubicBezTo>
                  <a:cubicBezTo>
                    <a:pt x="451" y="834"/>
                    <a:pt x="834" y="1112"/>
                    <a:pt x="1045" y="1548"/>
                  </a:cubicBezTo>
                  <a:cubicBezTo>
                    <a:pt x="1175" y="1807"/>
                    <a:pt x="1520" y="2195"/>
                    <a:pt x="844" y="2272"/>
                  </a:cubicBezTo>
                  <a:cubicBezTo>
                    <a:pt x="758" y="2286"/>
                    <a:pt x="672" y="2468"/>
                    <a:pt x="624" y="2588"/>
                  </a:cubicBezTo>
                  <a:cubicBezTo>
                    <a:pt x="552" y="2765"/>
                    <a:pt x="331" y="2962"/>
                    <a:pt x="561" y="3158"/>
                  </a:cubicBezTo>
                  <a:cubicBezTo>
                    <a:pt x="631" y="3217"/>
                    <a:pt x="687" y="3240"/>
                    <a:pt x="732" y="3240"/>
                  </a:cubicBezTo>
                  <a:cubicBezTo>
                    <a:pt x="874" y="3240"/>
                    <a:pt x="922" y="3017"/>
                    <a:pt x="1031" y="2933"/>
                  </a:cubicBezTo>
                  <a:cubicBezTo>
                    <a:pt x="1117" y="2866"/>
                    <a:pt x="1180" y="2770"/>
                    <a:pt x="1271" y="2727"/>
                  </a:cubicBezTo>
                  <a:cubicBezTo>
                    <a:pt x="1740" y="2511"/>
                    <a:pt x="1755" y="2147"/>
                    <a:pt x="1620" y="1725"/>
                  </a:cubicBezTo>
                  <a:cubicBezTo>
                    <a:pt x="1481" y="1309"/>
                    <a:pt x="1266" y="896"/>
                    <a:pt x="1496" y="427"/>
                  </a:cubicBezTo>
                  <a:cubicBezTo>
                    <a:pt x="1577" y="259"/>
                    <a:pt x="1414" y="149"/>
                    <a:pt x="1266" y="67"/>
                  </a:cubicBezTo>
                  <a:cubicBezTo>
                    <a:pt x="1194" y="26"/>
                    <a:pt x="1109" y="0"/>
                    <a:pt x="1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0"/>
            <p:cNvSpPr/>
            <p:nvPr/>
          </p:nvSpPr>
          <p:spPr>
            <a:xfrm>
              <a:off x="6577375" y="4370125"/>
              <a:ext cx="70525" cy="39950"/>
            </a:xfrm>
            <a:custGeom>
              <a:rect b="b" l="l" r="r" t="t"/>
              <a:pathLst>
                <a:path extrusionOk="0" h="1598" w="2821">
                  <a:moveTo>
                    <a:pt x="1135" y="1"/>
                  </a:moveTo>
                  <a:cubicBezTo>
                    <a:pt x="1005" y="1"/>
                    <a:pt x="864" y="56"/>
                    <a:pt x="707" y="202"/>
                  </a:cubicBezTo>
                  <a:cubicBezTo>
                    <a:pt x="682" y="225"/>
                    <a:pt x="651" y="234"/>
                    <a:pt x="617" y="234"/>
                  </a:cubicBezTo>
                  <a:cubicBezTo>
                    <a:pt x="530" y="234"/>
                    <a:pt x="422" y="177"/>
                    <a:pt x="328" y="159"/>
                  </a:cubicBezTo>
                  <a:cubicBezTo>
                    <a:pt x="299" y="155"/>
                    <a:pt x="272" y="152"/>
                    <a:pt x="247" y="152"/>
                  </a:cubicBezTo>
                  <a:cubicBezTo>
                    <a:pt x="17" y="152"/>
                    <a:pt x="1" y="343"/>
                    <a:pt x="122" y="490"/>
                  </a:cubicBezTo>
                  <a:cubicBezTo>
                    <a:pt x="506" y="955"/>
                    <a:pt x="817" y="1525"/>
                    <a:pt x="1517" y="1597"/>
                  </a:cubicBezTo>
                  <a:cubicBezTo>
                    <a:pt x="1766" y="1444"/>
                    <a:pt x="1488" y="1055"/>
                    <a:pt x="1804" y="931"/>
                  </a:cubicBezTo>
                  <a:cubicBezTo>
                    <a:pt x="2159" y="984"/>
                    <a:pt x="2317" y="1372"/>
                    <a:pt x="2658" y="1439"/>
                  </a:cubicBezTo>
                  <a:cubicBezTo>
                    <a:pt x="2820" y="1161"/>
                    <a:pt x="2653" y="1012"/>
                    <a:pt x="2490" y="873"/>
                  </a:cubicBezTo>
                  <a:cubicBezTo>
                    <a:pt x="2288" y="706"/>
                    <a:pt x="2082" y="543"/>
                    <a:pt x="1862" y="394"/>
                  </a:cubicBezTo>
                  <a:cubicBezTo>
                    <a:pt x="1627" y="233"/>
                    <a:pt x="1403" y="1"/>
                    <a:pt x="1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0"/>
            <p:cNvSpPr/>
            <p:nvPr/>
          </p:nvSpPr>
          <p:spPr>
            <a:xfrm>
              <a:off x="6754150" y="3865250"/>
              <a:ext cx="35725" cy="51175"/>
            </a:xfrm>
            <a:custGeom>
              <a:rect b="b" l="l" r="r" t="t"/>
              <a:pathLst>
                <a:path extrusionOk="0" h="2047" w="1429">
                  <a:moveTo>
                    <a:pt x="63" y="0"/>
                  </a:moveTo>
                  <a:cubicBezTo>
                    <a:pt x="1" y="340"/>
                    <a:pt x="600" y="642"/>
                    <a:pt x="10" y="844"/>
                  </a:cubicBezTo>
                  <a:cubicBezTo>
                    <a:pt x="10" y="882"/>
                    <a:pt x="20" y="925"/>
                    <a:pt x="44" y="963"/>
                  </a:cubicBezTo>
                  <a:cubicBezTo>
                    <a:pt x="298" y="1294"/>
                    <a:pt x="547" y="1634"/>
                    <a:pt x="820" y="1955"/>
                  </a:cubicBezTo>
                  <a:cubicBezTo>
                    <a:pt x="877" y="2016"/>
                    <a:pt x="953" y="2047"/>
                    <a:pt x="1031" y="2047"/>
                  </a:cubicBezTo>
                  <a:cubicBezTo>
                    <a:pt x="1083" y="2047"/>
                    <a:pt x="1136" y="2032"/>
                    <a:pt x="1184" y="2003"/>
                  </a:cubicBezTo>
                  <a:cubicBezTo>
                    <a:pt x="1309" y="1941"/>
                    <a:pt x="1429" y="1826"/>
                    <a:pt x="1371" y="1697"/>
                  </a:cubicBezTo>
                  <a:cubicBezTo>
                    <a:pt x="1093" y="1050"/>
                    <a:pt x="1017" y="24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10"/>
            <p:cNvSpPr/>
            <p:nvPr/>
          </p:nvSpPr>
          <p:spPr>
            <a:xfrm>
              <a:off x="6721075" y="3790400"/>
              <a:ext cx="61125" cy="28975"/>
            </a:xfrm>
            <a:custGeom>
              <a:rect b="b" l="l" r="r" t="t"/>
              <a:pathLst>
                <a:path extrusionOk="0" h="1159" w="2445">
                  <a:moveTo>
                    <a:pt x="1964" y="0"/>
                  </a:moveTo>
                  <a:cubicBezTo>
                    <a:pt x="1858" y="0"/>
                    <a:pt x="1762" y="74"/>
                    <a:pt x="1678" y="200"/>
                  </a:cubicBezTo>
                  <a:cubicBezTo>
                    <a:pt x="1599" y="319"/>
                    <a:pt x="1524" y="367"/>
                    <a:pt x="1453" y="367"/>
                  </a:cubicBezTo>
                  <a:cubicBezTo>
                    <a:pt x="1360" y="367"/>
                    <a:pt x="1273" y="285"/>
                    <a:pt x="1189" y="171"/>
                  </a:cubicBezTo>
                  <a:cubicBezTo>
                    <a:pt x="1153" y="120"/>
                    <a:pt x="1102" y="55"/>
                    <a:pt x="1052" y="55"/>
                  </a:cubicBezTo>
                  <a:cubicBezTo>
                    <a:pt x="1037" y="55"/>
                    <a:pt x="1022" y="61"/>
                    <a:pt x="1007" y="75"/>
                  </a:cubicBezTo>
                  <a:cubicBezTo>
                    <a:pt x="768" y="339"/>
                    <a:pt x="384" y="368"/>
                    <a:pt x="145" y="612"/>
                  </a:cubicBezTo>
                  <a:cubicBezTo>
                    <a:pt x="1" y="761"/>
                    <a:pt x="39" y="962"/>
                    <a:pt x="207" y="1101"/>
                  </a:cubicBezTo>
                  <a:cubicBezTo>
                    <a:pt x="250" y="1135"/>
                    <a:pt x="304" y="1159"/>
                    <a:pt x="354" y="1159"/>
                  </a:cubicBezTo>
                  <a:cubicBezTo>
                    <a:pt x="403" y="1159"/>
                    <a:pt x="449" y="1135"/>
                    <a:pt x="475" y="1072"/>
                  </a:cubicBezTo>
                  <a:cubicBezTo>
                    <a:pt x="591" y="788"/>
                    <a:pt x="774" y="731"/>
                    <a:pt x="970" y="731"/>
                  </a:cubicBezTo>
                  <a:cubicBezTo>
                    <a:pt x="1100" y="731"/>
                    <a:pt x="1236" y="756"/>
                    <a:pt x="1361" y="756"/>
                  </a:cubicBezTo>
                  <a:cubicBezTo>
                    <a:pt x="1428" y="756"/>
                    <a:pt x="1491" y="749"/>
                    <a:pt x="1549" y="727"/>
                  </a:cubicBezTo>
                  <a:cubicBezTo>
                    <a:pt x="1640" y="732"/>
                    <a:pt x="1731" y="742"/>
                    <a:pt x="1822" y="766"/>
                  </a:cubicBezTo>
                  <a:cubicBezTo>
                    <a:pt x="1906" y="802"/>
                    <a:pt x="1983" y="825"/>
                    <a:pt x="2054" y="825"/>
                  </a:cubicBezTo>
                  <a:cubicBezTo>
                    <a:pt x="2169" y="825"/>
                    <a:pt x="2265" y="765"/>
                    <a:pt x="2340" y="607"/>
                  </a:cubicBezTo>
                  <a:cubicBezTo>
                    <a:pt x="2445" y="387"/>
                    <a:pt x="2344" y="253"/>
                    <a:pt x="2205" y="119"/>
                  </a:cubicBezTo>
                  <a:cubicBezTo>
                    <a:pt x="2120" y="37"/>
                    <a:pt x="2039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10"/>
            <p:cNvSpPr/>
            <p:nvPr/>
          </p:nvSpPr>
          <p:spPr>
            <a:xfrm>
              <a:off x="6116375" y="4836825"/>
              <a:ext cx="38725" cy="46750"/>
            </a:xfrm>
            <a:custGeom>
              <a:rect b="b" l="l" r="r" t="t"/>
              <a:pathLst>
                <a:path extrusionOk="0" h="1870" w="1549">
                  <a:moveTo>
                    <a:pt x="810" y="0"/>
                  </a:moveTo>
                  <a:lnTo>
                    <a:pt x="810" y="0"/>
                  </a:lnTo>
                  <a:cubicBezTo>
                    <a:pt x="528" y="29"/>
                    <a:pt x="278" y="72"/>
                    <a:pt x="0" y="307"/>
                  </a:cubicBezTo>
                  <a:cubicBezTo>
                    <a:pt x="322" y="489"/>
                    <a:pt x="259" y="786"/>
                    <a:pt x="274" y="1069"/>
                  </a:cubicBezTo>
                  <a:cubicBezTo>
                    <a:pt x="446" y="1074"/>
                    <a:pt x="528" y="1174"/>
                    <a:pt x="609" y="1333"/>
                  </a:cubicBezTo>
                  <a:cubicBezTo>
                    <a:pt x="771" y="1657"/>
                    <a:pt x="1017" y="1870"/>
                    <a:pt x="1377" y="1870"/>
                  </a:cubicBezTo>
                  <a:cubicBezTo>
                    <a:pt x="1432" y="1870"/>
                    <a:pt x="1489" y="1865"/>
                    <a:pt x="1548" y="1855"/>
                  </a:cubicBezTo>
                  <a:cubicBezTo>
                    <a:pt x="1505" y="1591"/>
                    <a:pt x="1472" y="1246"/>
                    <a:pt x="1261" y="1141"/>
                  </a:cubicBezTo>
                  <a:cubicBezTo>
                    <a:pt x="753" y="882"/>
                    <a:pt x="830" y="441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0"/>
            <p:cNvSpPr/>
            <p:nvPr/>
          </p:nvSpPr>
          <p:spPr>
            <a:xfrm>
              <a:off x="6556100" y="4461550"/>
              <a:ext cx="50225" cy="47250"/>
            </a:xfrm>
            <a:custGeom>
              <a:rect b="b" l="l" r="r" t="t"/>
              <a:pathLst>
                <a:path extrusionOk="0" h="1890" w="2009">
                  <a:moveTo>
                    <a:pt x="748" y="1"/>
                  </a:moveTo>
                  <a:lnTo>
                    <a:pt x="748" y="1"/>
                  </a:lnTo>
                  <a:cubicBezTo>
                    <a:pt x="868" y="499"/>
                    <a:pt x="513" y="581"/>
                    <a:pt x="0" y="681"/>
                  </a:cubicBezTo>
                  <a:cubicBezTo>
                    <a:pt x="484" y="993"/>
                    <a:pt x="901" y="758"/>
                    <a:pt x="1151" y="979"/>
                  </a:cubicBezTo>
                  <a:cubicBezTo>
                    <a:pt x="1414" y="1213"/>
                    <a:pt x="1587" y="1554"/>
                    <a:pt x="1807" y="1846"/>
                  </a:cubicBezTo>
                  <a:cubicBezTo>
                    <a:pt x="1826" y="1870"/>
                    <a:pt x="1893" y="1865"/>
                    <a:pt x="2008" y="1889"/>
                  </a:cubicBezTo>
                  <a:cubicBezTo>
                    <a:pt x="1769" y="1151"/>
                    <a:pt x="1721" y="355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0"/>
            <p:cNvSpPr/>
            <p:nvPr/>
          </p:nvSpPr>
          <p:spPr>
            <a:xfrm>
              <a:off x="6787225" y="3810000"/>
              <a:ext cx="42525" cy="29500"/>
            </a:xfrm>
            <a:custGeom>
              <a:rect b="b" l="l" r="r" t="t"/>
              <a:pathLst>
                <a:path extrusionOk="0" h="1180" w="1701">
                  <a:moveTo>
                    <a:pt x="604" y="0"/>
                  </a:moveTo>
                  <a:cubicBezTo>
                    <a:pt x="580" y="0"/>
                    <a:pt x="557" y="4"/>
                    <a:pt x="537" y="10"/>
                  </a:cubicBezTo>
                  <a:cubicBezTo>
                    <a:pt x="360" y="68"/>
                    <a:pt x="63" y="39"/>
                    <a:pt x="34" y="293"/>
                  </a:cubicBezTo>
                  <a:cubicBezTo>
                    <a:pt x="0" y="552"/>
                    <a:pt x="202" y="686"/>
                    <a:pt x="446" y="787"/>
                  </a:cubicBezTo>
                  <a:cubicBezTo>
                    <a:pt x="786" y="921"/>
                    <a:pt x="1174" y="902"/>
                    <a:pt x="1472" y="1156"/>
                  </a:cubicBezTo>
                  <a:cubicBezTo>
                    <a:pt x="1490" y="1172"/>
                    <a:pt x="1511" y="1179"/>
                    <a:pt x="1532" y="1179"/>
                  </a:cubicBezTo>
                  <a:cubicBezTo>
                    <a:pt x="1600" y="1179"/>
                    <a:pt x="1673" y="1107"/>
                    <a:pt x="1687" y="1012"/>
                  </a:cubicBezTo>
                  <a:cubicBezTo>
                    <a:pt x="1701" y="693"/>
                    <a:pt x="962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10"/>
            <p:cNvSpPr/>
            <p:nvPr/>
          </p:nvSpPr>
          <p:spPr>
            <a:xfrm>
              <a:off x="6893975" y="4180475"/>
              <a:ext cx="23150" cy="50575"/>
            </a:xfrm>
            <a:custGeom>
              <a:rect b="b" l="l" r="r" t="t"/>
              <a:pathLst>
                <a:path extrusionOk="0" h="2023" w="926">
                  <a:moveTo>
                    <a:pt x="322" y="0"/>
                  </a:moveTo>
                  <a:cubicBezTo>
                    <a:pt x="269" y="5"/>
                    <a:pt x="221" y="5"/>
                    <a:pt x="173" y="5"/>
                  </a:cubicBezTo>
                  <a:cubicBezTo>
                    <a:pt x="216" y="216"/>
                    <a:pt x="264" y="427"/>
                    <a:pt x="312" y="633"/>
                  </a:cubicBezTo>
                  <a:cubicBezTo>
                    <a:pt x="317" y="849"/>
                    <a:pt x="211" y="954"/>
                    <a:pt x="0" y="954"/>
                  </a:cubicBezTo>
                  <a:lnTo>
                    <a:pt x="10" y="1266"/>
                  </a:lnTo>
                  <a:cubicBezTo>
                    <a:pt x="255" y="1419"/>
                    <a:pt x="480" y="1582"/>
                    <a:pt x="480" y="1913"/>
                  </a:cubicBezTo>
                  <a:cubicBezTo>
                    <a:pt x="562" y="1992"/>
                    <a:pt x="620" y="2023"/>
                    <a:pt x="663" y="2023"/>
                  </a:cubicBezTo>
                  <a:cubicBezTo>
                    <a:pt x="753" y="2023"/>
                    <a:pt x="775" y="1884"/>
                    <a:pt x="801" y="1754"/>
                  </a:cubicBezTo>
                  <a:cubicBezTo>
                    <a:pt x="925" y="1165"/>
                    <a:pt x="791" y="585"/>
                    <a:pt x="7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10"/>
            <p:cNvSpPr/>
            <p:nvPr/>
          </p:nvSpPr>
          <p:spPr>
            <a:xfrm>
              <a:off x="6301500" y="4988700"/>
              <a:ext cx="35725" cy="43325"/>
            </a:xfrm>
            <a:custGeom>
              <a:rect b="b" l="l" r="r" t="t"/>
              <a:pathLst>
                <a:path extrusionOk="0" h="1733" w="1429">
                  <a:moveTo>
                    <a:pt x="242" y="1"/>
                  </a:moveTo>
                  <a:cubicBezTo>
                    <a:pt x="212" y="1"/>
                    <a:pt x="181" y="12"/>
                    <a:pt x="149" y="41"/>
                  </a:cubicBezTo>
                  <a:cubicBezTo>
                    <a:pt x="0" y="180"/>
                    <a:pt x="134" y="314"/>
                    <a:pt x="182" y="462"/>
                  </a:cubicBezTo>
                  <a:cubicBezTo>
                    <a:pt x="374" y="1076"/>
                    <a:pt x="1030" y="1268"/>
                    <a:pt x="1428" y="1732"/>
                  </a:cubicBezTo>
                  <a:cubicBezTo>
                    <a:pt x="1136" y="1191"/>
                    <a:pt x="1227" y="429"/>
                    <a:pt x="494" y="127"/>
                  </a:cubicBezTo>
                  <a:cubicBezTo>
                    <a:pt x="409" y="91"/>
                    <a:pt x="329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10"/>
            <p:cNvSpPr/>
            <p:nvPr/>
          </p:nvSpPr>
          <p:spPr>
            <a:xfrm>
              <a:off x="7122100" y="4006325"/>
              <a:ext cx="30700" cy="29700"/>
            </a:xfrm>
            <a:custGeom>
              <a:rect b="b" l="l" r="r" t="t"/>
              <a:pathLst>
                <a:path extrusionOk="0" h="1188" w="1228">
                  <a:moveTo>
                    <a:pt x="637" y="1"/>
                  </a:moveTo>
                  <a:cubicBezTo>
                    <a:pt x="629" y="1"/>
                    <a:pt x="621" y="1"/>
                    <a:pt x="614" y="3"/>
                  </a:cubicBezTo>
                  <a:cubicBezTo>
                    <a:pt x="518" y="22"/>
                    <a:pt x="1" y="587"/>
                    <a:pt x="5" y="669"/>
                  </a:cubicBezTo>
                  <a:cubicBezTo>
                    <a:pt x="15" y="832"/>
                    <a:pt x="498" y="1187"/>
                    <a:pt x="709" y="1187"/>
                  </a:cubicBezTo>
                  <a:cubicBezTo>
                    <a:pt x="714" y="1187"/>
                    <a:pt x="719" y="1187"/>
                    <a:pt x="724" y="1187"/>
                  </a:cubicBezTo>
                  <a:cubicBezTo>
                    <a:pt x="964" y="1172"/>
                    <a:pt x="1228" y="875"/>
                    <a:pt x="1208" y="659"/>
                  </a:cubicBezTo>
                  <a:cubicBezTo>
                    <a:pt x="1172" y="388"/>
                    <a:pt x="829" y="1"/>
                    <a:pt x="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10"/>
            <p:cNvSpPr/>
            <p:nvPr/>
          </p:nvSpPr>
          <p:spPr>
            <a:xfrm>
              <a:off x="6711250" y="3997600"/>
              <a:ext cx="39100" cy="33150"/>
            </a:xfrm>
            <a:custGeom>
              <a:rect b="b" l="l" r="r" t="t"/>
              <a:pathLst>
                <a:path extrusionOk="0" h="1326" w="1564">
                  <a:moveTo>
                    <a:pt x="302" y="1"/>
                  </a:moveTo>
                  <a:cubicBezTo>
                    <a:pt x="242" y="1"/>
                    <a:pt x="178" y="32"/>
                    <a:pt x="116" y="103"/>
                  </a:cubicBezTo>
                  <a:cubicBezTo>
                    <a:pt x="168" y="424"/>
                    <a:pt x="1" y="774"/>
                    <a:pt x="284" y="1075"/>
                  </a:cubicBezTo>
                  <a:cubicBezTo>
                    <a:pt x="461" y="1261"/>
                    <a:pt x="635" y="1326"/>
                    <a:pt x="808" y="1326"/>
                  </a:cubicBezTo>
                  <a:cubicBezTo>
                    <a:pt x="1060" y="1326"/>
                    <a:pt x="1310" y="1186"/>
                    <a:pt x="1563" y="1075"/>
                  </a:cubicBezTo>
                  <a:cubicBezTo>
                    <a:pt x="1165" y="807"/>
                    <a:pt x="744" y="572"/>
                    <a:pt x="494" y="131"/>
                  </a:cubicBezTo>
                  <a:cubicBezTo>
                    <a:pt x="444" y="49"/>
                    <a:pt x="376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10"/>
            <p:cNvSpPr/>
            <p:nvPr/>
          </p:nvSpPr>
          <p:spPr>
            <a:xfrm>
              <a:off x="6806500" y="3882750"/>
              <a:ext cx="31550" cy="29850"/>
            </a:xfrm>
            <a:custGeom>
              <a:rect b="b" l="l" r="r" t="t"/>
              <a:pathLst>
                <a:path extrusionOk="0" h="1194" w="1262">
                  <a:moveTo>
                    <a:pt x="1097" y="0"/>
                  </a:moveTo>
                  <a:cubicBezTo>
                    <a:pt x="1062" y="0"/>
                    <a:pt x="1023" y="15"/>
                    <a:pt x="983" y="48"/>
                  </a:cubicBezTo>
                  <a:cubicBezTo>
                    <a:pt x="902" y="105"/>
                    <a:pt x="840" y="187"/>
                    <a:pt x="715" y="187"/>
                  </a:cubicBezTo>
                  <a:cubicBezTo>
                    <a:pt x="1" y="201"/>
                    <a:pt x="1" y="201"/>
                    <a:pt x="140" y="872"/>
                  </a:cubicBezTo>
                  <a:cubicBezTo>
                    <a:pt x="149" y="925"/>
                    <a:pt x="149" y="982"/>
                    <a:pt x="149" y="1035"/>
                  </a:cubicBezTo>
                  <a:cubicBezTo>
                    <a:pt x="274" y="1045"/>
                    <a:pt x="394" y="1073"/>
                    <a:pt x="461" y="1193"/>
                  </a:cubicBezTo>
                  <a:lnTo>
                    <a:pt x="619" y="1193"/>
                  </a:lnTo>
                  <a:cubicBezTo>
                    <a:pt x="763" y="1184"/>
                    <a:pt x="916" y="1136"/>
                    <a:pt x="907" y="987"/>
                  </a:cubicBezTo>
                  <a:cubicBezTo>
                    <a:pt x="878" y="642"/>
                    <a:pt x="1261" y="450"/>
                    <a:pt x="1218" y="120"/>
                  </a:cubicBezTo>
                  <a:cubicBezTo>
                    <a:pt x="1206" y="46"/>
                    <a:pt x="1159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10"/>
            <p:cNvSpPr/>
            <p:nvPr/>
          </p:nvSpPr>
          <p:spPr>
            <a:xfrm>
              <a:off x="6868825" y="4067975"/>
              <a:ext cx="30925" cy="36075"/>
            </a:xfrm>
            <a:custGeom>
              <a:rect b="b" l="l" r="r" t="t"/>
              <a:pathLst>
                <a:path extrusionOk="0" h="1443" w="1237">
                  <a:moveTo>
                    <a:pt x="853" y="0"/>
                  </a:moveTo>
                  <a:cubicBezTo>
                    <a:pt x="661" y="264"/>
                    <a:pt x="556" y="441"/>
                    <a:pt x="417" y="594"/>
                  </a:cubicBezTo>
                  <a:cubicBezTo>
                    <a:pt x="312" y="709"/>
                    <a:pt x="0" y="676"/>
                    <a:pt x="139" y="954"/>
                  </a:cubicBezTo>
                  <a:cubicBezTo>
                    <a:pt x="230" y="1117"/>
                    <a:pt x="340" y="1261"/>
                    <a:pt x="475" y="1390"/>
                  </a:cubicBezTo>
                  <a:cubicBezTo>
                    <a:pt x="509" y="1425"/>
                    <a:pt x="562" y="1443"/>
                    <a:pt x="612" y="1443"/>
                  </a:cubicBezTo>
                  <a:cubicBezTo>
                    <a:pt x="672" y="1443"/>
                    <a:pt x="729" y="1416"/>
                    <a:pt x="748" y="1361"/>
                  </a:cubicBezTo>
                  <a:cubicBezTo>
                    <a:pt x="844" y="1112"/>
                    <a:pt x="992" y="877"/>
                    <a:pt x="1174" y="681"/>
                  </a:cubicBezTo>
                  <a:cubicBezTo>
                    <a:pt x="1237" y="614"/>
                    <a:pt x="997" y="293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10"/>
            <p:cNvSpPr/>
            <p:nvPr/>
          </p:nvSpPr>
          <p:spPr>
            <a:xfrm>
              <a:off x="6789725" y="3908600"/>
              <a:ext cx="28300" cy="33825"/>
            </a:xfrm>
            <a:custGeom>
              <a:rect b="b" l="l" r="r" t="t"/>
              <a:pathLst>
                <a:path extrusionOk="0" h="1353" w="1132">
                  <a:moveTo>
                    <a:pt x="820" y="1"/>
                  </a:moveTo>
                  <a:cubicBezTo>
                    <a:pt x="672" y="145"/>
                    <a:pt x="533" y="298"/>
                    <a:pt x="384" y="432"/>
                  </a:cubicBezTo>
                  <a:cubicBezTo>
                    <a:pt x="1" y="792"/>
                    <a:pt x="1" y="792"/>
                    <a:pt x="351" y="1353"/>
                  </a:cubicBezTo>
                  <a:cubicBezTo>
                    <a:pt x="648" y="1233"/>
                    <a:pt x="341" y="821"/>
                    <a:pt x="662" y="710"/>
                  </a:cubicBezTo>
                  <a:cubicBezTo>
                    <a:pt x="829" y="766"/>
                    <a:pt x="920" y="960"/>
                    <a:pt x="1112" y="960"/>
                  </a:cubicBezTo>
                  <a:cubicBezTo>
                    <a:pt x="1118" y="960"/>
                    <a:pt x="1125" y="960"/>
                    <a:pt x="1132" y="960"/>
                  </a:cubicBezTo>
                  <a:cubicBezTo>
                    <a:pt x="1103" y="696"/>
                    <a:pt x="912" y="428"/>
                    <a:pt x="1132" y="159"/>
                  </a:cubicBezTo>
                  <a:cubicBezTo>
                    <a:pt x="1065" y="39"/>
                    <a:pt x="945" y="1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10"/>
            <p:cNvSpPr/>
            <p:nvPr/>
          </p:nvSpPr>
          <p:spPr>
            <a:xfrm>
              <a:off x="7346050" y="4377450"/>
              <a:ext cx="37875" cy="25425"/>
            </a:xfrm>
            <a:custGeom>
              <a:rect b="b" l="l" r="r" t="t"/>
              <a:pathLst>
                <a:path extrusionOk="0" h="1017" w="1515">
                  <a:moveTo>
                    <a:pt x="38" y="0"/>
                  </a:moveTo>
                  <a:cubicBezTo>
                    <a:pt x="0" y="508"/>
                    <a:pt x="527" y="580"/>
                    <a:pt x="685" y="930"/>
                  </a:cubicBezTo>
                  <a:cubicBezTo>
                    <a:pt x="716" y="994"/>
                    <a:pt x="763" y="1016"/>
                    <a:pt x="821" y="1016"/>
                  </a:cubicBezTo>
                  <a:cubicBezTo>
                    <a:pt x="956" y="1016"/>
                    <a:pt x="1148" y="893"/>
                    <a:pt x="1318" y="893"/>
                  </a:cubicBezTo>
                  <a:cubicBezTo>
                    <a:pt x="1347" y="893"/>
                    <a:pt x="1376" y="897"/>
                    <a:pt x="1404" y="906"/>
                  </a:cubicBezTo>
                  <a:cubicBezTo>
                    <a:pt x="1514" y="489"/>
                    <a:pt x="1117" y="451"/>
                    <a:pt x="920" y="264"/>
                  </a:cubicBezTo>
                  <a:cubicBezTo>
                    <a:pt x="878" y="277"/>
                    <a:pt x="838" y="283"/>
                    <a:pt x="800" y="283"/>
                  </a:cubicBezTo>
                  <a:cubicBezTo>
                    <a:pt x="531" y="283"/>
                    <a:pt x="336" y="0"/>
                    <a:pt x="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10"/>
            <p:cNvSpPr/>
            <p:nvPr/>
          </p:nvSpPr>
          <p:spPr>
            <a:xfrm>
              <a:off x="6745875" y="4041700"/>
              <a:ext cx="34550" cy="27125"/>
            </a:xfrm>
            <a:custGeom>
              <a:rect b="b" l="l" r="r" t="t"/>
              <a:pathLst>
                <a:path extrusionOk="0" h="1085" w="1382">
                  <a:moveTo>
                    <a:pt x="179" y="0"/>
                  </a:moveTo>
                  <a:cubicBezTo>
                    <a:pt x="72" y="0"/>
                    <a:pt x="24" y="123"/>
                    <a:pt x="1" y="275"/>
                  </a:cubicBezTo>
                  <a:cubicBezTo>
                    <a:pt x="375" y="414"/>
                    <a:pt x="629" y="653"/>
                    <a:pt x="648" y="1080"/>
                  </a:cubicBezTo>
                  <a:lnTo>
                    <a:pt x="969" y="1085"/>
                  </a:lnTo>
                  <a:cubicBezTo>
                    <a:pt x="1381" y="1022"/>
                    <a:pt x="1280" y="701"/>
                    <a:pt x="1290" y="433"/>
                  </a:cubicBezTo>
                  <a:cubicBezTo>
                    <a:pt x="955" y="366"/>
                    <a:pt x="633" y="275"/>
                    <a:pt x="351" y="73"/>
                  </a:cubicBezTo>
                  <a:cubicBezTo>
                    <a:pt x="281" y="22"/>
                    <a:pt x="225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10"/>
            <p:cNvSpPr/>
            <p:nvPr/>
          </p:nvSpPr>
          <p:spPr>
            <a:xfrm>
              <a:off x="6167775" y="3985375"/>
              <a:ext cx="19675" cy="21750"/>
            </a:xfrm>
            <a:custGeom>
              <a:rect b="b" l="l" r="r" t="t"/>
              <a:pathLst>
                <a:path extrusionOk="0" h="870" w="787">
                  <a:moveTo>
                    <a:pt x="341" y="1"/>
                  </a:moveTo>
                  <a:cubicBezTo>
                    <a:pt x="190" y="1"/>
                    <a:pt x="57" y="107"/>
                    <a:pt x="34" y="261"/>
                  </a:cubicBezTo>
                  <a:cubicBezTo>
                    <a:pt x="0" y="414"/>
                    <a:pt x="389" y="846"/>
                    <a:pt x="561" y="870"/>
                  </a:cubicBezTo>
                  <a:cubicBezTo>
                    <a:pt x="667" y="870"/>
                    <a:pt x="758" y="783"/>
                    <a:pt x="758" y="673"/>
                  </a:cubicBezTo>
                  <a:cubicBezTo>
                    <a:pt x="786" y="381"/>
                    <a:pt x="585" y="7"/>
                    <a:pt x="369" y="2"/>
                  </a:cubicBezTo>
                  <a:cubicBezTo>
                    <a:pt x="360" y="1"/>
                    <a:pt x="350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10"/>
            <p:cNvSpPr/>
            <p:nvPr/>
          </p:nvSpPr>
          <p:spPr>
            <a:xfrm>
              <a:off x="6956750" y="3901375"/>
              <a:ext cx="24600" cy="26850"/>
            </a:xfrm>
            <a:custGeom>
              <a:rect b="b" l="l" r="r" t="t"/>
              <a:pathLst>
                <a:path extrusionOk="0" h="1074" w="984">
                  <a:moveTo>
                    <a:pt x="615" y="1"/>
                  </a:moveTo>
                  <a:cubicBezTo>
                    <a:pt x="550" y="1"/>
                    <a:pt x="478" y="35"/>
                    <a:pt x="413" y="93"/>
                  </a:cubicBezTo>
                  <a:cubicBezTo>
                    <a:pt x="221" y="266"/>
                    <a:pt x="1" y="443"/>
                    <a:pt x="121" y="731"/>
                  </a:cubicBezTo>
                  <a:cubicBezTo>
                    <a:pt x="87" y="894"/>
                    <a:pt x="54" y="1042"/>
                    <a:pt x="250" y="1071"/>
                  </a:cubicBezTo>
                  <a:cubicBezTo>
                    <a:pt x="265" y="1073"/>
                    <a:pt x="280" y="1074"/>
                    <a:pt x="294" y="1074"/>
                  </a:cubicBezTo>
                  <a:cubicBezTo>
                    <a:pt x="425" y="1074"/>
                    <a:pt x="500" y="992"/>
                    <a:pt x="466" y="836"/>
                  </a:cubicBezTo>
                  <a:cubicBezTo>
                    <a:pt x="423" y="640"/>
                    <a:pt x="504" y="510"/>
                    <a:pt x="686" y="486"/>
                  </a:cubicBezTo>
                  <a:cubicBezTo>
                    <a:pt x="983" y="448"/>
                    <a:pt x="840" y="247"/>
                    <a:pt x="796" y="146"/>
                  </a:cubicBezTo>
                  <a:cubicBezTo>
                    <a:pt x="756" y="44"/>
                    <a:pt x="689" y="1"/>
                    <a:pt x="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10"/>
            <p:cNvSpPr/>
            <p:nvPr/>
          </p:nvSpPr>
          <p:spPr>
            <a:xfrm>
              <a:off x="6878275" y="4176850"/>
              <a:ext cx="23400" cy="19750"/>
            </a:xfrm>
            <a:custGeom>
              <a:rect b="b" l="l" r="r" t="t"/>
              <a:pathLst>
                <a:path extrusionOk="0" h="790" w="936">
                  <a:moveTo>
                    <a:pt x="344" y="1"/>
                  </a:moveTo>
                  <a:cubicBezTo>
                    <a:pt x="213" y="1"/>
                    <a:pt x="99" y="85"/>
                    <a:pt x="63" y="208"/>
                  </a:cubicBezTo>
                  <a:cubicBezTo>
                    <a:pt x="1" y="385"/>
                    <a:pt x="140" y="419"/>
                    <a:pt x="259" y="471"/>
                  </a:cubicBezTo>
                  <a:cubicBezTo>
                    <a:pt x="459" y="565"/>
                    <a:pt x="598" y="790"/>
                    <a:pt x="838" y="790"/>
                  </a:cubicBezTo>
                  <a:cubicBezTo>
                    <a:pt x="868" y="790"/>
                    <a:pt x="901" y="786"/>
                    <a:pt x="935" y="778"/>
                  </a:cubicBezTo>
                  <a:cubicBezTo>
                    <a:pt x="892" y="572"/>
                    <a:pt x="844" y="361"/>
                    <a:pt x="796" y="150"/>
                  </a:cubicBezTo>
                  <a:cubicBezTo>
                    <a:pt x="652" y="102"/>
                    <a:pt x="513" y="26"/>
                    <a:pt x="365" y="2"/>
                  </a:cubicBezTo>
                  <a:cubicBezTo>
                    <a:pt x="358" y="1"/>
                    <a:pt x="351" y="1"/>
                    <a:pt x="3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10"/>
            <p:cNvSpPr/>
            <p:nvPr/>
          </p:nvSpPr>
          <p:spPr>
            <a:xfrm>
              <a:off x="6855150" y="4102475"/>
              <a:ext cx="16325" cy="20025"/>
            </a:xfrm>
            <a:custGeom>
              <a:rect b="b" l="l" r="r" t="t"/>
              <a:pathLst>
                <a:path extrusionOk="0" h="801" w="653">
                  <a:moveTo>
                    <a:pt x="394" y="0"/>
                  </a:moveTo>
                  <a:cubicBezTo>
                    <a:pt x="173" y="10"/>
                    <a:pt x="1" y="192"/>
                    <a:pt x="5" y="413"/>
                  </a:cubicBezTo>
                  <a:cubicBezTo>
                    <a:pt x="15" y="630"/>
                    <a:pt x="192" y="801"/>
                    <a:pt x="409" y="801"/>
                  </a:cubicBezTo>
                  <a:cubicBezTo>
                    <a:pt x="412" y="801"/>
                    <a:pt x="415" y="801"/>
                    <a:pt x="418" y="801"/>
                  </a:cubicBezTo>
                  <a:cubicBezTo>
                    <a:pt x="624" y="791"/>
                    <a:pt x="571" y="571"/>
                    <a:pt x="590" y="422"/>
                  </a:cubicBezTo>
                  <a:cubicBezTo>
                    <a:pt x="566" y="259"/>
                    <a:pt x="652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10"/>
            <p:cNvSpPr/>
            <p:nvPr/>
          </p:nvSpPr>
          <p:spPr>
            <a:xfrm>
              <a:off x="6784475" y="4072275"/>
              <a:ext cx="21575" cy="16100"/>
            </a:xfrm>
            <a:custGeom>
              <a:rect b="b" l="l" r="r" t="t"/>
              <a:pathLst>
                <a:path extrusionOk="0" h="644" w="863">
                  <a:moveTo>
                    <a:pt x="546" y="1"/>
                  </a:moveTo>
                  <a:cubicBezTo>
                    <a:pt x="321" y="154"/>
                    <a:pt x="91" y="307"/>
                    <a:pt x="0" y="633"/>
                  </a:cubicBezTo>
                  <a:cubicBezTo>
                    <a:pt x="58" y="640"/>
                    <a:pt x="112" y="644"/>
                    <a:pt x="164" y="644"/>
                  </a:cubicBezTo>
                  <a:cubicBezTo>
                    <a:pt x="580" y="644"/>
                    <a:pt x="786" y="421"/>
                    <a:pt x="863" y="20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10"/>
            <p:cNvSpPr/>
            <p:nvPr/>
          </p:nvSpPr>
          <p:spPr>
            <a:xfrm>
              <a:off x="6223775" y="4924025"/>
              <a:ext cx="14475" cy="17375"/>
            </a:xfrm>
            <a:custGeom>
              <a:rect b="b" l="l" r="r" t="t"/>
              <a:pathLst>
                <a:path extrusionOk="0" h="695" w="579">
                  <a:moveTo>
                    <a:pt x="177" y="0"/>
                  </a:moveTo>
                  <a:cubicBezTo>
                    <a:pt x="103" y="0"/>
                    <a:pt x="41" y="55"/>
                    <a:pt x="32" y="131"/>
                  </a:cubicBezTo>
                  <a:cubicBezTo>
                    <a:pt x="0" y="353"/>
                    <a:pt x="252" y="695"/>
                    <a:pt x="429" y="695"/>
                  </a:cubicBezTo>
                  <a:cubicBezTo>
                    <a:pt x="439" y="695"/>
                    <a:pt x="449" y="694"/>
                    <a:pt x="459" y="691"/>
                  </a:cubicBezTo>
                  <a:cubicBezTo>
                    <a:pt x="540" y="667"/>
                    <a:pt x="579" y="600"/>
                    <a:pt x="579" y="495"/>
                  </a:cubicBezTo>
                  <a:cubicBezTo>
                    <a:pt x="516" y="298"/>
                    <a:pt x="497" y="44"/>
                    <a:pt x="195" y="1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10"/>
            <p:cNvSpPr/>
            <p:nvPr/>
          </p:nvSpPr>
          <p:spPr>
            <a:xfrm>
              <a:off x="6831075" y="4093725"/>
              <a:ext cx="19550" cy="18350"/>
            </a:xfrm>
            <a:custGeom>
              <a:rect b="b" l="l" r="r" t="t"/>
              <a:pathLst>
                <a:path extrusionOk="0" h="734" w="782">
                  <a:moveTo>
                    <a:pt x="0" y="1"/>
                  </a:moveTo>
                  <a:lnTo>
                    <a:pt x="0" y="1"/>
                  </a:lnTo>
                  <a:cubicBezTo>
                    <a:pt x="44" y="456"/>
                    <a:pt x="259" y="648"/>
                    <a:pt x="782" y="734"/>
                  </a:cubicBezTo>
                  <a:cubicBezTo>
                    <a:pt x="595" y="307"/>
                    <a:pt x="427" y="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10"/>
            <p:cNvSpPr/>
            <p:nvPr/>
          </p:nvSpPr>
          <p:spPr>
            <a:xfrm>
              <a:off x="6667225" y="4017875"/>
              <a:ext cx="14450" cy="14100"/>
            </a:xfrm>
            <a:custGeom>
              <a:rect b="b" l="l" r="r" t="t"/>
              <a:pathLst>
                <a:path extrusionOk="0" h="564" w="578">
                  <a:moveTo>
                    <a:pt x="265" y="1"/>
                  </a:moveTo>
                  <a:cubicBezTo>
                    <a:pt x="122" y="1"/>
                    <a:pt x="0" y="128"/>
                    <a:pt x="17" y="279"/>
                  </a:cubicBezTo>
                  <a:cubicBezTo>
                    <a:pt x="22" y="456"/>
                    <a:pt x="156" y="547"/>
                    <a:pt x="329" y="562"/>
                  </a:cubicBezTo>
                  <a:cubicBezTo>
                    <a:pt x="340" y="563"/>
                    <a:pt x="351" y="563"/>
                    <a:pt x="361" y="563"/>
                  </a:cubicBezTo>
                  <a:cubicBezTo>
                    <a:pt x="494" y="563"/>
                    <a:pt x="565" y="478"/>
                    <a:pt x="578" y="332"/>
                  </a:cubicBezTo>
                  <a:cubicBezTo>
                    <a:pt x="564" y="169"/>
                    <a:pt x="492" y="30"/>
                    <a:pt x="314" y="6"/>
                  </a:cubicBezTo>
                  <a:cubicBezTo>
                    <a:pt x="298" y="2"/>
                    <a:pt x="281" y="1"/>
                    <a:pt x="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10"/>
            <p:cNvSpPr/>
            <p:nvPr/>
          </p:nvSpPr>
          <p:spPr>
            <a:xfrm>
              <a:off x="7101375" y="3765925"/>
              <a:ext cx="16800" cy="14025"/>
            </a:xfrm>
            <a:custGeom>
              <a:rect b="b" l="l" r="r" t="t"/>
              <a:pathLst>
                <a:path extrusionOk="0" h="561" w="672">
                  <a:moveTo>
                    <a:pt x="671" y="0"/>
                  </a:moveTo>
                  <a:lnTo>
                    <a:pt x="671" y="0"/>
                  </a:lnTo>
                  <a:cubicBezTo>
                    <a:pt x="365" y="72"/>
                    <a:pt x="231" y="355"/>
                    <a:pt x="1" y="522"/>
                  </a:cubicBezTo>
                  <a:cubicBezTo>
                    <a:pt x="181" y="544"/>
                    <a:pt x="313" y="560"/>
                    <a:pt x="409" y="560"/>
                  </a:cubicBezTo>
                  <a:cubicBezTo>
                    <a:pt x="671" y="560"/>
                    <a:pt x="671" y="442"/>
                    <a:pt x="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10"/>
            <p:cNvSpPr/>
            <p:nvPr/>
          </p:nvSpPr>
          <p:spPr>
            <a:xfrm>
              <a:off x="6901875" y="4166075"/>
              <a:ext cx="18975" cy="14425"/>
            </a:xfrm>
            <a:custGeom>
              <a:rect b="b" l="l" r="r" t="t"/>
              <a:pathLst>
                <a:path extrusionOk="0" h="577" w="759">
                  <a:moveTo>
                    <a:pt x="290" y="1"/>
                  </a:moveTo>
                  <a:cubicBezTo>
                    <a:pt x="180" y="1"/>
                    <a:pt x="124" y="181"/>
                    <a:pt x="73" y="284"/>
                  </a:cubicBezTo>
                  <a:cubicBezTo>
                    <a:pt x="39" y="375"/>
                    <a:pt x="15" y="476"/>
                    <a:pt x="1" y="576"/>
                  </a:cubicBezTo>
                  <a:lnTo>
                    <a:pt x="470" y="576"/>
                  </a:lnTo>
                  <a:cubicBezTo>
                    <a:pt x="758" y="337"/>
                    <a:pt x="533" y="131"/>
                    <a:pt x="365" y="25"/>
                  </a:cubicBezTo>
                  <a:cubicBezTo>
                    <a:pt x="338" y="8"/>
                    <a:pt x="313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10"/>
            <p:cNvSpPr/>
            <p:nvPr/>
          </p:nvSpPr>
          <p:spPr>
            <a:xfrm>
              <a:off x="6458675" y="4611825"/>
              <a:ext cx="16325" cy="11750"/>
            </a:xfrm>
            <a:custGeom>
              <a:rect b="b" l="l" r="r" t="t"/>
              <a:pathLst>
                <a:path extrusionOk="0" h="470" w="653">
                  <a:moveTo>
                    <a:pt x="247" y="0"/>
                  </a:moveTo>
                  <a:cubicBezTo>
                    <a:pt x="179" y="0"/>
                    <a:pt x="109" y="5"/>
                    <a:pt x="41" y="5"/>
                  </a:cubicBezTo>
                  <a:cubicBezTo>
                    <a:pt x="28" y="5"/>
                    <a:pt x="14" y="5"/>
                    <a:pt x="1" y="5"/>
                  </a:cubicBezTo>
                  <a:lnTo>
                    <a:pt x="1" y="5"/>
                  </a:lnTo>
                  <a:cubicBezTo>
                    <a:pt x="63" y="333"/>
                    <a:pt x="107" y="470"/>
                    <a:pt x="249" y="470"/>
                  </a:cubicBezTo>
                  <a:cubicBezTo>
                    <a:pt x="337" y="470"/>
                    <a:pt x="462" y="417"/>
                    <a:pt x="653" y="326"/>
                  </a:cubicBezTo>
                  <a:cubicBezTo>
                    <a:pt x="603" y="38"/>
                    <a:pt x="434" y="0"/>
                    <a:pt x="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10"/>
            <p:cNvSpPr/>
            <p:nvPr/>
          </p:nvSpPr>
          <p:spPr>
            <a:xfrm>
              <a:off x="6845700" y="4128325"/>
              <a:ext cx="13275" cy="16100"/>
            </a:xfrm>
            <a:custGeom>
              <a:rect b="b" l="l" r="r" t="t"/>
              <a:pathLst>
                <a:path extrusionOk="0" h="644" w="531">
                  <a:moveTo>
                    <a:pt x="121" y="0"/>
                  </a:moveTo>
                  <a:cubicBezTo>
                    <a:pt x="90" y="0"/>
                    <a:pt x="56" y="2"/>
                    <a:pt x="19" y="6"/>
                  </a:cubicBezTo>
                  <a:cubicBezTo>
                    <a:pt x="0" y="347"/>
                    <a:pt x="82" y="615"/>
                    <a:pt x="489" y="644"/>
                  </a:cubicBezTo>
                  <a:cubicBezTo>
                    <a:pt x="489" y="337"/>
                    <a:pt x="530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10"/>
            <p:cNvSpPr/>
            <p:nvPr/>
          </p:nvSpPr>
          <p:spPr>
            <a:xfrm>
              <a:off x="6673750" y="3876850"/>
              <a:ext cx="16750" cy="12125"/>
            </a:xfrm>
            <a:custGeom>
              <a:rect b="b" l="l" r="r" t="t"/>
              <a:pathLst>
                <a:path extrusionOk="0" h="485" w="670">
                  <a:moveTo>
                    <a:pt x="323" y="0"/>
                  </a:moveTo>
                  <a:cubicBezTo>
                    <a:pt x="256" y="0"/>
                    <a:pt x="193" y="26"/>
                    <a:pt x="149" y="82"/>
                  </a:cubicBezTo>
                  <a:cubicBezTo>
                    <a:pt x="1" y="284"/>
                    <a:pt x="245" y="327"/>
                    <a:pt x="360" y="399"/>
                  </a:cubicBezTo>
                  <a:cubicBezTo>
                    <a:pt x="454" y="436"/>
                    <a:pt x="553" y="465"/>
                    <a:pt x="652" y="475"/>
                  </a:cubicBezTo>
                  <a:lnTo>
                    <a:pt x="652" y="475"/>
                  </a:lnTo>
                  <a:cubicBezTo>
                    <a:pt x="649" y="344"/>
                    <a:pt x="669" y="205"/>
                    <a:pt x="571" y="111"/>
                  </a:cubicBezTo>
                  <a:cubicBezTo>
                    <a:pt x="501" y="41"/>
                    <a:pt x="409" y="0"/>
                    <a:pt x="323" y="0"/>
                  </a:cubicBezTo>
                  <a:close/>
                  <a:moveTo>
                    <a:pt x="652" y="475"/>
                  </a:moveTo>
                  <a:cubicBezTo>
                    <a:pt x="652" y="478"/>
                    <a:pt x="652" y="482"/>
                    <a:pt x="652" y="485"/>
                  </a:cubicBezTo>
                  <a:lnTo>
                    <a:pt x="657" y="475"/>
                  </a:lnTo>
                  <a:cubicBezTo>
                    <a:pt x="656" y="475"/>
                    <a:pt x="654" y="475"/>
                    <a:pt x="652" y="4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10"/>
            <p:cNvSpPr/>
            <p:nvPr/>
          </p:nvSpPr>
          <p:spPr>
            <a:xfrm>
              <a:off x="6668000" y="3988650"/>
              <a:ext cx="18350" cy="8150"/>
            </a:xfrm>
            <a:custGeom>
              <a:rect b="b" l="l" r="r" t="t"/>
              <a:pathLst>
                <a:path extrusionOk="0" h="326" w="734">
                  <a:moveTo>
                    <a:pt x="576" y="0"/>
                  </a:moveTo>
                  <a:cubicBezTo>
                    <a:pt x="543" y="10"/>
                    <a:pt x="509" y="13"/>
                    <a:pt x="472" y="13"/>
                  </a:cubicBezTo>
                  <a:cubicBezTo>
                    <a:pt x="412" y="13"/>
                    <a:pt x="349" y="5"/>
                    <a:pt x="288" y="5"/>
                  </a:cubicBezTo>
                  <a:cubicBezTo>
                    <a:pt x="167" y="5"/>
                    <a:pt x="56" y="37"/>
                    <a:pt x="1" y="230"/>
                  </a:cubicBezTo>
                  <a:cubicBezTo>
                    <a:pt x="136" y="286"/>
                    <a:pt x="262" y="325"/>
                    <a:pt x="379" y="325"/>
                  </a:cubicBezTo>
                  <a:cubicBezTo>
                    <a:pt x="507" y="325"/>
                    <a:pt x="624" y="279"/>
                    <a:pt x="734" y="154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0"/>
            <p:cNvSpPr/>
            <p:nvPr/>
          </p:nvSpPr>
          <p:spPr>
            <a:xfrm>
              <a:off x="6983600" y="4050000"/>
              <a:ext cx="13550" cy="10325"/>
            </a:xfrm>
            <a:custGeom>
              <a:rect b="b" l="l" r="r" t="t"/>
              <a:pathLst>
                <a:path extrusionOk="0" h="413" w="542">
                  <a:moveTo>
                    <a:pt x="336" y="0"/>
                  </a:moveTo>
                  <a:cubicBezTo>
                    <a:pt x="211" y="72"/>
                    <a:pt x="0" y="67"/>
                    <a:pt x="10" y="278"/>
                  </a:cubicBezTo>
                  <a:cubicBezTo>
                    <a:pt x="20" y="412"/>
                    <a:pt x="154" y="412"/>
                    <a:pt x="259" y="412"/>
                  </a:cubicBezTo>
                  <a:cubicBezTo>
                    <a:pt x="408" y="408"/>
                    <a:pt x="523" y="350"/>
                    <a:pt x="532" y="192"/>
                  </a:cubicBezTo>
                  <a:cubicBezTo>
                    <a:pt x="542" y="67"/>
                    <a:pt x="465" y="0"/>
                    <a:pt x="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0"/>
            <p:cNvSpPr/>
            <p:nvPr/>
          </p:nvSpPr>
          <p:spPr>
            <a:xfrm>
              <a:off x="6691000" y="4025450"/>
              <a:ext cx="10575" cy="10425"/>
            </a:xfrm>
            <a:custGeom>
              <a:rect b="b" l="l" r="r" t="t"/>
              <a:pathLst>
                <a:path extrusionOk="0" h="417" w="423">
                  <a:moveTo>
                    <a:pt x="194" y="1"/>
                  </a:moveTo>
                  <a:cubicBezTo>
                    <a:pt x="75" y="1"/>
                    <a:pt x="10" y="85"/>
                    <a:pt x="6" y="211"/>
                  </a:cubicBezTo>
                  <a:cubicBezTo>
                    <a:pt x="1" y="326"/>
                    <a:pt x="82" y="398"/>
                    <a:pt x="207" y="417"/>
                  </a:cubicBezTo>
                  <a:cubicBezTo>
                    <a:pt x="303" y="398"/>
                    <a:pt x="403" y="369"/>
                    <a:pt x="418" y="239"/>
                  </a:cubicBezTo>
                  <a:cubicBezTo>
                    <a:pt x="423" y="124"/>
                    <a:pt x="384" y="33"/>
                    <a:pt x="264" y="9"/>
                  </a:cubicBezTo>
                  <a:cubicBezTo>
                    <a:pt x="239" y="3"/>
                    <a:pt x="216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0"/>
            <p:cNvSpPr/>
            <p:nvPr/>
          </p:nvSpPr>
          <p:spPr>
            <a:xfrm>
              <a:off x="6894900" y="3973300"/>
              <a:ext cx="13350" cy="9975"/>
            </a:xfrm>
            <a:custGeom>
              <a:rect b="b" l="l" r="r" t="t"/>
              <a:pathLst>
                <a:path extrusionOk="0" h="399" w="534">
                  <a:moveTo>
                    <a:pt x="347" y="0"/>
                  </a:moveTo>
                  <a:cubicBezTo>
                    <a:pt x="180" y="0"/>
                    <a:pt x="62" y="82"/>
                    <a:pt x="26" y="250"/>
                  </a:cubicBezTo>
                  <a:cubicBezTo>
                    <a:pt x="1" y="326"/>
                    <a:pt x="57" y="398"/>
                    <a:pt x="129" y="398"/>
                  </a:cubicBezTo>
                  <a:cubicBezTo>
                    <a:pt x="139" y="398"/>
                    <a:pt x="150" y="397"/>
                    <a:pt x="160" y="394"/>
                  </a:cubicBezTo>
                  <a:cubicBezTo>
                    <a:pt x="313" y="370"/>
                    <a:pt x="467" y="322"/>
                    <a:pt x="524" y="154"/>
                  </a:cubicBezTo>
                  <a:cubicBezTo>
                    <a:pt x="534" y="71"/>
                    <a:pt x="466" y="1"/>
                    <a:pt x="384" y="1"/>
                  </a:cubicBezTo>
                  <a:cubicBezTo>
                    <a:pt x="381" y="1"/>
                    <a:pt x="378" y="1"/>
                    <a:pt x="376" y="1"/>
                  </a:cubicBezTo>
                  <a:cubicBezTo>
                    <a:pt x="366" y="0"/>
                    <a:pt x="357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0"/>
            <p:cNvSpPr/>
            <p:nvPr/>
          </p:nvSpPr>
          <p:spPr>
            <a:xfrm>
              <a:off x="7369275" y="4687400"/>
              <a:ext cx="12725" cy="12125"/>
            </a:xfrm>
            <a:custGeom>
              <a:rect b="b" l="l" r="r" t="t"/>
              <a:pathLst>
                <a:path extrusionOk="0" h="485" w="509">
                  <a:moveTo>
                    <a:pt x="470" y="1"/>
                  </a:moveTo>
                  <a:lnTo>
                    <a:pt x="470" y="1"/>
                  </a:lnTo>
                  <a:cubicBezTo>
                    <a:pt x="442" y="6"/>
                    <a:pt x="410" y="7"/>
                    <a:pt x="378" y="7"/>
                  </a:cubicBezTo>
                  <a:cubicBezTo>
                    <a:pt x="357" y="7"/>
                    <a:pt x="335" y="6"/>
                    <a:pt x="314" y="6"/>
                  </a:cubicBezTo>
                  <a:cubicBezTo>
                    <a:pt x="206" y="6"/>
                    <a:pt x="101" y="17"/>
                    <a:pt x="63" y="145"/>
                  </a:cubicBezTo>
                  <a:cubicBezTo>
                    <a:pt x="1" y="341"/>
                    <a:pt x="178" y="413"/>
                    <a:pt x="317" y="485"/>
                  </a:cubicBezTo>
                  <a:cubicBezTo>
                    <a:pt x="509" y="365"/>
                    <a:pt x="470" y="178"/>
                    <a:pt x="4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0"/>
            <p:cNvSpPr/>
            <p:nvPr/>
          </p:nvSpPr>
          <p:spPr>
            <a:xfrm>
              <a:off x="6809625" y="4044200"/>
              <a:ext cx="13275" cy="12325"/>
            </a:xfrm>
            <a:custGeom>
              <a:rect b="b" l="l" r="r" t="t"/>
              <a:pathLst>
                <a:path extrusionOk="0" h="493" w="531">
                  <a:moveTo>
                    <a:pt x="75" y="1"/>
                  </a:moveTo>
                  <a:cubicBezTo>
                    <a:pt x="57" y="1"/>
                    <a:pt x="39" y="1"/>
                    <a:pt x="20" y="2"/>
                  </a:cubicBezTo>
                  <a:lnTo>
                    <a:pt x="0" y="21"/>
                  </a:lnTo>
                  <a:cubicBezTo>
                    <a:pt x="5" y="127"/>
                    <a:pt x="10" y="227"/>
                    <a:pt x="10" y="333"/>
                  </a:cubicBezTo>
                  <a:cubicBezTo>
                    <a:pt x="158" y="400"/>
                    <a:pt x="293" y="492"/>
                    <a:pt x="455" y="492"/>
                  </a:cubicBezTo>
                  <a:cubicBezTo>
                    <a:pt x="466" y="492"/>
                    <a:pt x="478" y="492"/>
                    <a:pt x="489" y="491"/>
                  </a:cubicBezTo>
                  <a:cubicBezTo>
                    <a:pt x="530" y="160"/>
                    <a:pt x="391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0"/>
            <p:cNvSpPr/>
            <p:nvPr/>
          </p:nvSpPr>
          <p:spPr>
            <a:xfrm>
              <a:off x="6857350" y="4016450"/>
              <a:ext cx="15450" cy="11350"/>
            </a:xfrm>
            <a:custGeom>
              <a:rect b="b" l="l" r="r" t="t"/>
              <a:pathLst>
                <a:path extrusionOk="0" h="454" w="618">
                  <a:moveTo>
                    <a:pt x="339" y="0"/>
                  </a:moveTo>
                  <a:lnTo>
                    <a:pt x="23" y="10"/>
                  </a:lnTo>
                  <a:cubicBezTo>
                    <a:pt x="44" y="186"/>
                    <a:pt x="1" y="453"/>
                    <a:pt x="221" y="453"/>
                  </a:cubicBezTo>
                  <a:cubicBezTo>
                    <a:pt x="247" y="453"/>
                    <a:pt x="276" y="449"/>
                    <a:pt x="310" y="441"/>
                  </a:cubicBezTo>
                  <a:cubicBezTo>
                    <a:pt x="617" y="374"/>
                    <a:pt x="368" y="154"/>
                    <a:pt x="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0"/>
            <p:cNvSpPr/>
            <p:nvPr/>
          </p:nvSpPr>
          <p:spPr>
            <a:xfrm>
              <a:off x="6852750" y="4066525"/>
              <a:ext cx="8775" cy="9650"/>
            </a:xfrm>
            <a:custGeom>
              <a:rect b="b" l="l" r="r" t="t"/>
              <a:pathLst>
                <a:path extrusionOk="0" h="386" w="351">
                  <a:moveTo>
                    <a:pt x="220" y="0"/>
                  </a:moveTo>
                  <a:cubicBezTo>
                    <a:pt x="217" y="0"/>
                    <a:pt x="214" y="0"/>
                    <a:pt x="212" y="1"/>
                  </a:cubicBezTo>
                  <a:cubicBezTo>
                    <a:pt x="54" y="10"/>
                    <a:pt x="25" y="144"/>
                    <a:pt x="1" y="269"/>
                  </a:cubicBezTo>
                  <a:cubicBezTo>
                    <a:pt x="9" y="337"/>
                    <a:pt x="67" y="385"/>
                    <a:pt x="131" y="385"/>
                  </a:cubicBezTo>
                  <a:cubicBezTo>
                    <a:pt x="143" y="385"/>
                    <a:pt x="156" y="383"/>
                    <a:pt x="169" y="379"/>
                  </a:cubicBezTo>
                  <a:cubicBezTo>
                    <a:pt x="274" y="365"/>
                    <a:pt x="351" y="269"/>
                    <a:pt x="341" y="159"/>
                  </a:cubicBezTo>
                  <a:cubicBezTo>
                    <a:pt x="341" y="75"/>
                    <a:pt x="305" y="0"/>
                    <a:pt x="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0"/>
            <p:cNvSpPr/>
            <p:nvPr/>
          </p:nvSpPr>
          <p:spPr>
            <a:xfrm>
              <a:off x="6938775" y="3958300"/>
              <a:ext cx="9625" cy="8900"/>
            </a:xfrm>
            <a:custGeom>
              <a:rect b="b" l="l" r="r" t="t"/>
              <a:pathLst>
                <a:path extrusionOk="0" h="356" w="385">
                  <a:moveTo>
                    <a:pt x="162" y="1"/>
                  </a:moveTo>
                  <a:cubicBezTo>
                    <a:pt x="153" y="1"/>
                    <a:pt x="144" y="1"/>
                    <a:pt x="135" y="2"/>
                  </a:cubicBezTo>
                  <a:cubicBezTo>
                    <a:pt x="54" y="7"/>
                    <a:pt x="1" y="88"/>
                    <a:pt x="25" y="160"/>
                  </a:cubicBezTo>
                  <a:cubicBezTo>
                    <a:pt x="54" y="261"/>
                    <a:pt x="135" y="337"/>
                    <a:pt x="241" y="352"/>
                  </a:cubicBezTo>
                  <a:cubicBezTo>
                    <a:pt x="252" y="354"/>
                    <a:pt x="263" y="355"/>
                    <a:pt x="273" y="355"/>
                  </a:cubicBezTo>
                  <a:cubicBezTo>
                    <a:pt x="342" y="355"/>
                    <a:pt x="376" y="300"/>
                    <a:pt x="384" y="208"/>
                  </a:cubicBezTo>
                  <a:cubicBezTo>
                    <a:pt x="353" y="104"/>
                    <a:pt x="296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10"/>
            <p:cNvSpPr/>
            <p:nvPr/>
          </p:nvSpPr>
          <p:spPr>
            <a:xfrm>
              <a:off x="7109400" y="4045250"/>
              <a:ext cx="10925" cy="7875"/>
            </a:xfrm>
            <a:custGeom>
              <a:rect b="b" l="l" r="r" t="t"/>
              <a:pathLst>
                <a:path extrusionOk="0" h="315" w="437">
                  <a:moveTo>
                    <a:pt x="246" y="1"/>
                  </a:moveTo>
                  <a:cubicBezTo>
                    <a:pt x="109" y="1"/>
                    <a:pt x="50" y="88"/>
                    <a:pt x="15" y="214"/>
                  </a:cubicBezTo>
                  <a:cubicBezTo>
                    <a:pt x="0" y="278"/>
                    <a:pt x="3" y="301"/>
                    <a:pt x="43" y="301"/>
                  </a:cubicBezTo>
                  <a:cubicBezTo>
                    <a:pt x="55" y="301"/>
                    <a:pt x="69" y="299"/>
                    <a:pt x="87" y="296"/>
                  </a:cubicBezTo>
                  <a:cubicBezTo>
                    <a:pt x="202" y="272"/>
                    <a:pt x="355" y="315"/>
                    <a:pt x="403" y="157"/>
                  </a:cubicBezTo>
                  <a:cubicBezTo>
                    <a:pt x="437" y="66"/>
                    <a:pt x="365" y="23"/>
                    <a:pt x="288" y="3"/>
                  </a:cubicBezTo>
                  <a:cubicBezTo>
                    <a:pt x="273" y="2"/>
                    <a:pt x="259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10"/>
            <p:cNvSpPr/>
            <p:nvPr/>
          </p:nvSpPr>
          <p:spPr>
            <a:xfrm>
              <a:off x="6693275" y="4000500"/>
              <a:ext cx="9250" cy="10125"/>
            </a:xfrm>
            <a:custGeom>
              <a:rect b="b" l="l" r="r" t="t"/>
              <a:pathLst>
                <a:path extrusionOk="0" h="405" w="370">
                  <a:moveTo>
                    <a:pt x="212" y="1"/>
                  </a:moveTo>
                  <a:cubicBezTo>
                    <a:pt x="73" y="97"/>
                    <a:pt x="1" y="212"/>
                    <a:pt x="111" y="365"/>
                  </a:cubicBezTo>
                  <a:cubicBezTo>
                    <a:pt x="136" y="390"/>
                    <a:pt x="168" y="404"/>
                    <a:pt x="203" y="404"/>
                  </a:cubicBezTo>
                  <a:cubicBezTo>
                    <a:pt x="215" y="404"/>
                    <a:pt x="228" y="402"/>
                    <a:pt x="240" y="399"/>
                  </a:cubicBezTo>
                  <a:cubicBezTo>
                    <a:pt x="370" y="327"/>
                    <a:pt x="346" y="193"/>
                    <a:pt x="356" y="73"/>
                  </a:cubicBezTo>
                  <a:lnTo>
                    <a:pt x="3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10"/>
            <p:cNvSpPr/>
            <p:nvPr/>
          </p:nvSpPr>
          <p:spPr>
            <a:xfrm>
              <a:off x="6766000" y="4022050"/>
              <a:ext cx="10950" cy="10475"/>
            </a:xfrm>
            <a:custGeom>
              <a:rect b="b" l="l" r="r" t="t"/>
              <a:pathLst>
                <a:path extrusionOk="0" h="419" w="438">
                  <a:moveTo>
                    <a:pt x="290" y="1"/>
                  </a:moveTo>
                  <a:cubicBezTo>
                    <a:pt x="243" y="1"/>
                    <a:pt x="166" y="48"/>
                    <a:pt x="126" y="88"/>
                  </a:cubicBezTo>
                  <a:cubicBezTo>
                    <a:pt x="78" y="145"/>
                    <a:pt x="35" y="208"/>
                    <a:pt x="6" y="275"/>
                  </a:cubicBezTo>
                  <a:cubicBezTo>
                    <a:pt x="6" y="323"/>
                    <a:pt x="6" y="366"/>
                    <a:pt x="1" y="419"/>
                  </a:cubicBezTo>
                  <a:cubicBezTo>
                    <a:pt x="130" y="414"/>
                    <a:pt x="250" y="385"/>
                    <a:pt x="313" y="251"/>
                  </a:cubicBezTo>
                  <a:cubicBezTo>
                    <a:pt x="356" y="169"/>
                    <a:pt x="437" y="73"/>
                    <a:pt x="313" y="6"/>
                  </a:cubicBezTo>
                  <a:cubicBezTo>
                    <a:pt x="306" y="3"/>
                    <a:pt x="298" y="1"/>
                    <a:pt x="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10"/>
            <p:cNvSpPr/>
            <p:nvPr/>
          </p:nvSpPr>
          <p:spPr>
            <a:xfrm>
              <a:off x="6478325" y="4619725"/>
              <a:ext cx="9625" cy="11875"/>
            </a:xfrm>
            <a:custGeom>
              <a:rect b="b" l="l" r="r" t="t"/>
              <a:pathLst>
                <a:path extrusionOk="0" h="475" w="385">
                  <a:moveTo>
                    <a:pt x="1" y="0"/>
                  </a:moveTo>
                  <a:lnTo>
                    <a:pt x="1" y="0"/>
                  </a:lnTo>
                  <a:cubicBezTo>
                    <a:pt x="10" y="158"/>
                    <a:pt x="10" y="316"/>
                    <a:pt x="20" y="475"/>
                  </a:cubicBezTo>
                  <a:cubicBezTo>
                    <a:pt x="384" y="168"/>
                    <a:pt x="384" y="15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10"/>
            <p:cNvSpPr/>
            <p:nvPr/>
          </p:nvSpPr>
          <p:spPr>
            <a:xfrm>
              <a:off x="6260150" y="50406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63" y="0"/>
                  </a:moveTo>
                  <a:cubicBezTo>
                    <a:pt x="44" y="44"/>
                    <a:pt x="1" y="96"/>
                    <a:pt x="15" y="130"/>
                  </a:cubicBezTo>
                  <a:cubicBezTo>
                    <a:pt x="41" y="164"/>
                    <a:pt x="78" y="183"/>
                    <a:pt x="120" y="183"/>
                  </a:cubicBezTo>
                  <a:cubicBezTo>
                    <a:pt x="125" y="183"/>
                    <a:pt x="130" y="183"/>
                    <a:pt x="135" y="183"/>
                  </a:cubicBezTo>
                  <a:cubicBezTo>
                    <a:pt x="173" y="154"/>
                    <a:pt x="192" y="106"/>
                    <a:pt x="187" y="58"/>
                  </a:cubicBezTo>
                  <a:cubicBezTo>
                    <a:pt x="173" y="29"/>
                    <a:pt x="106" y="2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0"/>
            <p:cNvSpPr/>
            <p:nvPr/>
          </p:nvSpPr>
          <p:spPr>
            <a:xfrm>
              <a:off x="7119225" y="3982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5" y="1"/>
                  </a:moveTo>
                  <a:cubicBezTo>
                    <a:pt x="71" y="1"/>
                    <a:pt x="67" y="2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3" y="183"/>
                    <a:pt x="116" y="183"/>
                  </a:cubicBezTo>
                  <a:cubicBezTo>
                    <a:pt x="121" y="183"/>
                    <a:pt x="126" y="183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9"/>
                    <a:pt x="106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0"/>
            <p:cNvSpPr/>
            <p:nvPr/>
          </p:nvSpPr>
          <p:spPr>
            <a:xfrm>
              <a:off x="5983150" y="4877325"/>
              <a:ext cx="6125" cy="6000"/>
            </a:xfrm>
            <a:custGeom>
              <a:rect b="b" l="l" r="r" t="t"/>
              <a:pathLst>
                <a:path extrusionOk="0" h="240" w="245">
                  <a:moveTo>
                    <a:pt x="153" y="0"/>
                  </a:moveTo>
                  <a:cubicBezTo>
                    <a:pt x="22" y="24"/>
                    <a:pt x="24" y="135"/>
                    <a:pt x="6" y="234"/>
                  </a:cubicBezTo>
                  <a:lnTo>
                    <a:pt x="6" y="234"/>
                  </a:lnTo>
                  <a:cubicBezTo>
                    <a:pt x="105" y="216"/>
                    <a:pt x="221" y="218"/>
                    <a:pt x="240" y="86"/>
                  </a:cubicBezTo>
                  <a:cubicBezTo>
                    <a:pt x="244" y="62"/>
                    <a:pt x="177" y="0"/>
                    <a:pt x="153" y="0"/>
                  </a:cubicBezTo>
                  <a:close/>
                  <a:moveTo>
                    <a:pt x="6" y="234"/>
                  </a:moveTo>
                  <a:lnTo>
                    <a:pt x="6" y="234"/>
                  </a:lnTo>
                  <a:cubicBezTo>
                    <a:pt x="4" y="234"/>
                    <a:pt x="2" y="235"/>
                    <a:pt x="0" y="235"/>
                  </a:cubicBezTo>
                  <a:lnTo>
                    <a:pt x="5" y="240"/>
                  </a:lnTo>
                  <a:cubicBezTo>
                    <a:pt x="5" y="238"/>
                    <a:pt x="6" y="236"/>
                    <a:pt x="6" y="2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10"/>
            <p:cNvSpPr/>
            <p:nvPr/>
          </p:nvSpPr>
          <p:spPr>
            <a:xfrm>
              <a:off x="7119350" y="4002350"/>
              <a:ext cx="4825" cy="4475"/>
            </a:xfrm>
            <a:custGeom>
              <a:rect b="b" l="l" r="r" t="t"/>
              <a:pathLst>
                <a:path extrusionOk="0" h="179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8" y="145"/>
                    <a:pt x="82" y="179"/>
                    <a:pt x="115" y="179"/>
                  </a:cubicBezTo>
                  <a:cubicBezTo>
                    <a:pt x="120" y="179"/>
                    <a:pt x="125" y="178"/>
                    <a:pt x="130" y="176"/>
                  </a:cubicBezTo>
                  <a:cubicBezTo>
                    <a:pt x="163" y="167"/>
                    <a:pt x="168" y="95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10"/>
            <p:cNvSpPr/>
            <p:nvPr/>
          </p:nvSpPr>
          <p:spPr>
            <a:xfrm>
              <a:off x="6875400" y="4010325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4" y="49"/>
                    <a:pt x="1" y="102"/>
                    <a:pt x="15" y="135"/>
                  </a:cubicBezTo>
                  <a:cubicBezTo>
                    <a:pt x="29" y="164"/>
                    <a:pt x="96" y="173"/>
                    <a:pt x="140" y="193"/>
                  </a:cubicBezTo>
                  <a:cubicBezTo>
                    <a:pt x="159" y="149"/>
                    <a:pt x="202" y="97"/>
                    <a:pt x="192" y="63"/>
                  </a:cubicBezTo>
                  <a:cubicBezTo>
                    <a:pt x="178" y="30"/>
                    <a:pt x="111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10"/>
            <p:cNvSpPr/>
            <p:nvPr/>
          </p:nvSpPr>
          <p:spPr>
            <a:xfrm>
              <a:off x="6781825" y="4033725"/>
              <a:ext cx="8300" cy="6725"/>
            </a:xfrm>
            <a:custGeom>
              <a:rect b="b" l="l" r="r" t="t"/>
              <a:pathLst>
                <a:path extrusionOk="0" h="269" w="332">
                  <a:moveTo>
                    <a:pt x="147" y="0"/>
                  </a:moveTo>
                  <a:cubicBezTo>
                    <a:pt x="55" y="0"/>
                    <a:pt x="26" y="135"/>
                    <a:pt x="1" y="268"/>
                  </a:cubicBezTo>
                  <a:cubicBezTo>
                    <a:pt x="10" y="268"/>
                    <a:pt x="19" y="268"/>
                    <a:pt x="28" y="268"/>
                  </a:cubicBezTo>
                  <a:cubicBezTo>
                    <a:pt x="155" y="268"/>
                    <a:pt x="264" y="235"/>
                    <a:pt x="331" y="110"/>
                  </a:cubicBezTo>
                  <a:cubicBezTo>
                    <a:pt x="250" y="32"/>
                    <a:pt x="191" y="0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10"/>
            <p:cNvSpPr/>
            <p:nvPr/>
          </p:nvSpPr>
          <p:spPr>
            <a:xfrm>
              <a:off x="6845925" y="4036700"/>
              <a:ext cx="8425" cy="6175"/>
            </a:xfrm>
            <a:custGeom>
              <a:rect b="b" l="l" r="r" t="t"/>
              <a:pathLst>
                <a:path extrusionOk="0" h="247" w="337">
                  <a:moveTo>
                    <a:pt x="168" y="0"/>
                  </a:moveTo>
                  <a:lnTo>
                    <a:pt x="1" y="5"/>
                  </a:lnTo>
                  <a:cubicBezTo>
                    <a:pt x="21" y="106"/>
                    <a:pt x="27" y="247"/>
                    <a:pt x="137" y="247"/>
                  </a:cubicBezTo>
                  <a:cubicBezTo>
                    <a:pt x="158" y="247"/>
                    <a:pt x="182" y="242"/>
                    <a:pt x="212" y="230"/>
                  </a:cubicBezTo>
                  <a:cubicBezTo>
                    <a:pt x="336" y="178"/>
                    <a:pt x="259" y="63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10"/>
            <p:cNvSpPr/>
            <p:nvPr/>
          </p:nvSpPr>
          <p:spPr>
            <a:xfrm>
              <a:off x="6939625" y="405422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3" y="1"/>
                  </a:moveTo>
                  <a:cubicBezTo>
                    <a:pt x="68" y="1"/>
                    <a:pt x="63" y="2"/>
                    <a:pt x="58" y="4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6"/>
                    <a:pt x="86" y="182"/>
                    <a:pt x="120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7"/>
                    <a:pt x="173" y="100"/>
                    <a:pt x="192" y="52"/>
                  </a:cubicBezTo>
                  <a:cubicBezTo>
                    <a:pt x="151" y="35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10"/>
            <p:cNvSpPr/>
            <p:nvPr/>
          </p:nvSpPr>
          <p:spPr>
            <a:xfrm>
              <a:off x="6867725" y="4058350"/>
              <a:ext cx="4700" cy="4550"/>
            </a:xfrm>
            <a:custGeom>
              <a:rect b="b" l="l" r="r" t="t"/>
              <a:pathLst>
                <a:path extrusionOk="0" h="182" w="188">
                  <a:moveTo>
                    <a:pt x="120" y="0"/>
                  </a:moveTo>
                  <a:cubicBezTo>
                    <a:pt x="89" y="0"/>
                    <a:pt x="39" y="33"/>
                    <a:pt x="1" y="50"/>
                  </a:cubicBezTo>
                  <a:cubicBezTo>
                    <a:pt x="15" y="98"/>
                    <a:pt x="25" y="165"/>
                    <a:pt x="54" y="179"/>
                  </a:cubicBezTo>
                  <a:cubicBezTo>
                    <a:pt x="58" y="181"/>
                    <a:pt x="63" y="182"/>
                    <a:pt x="69" y="182"/>
                  </a:cubicBezTo>
                  <a:cubicBezTo>
                    <a:pt x="103" y="182"/>
                    <a:pt x="151" y="148"/>
                    <a:pt x="188" y="131"/>
                  </a:cubicBezTo>
                  <a:cubicBezTo>
                    <a:pt x="169" y="88"/>
                    <a:pt x="164" y="16"/>
                    <a:pt x="130" y="2"/>
                  </a:cubicBezTo>
                  <a:cubicBezTo>
                    <a:pt x="127" y="1"/>
                    <a:pt x="124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10"/>
            <p:cNvSpPr/>
            <p:nvPr/>
          </p:nvSpPr>
          <p:spPr>
            <a:xfrm>
              <a:off x="6955550" y="4058350"/>
              <a:ext cx="4825" cy="4550"/>
            </a:xfrm>
            <a:custGeom>
              <a:rect b="b" l="l" r="r" t="t"/>
              <a:pathLst>
                <a:path extrusionOk="0" h="182" w="193">
                  <a:moveTo>
                    <a:pt x="124" y="0"/>
                  </a:moveTo>
                  <a:cubicBezTo>
                    <a:pt x="90" y="0"/>
                    <a:pt x="44" y="33"/>
                    <a:pt x="1" y="50"/>
                  </a:cubicBezTo>
                  <a:cubicBezTo>
                    <a:pt x="20" y="98"/>
                    <a:pt x="25" y="165"/>
                    <a:pt x="58" y="179"/>
                  </a:cubicBezTo>
                  <a:cubicBezTo>
                    <a:pt x="62" y="181"/>
                    <a:pt x="67" y="182"/>
                    <a:pt x="72" y="182"/>
                  </a:cubicBezTo>
                  <a:cubicBezTo>
                    <a:pt x="103" y="182"/>
                    <a:pt x="151" y="148"/>
                    <a:pt x="193" y="131"/>
                  </a:cubicBezTo>
                  <a:cubicBezTo>
                    <a:pt x="169" y="88"/>
                    <a:pt x="164" y="16"/>
                    <a:pt x="135" y="2"/>
                  </a:cubicBezTo>
                  <a:cubicBezTo>
                    <a:pt x="131" y="1"/>
                    <a:pt x="128" y="0"/>
                    <a:pt x="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10"/>
            <p:cNvSpPr/>
            <p:nvPr/>
          </p:nvSpPr>
          <p:spPr>
            <a:xfrm>
              <a:off x="6995450" y="4066325"/>
              <a:ext cx="4825" cy="4500"/>
            </a:xfrm>
            <a:custGeom>
              <a:rect b="b" l="l" r="r" t="t"/>
              <a:pathLst>
                <a:path extrusionOk="0" h="180" w="193">
                  <a:moveTo>
                    <a:pt x="122" y="1"/>
                  </a:moveTo>
                  <a:cubicBezTo>
                    <a:pt x="91" y="1"/>
                    <a:pt x="42" y="35"/>
                    <a:pt x="1" y="52"/>
                  </a:cubicBezTo>
                  <a:cubicBezTo>
                    <a:pt x="20" y="100"/>
                    <a:pt x="30" y="162"/>
                    <a:pt x="58" y="176"/>
                  </a:cubicBezTo>
                  <a:cubicBezTo>
                    <a:pt x="63" y="179"/>
                    <a:pt x="69" y="180"/>
                    <a:pt x="75" y="180"/>
                  </a:cubicBezTo>
                  <a:cubicBezTo>
                    <a:pt x="108" y="180"/>
                    <a:pt x="152" y="150"/>
                    <a:pt x="193" y="133"/>
                  </a:cubicBezTo>
                  <a:cubicBezTo>
                    <a:pt x="173" y="90"/>
                    <a:pt x="169" y="18"/>
                    <a:pt x="135" y="4"/>
                  </a:cubicBezTo>
                  <a:cubicBezTo>
                    <a:pt x="131" y="2"/>
                    <a:pt x="127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10"/>
            <p:cNvSpPr/>
            <p:nvPr/>
          </p:nvSpPr>
          <p:spPr>
            <a:xfrm>
              <a:off x="6837900" y="4072525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0"/>
                  </a:moveTo>
                  <a:cubicBezTo>
                    <a:pt x="19" y="110"/>
                    <a:pt x="15" y="241"/>
                    <a:pt x="168" y="241"/>
                  </a:cubicBezTo>
                  <a:cubicBezTo>
                    <a:pt x="176" y="241"/>
                    <a:pt x="184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19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10"/>
            <p:cNvSpPr/>
            <p:nvPr/>
          </p:nvSpPr>
          <p:spPr>
            <a:xfrm>
              <a:off x="6735575" y="413782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0" y="134"/>
                  </a:cubicBezTo>
                  <a:cubicBezTo>
                    <a:pt x="25" y="163"/>
                    <a:pt x="92" y="173"/>
                    <a:pt x="140" y="192"/>
                  </a:cubicBezTo>
                  <a:lnTo>
                    <a:pt x="197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10"/>
            <p:cNvSpPr/>
            <p:nvPr/>
          </p:nvSpPr>
          <p:spPr>
            <a:xfrm>
              <a:off x="6923325" y="4170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7" y="0"/>
                  </a:moveTo>
                  <a:cubicBezTo>
                    <a:pt x="72" y="0"/>
                    <a:pt x="67" y="1"/>
                    <a:pt x="63" y="3"/>
                  </a:cubicBezTo>
                  <a:cubicBezTo>
                    <a:pt x="29" y="17"/>
                    <a:pt x="20" y="85"/>
                    <a:pt x="1" y="132"/>
                  </a:cubicBezTo>
                  <a:cubicBezTo>
                    <a:pt x="38" y="149"/>
                    <a:pt x="86" y="183"/>
                    <a:pt x="120" y="183"/>
                  </a:cubicBezTo>
                  <a:cubicBezTo>
                    <a:pt x="125" y="183"/>
                    <a:pt x="130" y="182"/>
                    <a:pt x="135" y="180"/>
                  </a:cubicBezTo>
                  <a:cubicBezTo>
                    <a:pt x="164" y="171"/>
                    <a:pt x="173" y="99"/>
                    <a:pt x="192" y="56"/>
                  </a:cubicBezTo>
                  <a:cubicBezTo>
                    <a:pt x="155" y="39"/>
                    <a:pt x="110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10"/>
            <p:cNvSpPr/>
            <p:nvPr/>
          </p:nvSpPr>
          <p:spPr>
            <a:xfrm>
              <a:off x="6702800" y="4245825"/>
              <a:ext cx="5725" cy="4550"/>
            </a:xfrm>
            <a:custGeom>
              <a:rect b="b" l="l" r="r" t="t"/>
              <a:pathLst>
                <a:path extrusionOk="0" h="182" w="229">
                  <a:moveTo>
                    <a:pt x="113" y="0"/>
                  </a:moveTo>
                  <a:cubicBezTo>
                    <a:pt x="108" y="0"/>
                    <a:pt x="103" y="1"/>
                    <a:pt x="99" y="3"/>
                  </a:cubicBezTo>
                  <a:cubicBezTo>
                    <a:pt x="0" y="46"/>
                    <a:pt x="44" y="181"/>
                    <a:pt x="133" y="181"/>
                  </a:cubicBezTo>
                  <a:cubicBezTo>
                    <a:pt x="144" y="181"/>
                    <a:pt x="155" y="180"/>
                    <a:pt x="166" y="176"/>
                  </a:cubicBezTo>
                  <a:cubicBezTo>
                    <a:pt x="200" y="161"/>
                    <a:pt x="209" y="94"/>
                    <a:pt x="229" y="51"/>
                  </a:cubicBezTo>
                  <a:cubicBezTo>
                    <a:pt x="191" y="35"/>
                    <a:pt x="144" y="0"/>
                    <a:pt x="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10"/>
            <p:cNvSpPr/>
            <p:nvPr/>
          </p:nvSpPr>
          <p:spPr>
            <a:xfrm>
              <a:off x="6797325" y="4095200"/>
              <a:ext cx="5025" cy="5250"/>
            </a:xfrm>
            <a:custGeom>
              <a:rect b="b" l="l" r="r" t="t"/>
              <a:pathLst>
                <a:path extrusionOk="0" h="210" w="201">
                  <a:moveTo>
                    <a:pt x="76" y="1"/>
                  </a:moveTo>
                  <a:cubicBezTo>
                    <a:pt x="0" y="1"/>
                    <a:pt x="61" y="152"/>
                    <a:pt x="32" y="210"/>
                  </a:cubicBezTo>
                  <a:lnTo>
                    <a:pt x="200" y="57"/>
                  </a:lnTo>
                  <a:cubicBezTo>
                    <a:pt x="139" y="17"/>
                    <a:pt x="100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10"/>
            <p:cNvSpPr/>
            <p:nvPr/>
          </p:nvSpPr>
          <p:spPr>
            <a:xfrm>
              <a:off x="7325200" y="4108350"/>
              <a:ext cx="4100" cy="8175"/>
            </a:xfrm>
            <a:custGeom>
              <a:rect b="b" l="l" r="r" t="t"/>
              <a:pathLst>
                <a:path extrusionOk="0" h="327" w="164">
                  <a:moveTo>
                    <a:pt x="0" y="0"/>
                  </a:moveTo>
                  <a:cubicBezTo>
                    <a:pt x="0" y="134"/>
                    <a:pt x="34" y="254"/>
                    <a:pt x="163" y="326"/>
                  </a:cubicBezTo>
                  <a:cubicBezTo>
                    <a:pt x="163" y="192"/>
                    <a:pt x="130" y="7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10"/>
            <p:cNvSpPr/>
            <p:nvPr/>
          </p:nvSpPr>
          <p:spPr>
            <a:xfrm>
              <a:off x="7244925" y="4301725"/>
              <a:ext cx="100650" cy="119350"/>
            </a:xfrm>
            <a:custGeom>
              <a:rect b="b" l="l" r="r" t="t"/>
              <a:pathLst>
                <a:path extrusionOk="0" h="4774" w="4026">
                  <a:moveTo>
                    <a:pt x="2066" y="964"/>
                  </a:moveTo>
                  <a:lnTo>
                    <a:pt x="2193" y="1021"/>
                  </a:lnTo>
                  <a:lnTo>
                    <a:pt x="2193" y="1021"/>
                  </a:lnTo>
                  <a:cubicBezTo>
                    <a:pt x="2175" y="1067"/>
                    <a:pt x="2161" y="1104"/>
                    <a:pt x="2142" y="1151"/>
                  </a:cubicBezTo>
                  <a:cubicBezTo>
                    <a:pt x="2094" y="1132"/>
                    <a:pt x="2027" y="1122"/>
                    <a:pt x="2018" y="1093"/>
                  </a:cubicBezTo>
                  <a:cubicBezTo>
                    <a:pt x="2003" y="1060"/>
                    <a:pt x="2047" y="1007"/>
                    <a:pt x="2066" y="964"/>
                  </a:cubicBezTo>
                  <a:close/>
                  <a:moveTo>
                    <a:pt x="2545" y="1"/>
                  </a:moveTo>
                  <a:lnTo>
                    <a:pt x="2545" y="1"/>
                  </a:lnTo>
                  <a:cubicBezTo>
                    <a:pt x="2339" y="130"/>
                    <a:pt x="2416" y="485"/>
                    <a:pt x="2114" y="523"/>
                  </a:cubicBezTo>
                  <a:cubicBezTo>
                    <a:pt x="2101" y="524"/>
                    <a:pt x="2089" y="525"/>
                    <a:pt x="2077" y="525"/>
                  </a:cubicBezTo>
                  <a:cubicBezTo>
                    <a:pt x="1873" y="525"/>
                    <a:pt x="1718" y="313"/>
                    <a:pt x="1512" y="313"/>
                  </a:cubicBezTo>
                  <a:cubicBezTo>
                    <a:pt x="1472" y="313"/>
                    <a:pt x="1430" y="321"/>
                    <a:pt x="1385" y="341"/>
                  </a:cubicBezTo>
                  <a:cubicBezTo>
                    <a:pt x="1457" y="1208"/>
                    <a:pt x="1409" y="1275"/>
                    <a:pt x="551" y="1539"/>
                  </a:cubicBezTo>
                  <a:cubicBezTo>
                    <a:pt x="427" y="1582"/>
                    <a:pt x="302" y="1635"/>
                    <a:pt x="187" y="1697"/>
                  </a:cubicBezTo>
                  <a:cubicBezTo>
                    <a:pt x="58" y="1750"/>
                    <a:pt x="0" y="1903"/>
                    <a:pt x="58" y="2028"/>
                  </a:cubicBezTo>
                  <a:cubicBezTo>
                    <a:pt x="89" y="2097"/>
                    <a:pt x="149" y="2112"/>
                    <a:pt x="218" y="2112"/>
                  </a:cubicBezTo>
                  <a:cubicBezTo>
                    <a:pt x="255" y="2112"/>
                    <a:pt x="296" y="2108"/>
                    <a:pt x="336" y="2104"/>
                  </a:cubicBezTo>
                  <a:cubicBezTo>
                    <a:pt x="491" y="2091"/>
                    <a:pt x="612" y="2082"/>
                    <a:pt x="709" y="2082"/>
                  </a:cubicBezTo>
                  <a:cubicBezTo>
                    <a:pt x="1037" y="2082"/>
                    <a:pt x="1090" y="2192"/>
                    <a:pt x="1261" y="2651"/>
                  </a:cubicBezTo>
                  <a:cubicBezTo>
                    <a:pt x="1342" y="2876"/>
                    <a:pt x="1366" y="3188"/>
                    <a:pt x="1562" y="3274"/>
                  </a:cubicBezTo>
                  <a:cubicBezTo>
                    <a:pt x="1917" y="3432"/>
                    <a:pt x="1908" y="3566"/>
                    <a:pt x="1821" y="3911"/>
                  </a:cubicBezTo>
                  <a:cubicBezTo>
                    <a:pt x="1769" y="4137"/>
                    <a:pt x="1860" y="4549"/>
                    <a:pt x="2401" y="4774"/>
                  </a:cubicBezTo>
                  <a:cubicBezTo>
                    <a:pt x="2267" y="4247"/>
                    <a:pt x="2324" y="3873"/>
                    <a:pt x="2698" y="3633"/>
                  </a:cubicBezTo>
                  <a:cubicBezTo>
                    <a:pt x="2885" y="3513"/>
                    <a:pt x="2876" y="3331"/>
                    <a:pt x="2904" y="3149"/>
                  </a:cubicBezTo>
                  <a:cubicBezTo>
                    <a:pt x="2952" y="2814"/>
                    <a:pt x="2789" y="2555"/>
                    <a:pt x="2636" y="2258"/>
                  </a:cubicBezTo>
                  <a:cubicBezTo>
                    <a:pt x="3019" y="2124"/>
                    <a:pt x="3432" y="2243"/>
                    <a:pt x="3690" y="1865"/>
                  </a:cubicBezTo>
                  <a:cubicBezTo>
                    <a:pt x="3882" y="1582"/>
                    <a:pt x="3494" y="1098"/>
                    <a:pt x="4026" y="959"/>
                  </a:cubicBezTo>
                  <a:cubicBezTo>
                    <a:pt x="3908" y="805"/>
                    <a:pt x="3822" y="634"/>
                    <a:pt x="3601" y="634"/>
                  </a:cubicBezTo>
                  <a:cubicBezTo>
                    <a:pt x="3560" y="634"/>
                    <a:pt x="3516" y="640"/>
                    <a:pt x="3465" y="652"/>
                  </a:cubicBezTo>
                  <a:cubicBezTo>
                    <a:pt x="3427" y="663"/>
                    <a:pt x="3387" y="667"/>
                    <a:pt x="3347" y="667"/>
                  </a:cubicBezTo>
                  <a:cubicBezTo>
                    <a:pt x="3165" y="667"/>
                    <a:pt x="2967" y="578"/>
                    <a:pt x="2775" y="547"/>
                  </a:cubicBezTo>
                  <a:cubicBezTo>
                    <a:pt x="2420" y="489"/>
                    <a:pt x="2885" y="72"/>
                    <a:pt x="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10"/>
            <p:cNvSpPr/>
            <p:nvPr/>
          </p:nvSpPr>
          <p:spPr>
            <a:xfrm>
              <a:off x="6876850" y="4288300"/>
              <a:ext cx="67225" cy="118300"/>
            </a:xfrm>
            <a:custGeom>
              <a:rect b="b" l="l" r="r" t="t"/>
              <a:pathLst>
                <a:path extrusionOk="0" h="4732" w="2689">
                  <a:moveTo>
                    <a:pt x="1318" y="1"/>
                  </a:moveTo>
                  <a:cubicBezTo>
                    <a:pt x="1160" y="25"/>
                    <a:pt x="786" y="39"/>
                    <a:pt x="949" y="202"/>
                  </a:cubicBezTo>
                  <a:cubicBezTo>
                    <a:pt x="1390" y="653"/>
                    <a:pt x="1064" y="1127"/>
                    <a:pt x="1055" y="1549"/>
                  </a:cubicBezTo>
                  <a:cubicBezTo>
                    <a:pt x="1050" y="1860"/>
                    <a:pt x="1035" y="2402"/>
                    <a:pt x="475" y="2550"/>
                  </a:cubicBezTo>
                  <a:cubicBezTo>
                    <a:pt x="235" y="2618"/>
                    <a:pt x="0" y="3025"/>
                    <a:pt x="96" y="3183"/>
                  </a:cubicBezTo>
                  <a:cubicBezTo>
                    <a:pt x="297" y="3533"/>
                    <a:pt x="115" y="3964"/>
                    <a:pt x="393" y="4252"/>
                  </a:cubicBezTo>
                  <a:cubicBezTo>
                    <a:pt x="586" y="4444"/>
                    <a:pt x="920" y="4731"/>
                    <a:pt x="1092" y="4731"/>
                  </a:cubicBezTo>
                  <a:cubicBezTo>
                    <a:pt x="1117" y="4731"/>
                    <a:pt x="1138" y="4725"/>
                    <a:pt x="1155" y="4712"/>
                  </a:cubicBezTo>
                  <a:cubicBezTo>
                    <a:pt x="1534" y="4424"/>
                    <a:pt x="2229" y="4702"/>
                    <a:pt x="2372" y="4022"/>
                  </a:cubicBezTo>
                  <a:cubicBezTo>
                    <a:pt x="2411" y="3864"/>
                    <a:pt x="2689" y="3681"/>
                    <a:pt x="2564" y="3542"/>
                  </a:cubicBezTo>
                  <a:cubicBezTo>
                    <a:pt x="2307" y="3263"/>
                    <a:pt x="2378" y="2643"/>
                    <a:pt x="1821" y="2643"/>
                  </a:cubicBezTo>
                  <a:cubicBezTo>
                    <a:pt x="1776" y="2643"/>
                    <a:pt x="1727" y="2647"/>
                    <a:pt x="1673" y="2656"/>
                  </a:cubicBezTo>
                  <a:cubicBezTo>
                    <a:pt x="1658" y="2658"/>
                    <a:pt x="1645" y="2660"/>
                    <a:pt x="1632" y="2660"/>
                  </a:cubicBezTo>
                  <a:cubicBezTo>
                    <a:pt x="1462" y="2660"/>
                    <a:pt x="1496" y="2426"/>
                    <a:pt x="1438" y="2301"/>
                  </a:cubicBezTo>
                  <a:cubicBezTo>
                    <a:pt x="1400" y="2225"/>
                    <a:pt x="1424" y="2186"/>
                    <a:pt x="1519" y="2133"/>
                  </a:cubicBezTo>
                  <a:cubicBezTo>
                    <a:pt x="2104" y="1822"/>
                    <a:pt x="2099" y="1817"/>
                    <a:pt x="2118" y="1352"/>
                  </a:cubicBezTo>
                  <a:cubicBezTo>
                    <a:pt x="2128" y="1161"/>
                    <a:pt x="2118" y="978"/>
                    <a:pt x="2118" y="792"/>
                  </a:cubicBezTo>
                  <a:lnTo>
                    <a:pt x="1797" y="796"/>
                  </a:lnTo>
                  <a:cubicBezTo>
                    <a:pt x="1783" y="892"/>
                    <a:pt x="1783" y="1002"/>
                    <a:pt x="1673" y="1041"/>
                  </a:cubicBezTo>
                  <a:cubicBezTo>
                    <a:pt x="1658" y="1045"/>
                    <a:pt x="1644" y="1048"/>
                    <a:pt x="1630" y="1048"/>
                  </a:cubicBezTo>
                  <a:cubicBezTo>
                    <a:pt x="1558" y="1048"/>
                    <a:pt x="1506" y="990"/>
                    <a:pt x="1534" y="926"/>
                  </a:cubicBezTo>
                  <a:cubicBezTo>
                    <a:pt x="1644" y="653"/>
                    <a:pt x="1385" y="523"/>
                    <a:pt x="1318" y="317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10"/>
            <p:cNvSpPr/>
            <p:nvPr/>
          </p:nvSpPr>
          <p:spPr>
            <a:xfrm>
              <a:off x="6465025" y="4631925"/>
              <a:ext cx="96850" cy="101500"/>
            </a:xfrm>
            <a:custGeom>
              <a:rect b="b" l="l" r="r" t="t"/>
              <a:pathLst>
                <a:path extrusionOk="0" h="4060" w="3874">
                  <a:moveTo>
                    <a:pt x="1496" y="1"/>
                  </a:moveTo>
                  <a:cubicBezTo>
                    <a:pt x="1496" y="54"/>
                    <a:pt x="1491" y="102"/>
                    <a:pt x="1487" y="154"/>
                  </a:cubicBezTo>
                  <a:cubicBezTo>
                    <a:pt x="1451" y="260"/>
                    <a:pt x="1551" y="505"/>
                    <a:pt x="1406" y="505"/>
                  </a:cubicBezTo>
                  <a:cubicBezTo>
                    <a:pt x="1374" y="505"/>
                    <a:pt x="1330" y="493"/>
                    <a:pt x="1271" y="466"/>
                  </a:cubicBezTo>
                  <a:cubicBezTo>
                    <a:pt x="1174" y="421"/>
                    <a:pt x="1098" y="398"/>
                    <a:pt x="1035" y="398"/>
                  </a:cubicBezTo>
                  <a:cubicBezTo>
                    <a:pt x="924" y="398"/>
                    <a:pt x="854" y="471"/>
                    <a:pt x="787" y="624"/>
                  </a:cubicBezTo>
                  <a:cubicBezTo>
                    <a:pt x="672" y="897"/>
                    <a:pt x="811" y="1031"/>
                    <a:pt x="1046" y="1098"/>
                  </a:cubicBezTo>
                  <a:cubicBezTo>
                    <a:pt x="1319" y="1170"/>
                    <a:pt x="1530" y="1295"/>
                    <a:pt x="1621" y="1654"/>
                  </a:cubicBezTo>
                  <a:cubicBezTo>
                    <a:pt x="1301" y="1654"/>
                    <a:pt x="1071" y="1904"/>
                    <a:pt x="767" y="1904"/>
                  </a:cubicBezTo>
                  <a:cubicBezTo>
                    <a:pt x="711" y="1904"/>
                    <a:pt x="653" y="1895"/>
                    <a:pt x="590" y="1875"/>
                  </a:cubicBezTo>
                  <a:lnTo>
                    <a:pt x="590" y="1875"/>
                  </a:lnTo>
                  <a:cubicBezTo>
                    <a:pt x="590" y="2134"/>
                    <a:pt x="868" y="2215"/>
                    <a:pt x="768" y="2469"/>
                  </a:cubicBezTo>
                  <a:cubicBezTo>
                    <a:pt x="538" y="2608"/>
                    <a:pt x="130" y="2522"/>
                    <a:pt x="63" y="2953"/>
                  </a:cubicBezTo>
                  <a:cubicBezTo>
                    <a:pt x="1" y="3346"/>
                    <a:pt x="408" y="3298"/>
                    <a:pt x="533" y="3504"/>
                  </a:cubicBezTo>
                  <a:cubicBezTo>
                    <a:pt x="633" y="3178"/>
                    <a:pt x="800" y="2978"/>
                    <a:pt x="1100" y="2978"/>
                  </a:cubicBezTo>
                  <a:cubicBezTo>
                    <a:pt x="1174" y="2978"/>
                    <a:pt x="1256" y="2990"/>
                    <a:pt x="1348" y="3015"/>
                  </a:cubicBezTo>
                  <a:cubicBezTo>
                    <a:pt x="1412" y="3033"/>
                    <a:pt x="1479" y="3037"/>
                    <a:pt x="1549" y="3037"/>
                  </a:cubicBezTo>
                  <a:cubicBezTo>
                    <a:pt x="1635" y="3037"/>
                    <a:pt x="1725" y="3030"/>
                    <a:pt x="1813" y="3030"/>
                  </a:cubicBezTo>
                  <a:cubicBezTo>
                    <a:pt x="2004" y="2920"/>
                    <a:pt x="1961" y="2733"/>
                    <a:pt x="1966" y="2560"/>
                  </a:cubicBezTo>
                  <a:cubicBezTo>
                    <a:pt x="1803" y="2431"/>
                    <a:pt x="1520" y="2345"/>
                    <a:pt x="1808" y="2067"/>
                  </a:cubicBezTo>
                  <a:cubicBezTo>
                    <a:pt x="1822" y="1908"/>
                    <a:pt x="1846" y="1736"/>
                    <a:pt x="2019" y="1688"/>
                  </a:cubicBezTo>
                  <a:cubicBezTo>
                    <a:pt x="2036" y="1683"/>
                    <a:pt x="2052" y="1681"/>
                    <a:pt x="2067" y="1681"/>
                  </a:cubicBezTo>
                  <a:cubicBezTo>
                    <a:pt x="2179" y="1681"/>
                    <a:pt x="2241" y="1798"/>
                    <a:pt x="2292" y="1904"/>
                  </a:cubicBezTo>
                  <a:cubicBezTo>
                    <a:pt x="2300" y="1903"/>
                    <a:pt x="2308" y="1903"/>
                    <a:pt x="2316" y="1903"/>
                  </a:cubicBezTo>
                  <a:cubicBezTo>
                    <a:pt x="2491" y="1903"/>
                    <a:pt x="2624" y="2002"/>
                    <a:pt x="2771" y="2067"/>
                  </a:cubicBezTo>
                  <a:cubicBezTo>
                    <a:pt x="3303" y="2335"/>
                    <a:pt x="3428" y="2805"/>
                    <a:pt x="3092" y="3250"/>
                  </a:cubicBezTo>
                  <a:cubicBezTo>
                    <a:pt x="2790" y="3653"/>
                    <a:pt x="2795" y="3648"/>
                    <a:pt x="3207" y="3936"/>
                  </a:cubicBezTo>
                  <a:cubicBezTo>
                    <a:pt x="3276" y="3984"/>
                    <a:pt x="3331" y="4059"/>
                    <a:pt x="3429" y="4059"/>
                  </a:cubicBezTo>
                  <a:cubicBezTo>
                    <a:pt x="3448" y="4059"/>
                    <a:pt x="3468" y="4057"/>
                    <a:pt x="3490" y="4051"/>
                  </a:cubicBezTo>
                  <a:cubicBezTo>
                    <a:pt x="3873" y="3667"/>
                    <a:pt x="3691" y="3164"/>
                    <a:pt x="3734" y="2709"/>
                  </a:cubicBezTo>
                  <a:cubicBezTo>
                    <a:pt x="3576" y="2464"/>
                    <a:pt x="3567" y="2186"/>
                    <a:pt x="3567" y="1908"/>
                  </a:cubicBezTo>
                  <a:cubicBezTo>
                    <a:pt x="3539" y="1905"/>
                    <a:pt x="3510" y="1904"/>
                    <a:pt x="3481" y="1904"/>
                  </a:cubicBezTo>
                  <a:cubicBezTo>
                    <a:pt x="3418" y="1904"/>
                    <a:pt x="3352" y="1909"/>
                    <a:pt x="3288" y="1909"/>
                  </a:cubicBezTo>
                  <a:cubicBezTo>
                    <a:pt x="3120" y="1909"/>
                    <a:pt x="2968" y="1873"/>
                    <a:pt x="2924" y="1611"/>
                  </a:cubicBezTo>
                  <a:lnTo>
                    <a:pt x="2613" y="1434"/>
                  </a:lnTo>
                  <a:cubicBezTo>
                    <a:pt x="1884" y="1285"/>
                    <a:pt x="1765" y="1175"/>
                    <a:pt x="1884" y="523"/>
                  </a:cubicBezTo>
                  <a:cubicBezTo>
                    <a:pt x="1952" y="140"/>
                    <a:pt x="1808" y="39"/>
                    <a:pt x="1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10"/>
            <p:cNvSpPr/>
            <p:nvPr/>
          </p:nvSpPr>
          <p:spPr>
            <a:xfrm>
              <a:off x="6472225" y="4861250"/>
              <a:ext cx="98750" cy="74200"/>
            </a:xfrm>
            <a:custGeom>
              <a:rect b="b" l="l" r="r" t="t"/>
              <a:pathLst>
                <a:path extrusionOk="0" h="2968" w="3950">
                  <a:moveTo>
                    <a:pt x="3322" y="1"/>
                  </a:moveTo>
                  <a:cubicBezTo>
                    <a:pt x="3255" y="78"/>
                    <a:pt x="3235" y="92"/>
                    <a:pt x="3221" y="116"/>
                  </a:cubicBezTo>
                  <a:cubicBezTo>
                    <a:pt x="3097" y="274"/>
                    <a:pt x="3235" y="413"/>
                    <a:pt x="3255" y="562"/>
                  </a:cubicBezTo>
                  <a:cubicBezTo>
                    <a:pt x="3290" y="856"/>
                    <a:pt x="3232" y="1009"/>
                    <a:pt x="3074" y="1009"/>
                  </a:cubicBezTo>
                  <a:cubicBezTo>
                    <a:pt x="2997" y="1009"/>
                    <a:pt x="2898" y="974"/>
                    <a:pt x="2775" y="902"/>
                  </a:cubicBezTo>
                  <a:cubicBezTo>
                    <a:pt x="2580" y="786"/>
                    <a:pt x="2355" y="725"/>
                    <a:pt x="2129" y="725"/>
                  </a:cubicBezTo>
                  <a:cubicBezTo>
                    <a:pt x="2066" y="725"/>
                    <a:pt x="2004" y="730"/>
                    <a:pt x="1941" y="739"/>
                  </a:cubicBezTo>
                  <a:cubicBezTo>
                    <a:pt x="1783" y="758"/>
                    <a:pt x="1654" y="912"/>
                    <a:pt x="1731" y="1007"/>
                  </a:cubicBezTo>
                  <a:cubicBezTo>
                    <a:pt x="2033" y="1367"/>
                    <a:pt x="1865" y="1798"/>
                    <a:pt x="1970" y="2182"/>
                  </a:cubicBezTo>
                  <a:cubicBezTo>
                    <a:pt x="2082" y="2575"/>
                    <a:pt x="2121" y="2670"/>
                    <a:pt x="1920" y="2670"/>
                  </a:cubicBezTo>
                  <a:cubicBezTo>
                    <a:pt x="1854" y="2670"/>
                    <a:pt x="1762" y="2659"/>
                    <a:pt x="1640" y="2646"/>
                  </a:cubicBezTo>
                  <a:cubicBezTo>
                    <a:pt x="1386" y="2618"/>
                    <a:pt x="1088" y="2680"/>
                    <a:pt x="1007" y="2311"/>
                  </a:cubicBezTo>
                  <a:cubicBezTo>
                    <a:pt x="995" y="2256"/>
                    <a:pt x="939" y="2231"/>
                    <a:pt x="889" y="2231"/>
                  </a:cubicBezTo>
                  <a:cubicBezTo>
                    <a:pt x="856" y="2231"/>
                    <a:pt x="827" y="2242"/>
                    <a:pt x="815" y="2263"/>
                  </a:cubicBezTo>
                  <a:cubicBezTo>
                    <a:pt x="652" y="2603"/>
                    <a:pt x="250" y="2579"/>
                    <a:pt x="0" y="2761"/>
                  </a:cubicBezTo>
                  <a:cubicBezTo>
                    <a:pt x="59" y="2917"/>
                    <a:pt x="150" y="2961"/>
                    <a:pt x="235" y="2961"/>
                  </a:cubicBezTo>
                  <a:cubicBezTo>
                    <a:pt x="275" y="2961"/>
                    <a:pt x="313" y="2951"/>
                    <a:pt x="346" y="2939"/>
                  </a:cubicBezTo>
                  <a:cubicBezTo>
                    <a:pt x="519" y="2870"/>
                    <a:pt x="702" y="2835"/>
                    <a:pt x="884" y="2835"/>
                  </a:cubicBezTo>
                  <a:cubicBezTo>
                    <a:pt x="1070" y="2835"/>
                    <a:pt x="1255" y="2871"/>
                    <a:pt x="1429" y="2944"/>
                  </a:cubicBezTo>
                  <a:cubicBezTo>
                    <a:pt x="1477" y="2963"/>
                    <a:pt x="1531" y="2968"/>
                    <a:pt x="1586" y="2968"/>
                  </a:cubicBezTo>
                  <a:cubicBezTo>
                    <a:pt x="1641" y="2968"/>
                    <a:pt x="1697" y="2963"/>
                    <a:pt x="1750" y="2963"/>
                  </a:cubicBezTo>
                  <a:cubicBezTo>
                    <a:pt x="1781" y="2963"/>
                    <a:pt x="1811" y="2963"/>
                    <a:pt x="1840" y="2963"/>
                  </a:cubicBezTo>
                  <a:cubicBezTo>
                    <a:pt x="2320" y="2963"/>
                    <a:pt x="2362" y="2912"/>
                    <a:pt x="2502" y="2383"/>
                  </a:cubicBezTo>
                  <a:cubicBezTo>
                    <a:pt x="2565" y="2153"/>
                    <a:pt x="2608" y="1918"/>
                    <a:pt x="2675" y="1688"/>
                  </a:cubicBezTo>
                  <a:cubicBezTo>
                    <a:pt x="2708" y="1530"/>
                    <a:pt x="2847" y="1410"/>
                    <a:pt x="3010" y="1396"/>
                  </a:cubicBezTo>
                  <a:cubicBezTo>
                    <a:pt x="3016" y="1395"/>
                    <a:pt x="3022" y="1395"/>
                    <a:pt x="3028" y="1395"/>
                  </a:cubicBezTo>
                  <a:cubicBezTo>
                    <a:pt x="3165" y="1395"/>
                    <a:pt x="3244" y="1501"/>
                    <a:pt x="3322" y="1606"/>
                  </a:cubicBezTo>
                  <a:cubicBezTo>
                    <a:pt x="3432" y="1755"/>
                    <a:pt x="3394" y="2019"/>
                    <a:pt x="3672" y="2119"/>
                  </a:cubicBezTo>
                  <a:cubicBezTo>
                    <a:pt x="3950" y="1314"/>
                    <a:pt x="3590" y="691"/>
                    <a:pt x="3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10"/>
            <p:cNvSpPr/>
            <p:nvPr/>
          </p:nvSpPr>
          <p:spPr>
            <a:xfrm>
              <a:off x="7216800" y="4551950"/>
              <a:ext cx="98700" cy="57000"/>
            </a:xfrm>
            <a:custGeom>
              <a:rect b="b" l="l" r="r" t="t"/>
              <a:pathLst>
                <a:path extrusionOk="0" h="2280" w="3948">
                  <a:moveTo>
                    <a:pt x="2163" y="0"/>
                  </a:moveTo>
                  <a:cubicBezTo>
                    <a:pt x="1986" y="0"/>
                    <a:pt x="1827" y="37"/>
                    <a:pt x="1791" y="276"/>
                  </a:cubicBezTo>
                  <a:cubicBezTo>
                    <a:pt x="1757" y="522"/>
                    <a:pt x="1659" y="599"/>
                    <a:pt x="1524" y="599"/>
                  </a:cubicBezTo>
                  <a:cubicBezTo>
                    <a:pt x="1435" y="599"/>
                    <a:pt x="1330" y="566"/>
                    <a:pt x="1216" y="526"/>
                  </a:cubicBezTo>
                  <a:cubicBezTo>
                    <a:pt x="991" y="444"/>
                    <a:pt x="770" y="377"/>
                    <a:pt x="641" y="147"/>
                  </a:cubicBezTo>
                  <a:cubicBezTo>
                    <a:pt x="605" y="72"/>
                    <a:pt x="529" y="26"/>
                    <a:pt x="450" y="26"/>
                  </a:cubicBezTo>
                  <a:cubicBezTo>
                    <a:pt x="424" y="26"/>
                    <a:pt x="398" y="31"/>
                    <a:pt x="373" y="42"/>
                  </a:cubicBezTo>
                  <a:cubicBezTo>
                    <a:pt x="95" y="176"/>
                    <a:pt x="109" y="478"/>
                    <a:pt x="47" y="717"/>
                  </a:cubicBezTo>
                  <a:cubicBezTo>
                    <a:pt x="0" y="912"/>
                    <a:pt x="84" y="1097"/>
                    <a:pt x="305" y="1097"/>
                  </a:cubicBezTo>
                  <a:cubicBezTo>
                    <a:pt x="313" y="1097"/>
                    <a:pt x="321" y="1096"/>
                    <a:pt x="329" y="1096"/>
                  </a:cubicBezTo>
                  <a:cubicBezTo>
                    <a:pt x="345" y="1095"/>
                    <a:pt x="360" y="1094"/>
                    <a:pt x="375" y="1094"/>
                  </a:cubicBezTo>
                  <a:cubicBezTo>
                    <a:pt x="554" y="1094"/>
                    <a:pt x="722" y="1176"/>
                    <a:pt x="910" y="1176"/>
                  </a:cubicBezTo>
                  <a:cubicBezTo>
                    <a:pt x="1010" y="1176"/>
                    <a:pt x="1115" y="1153"/>
                    <a:pt x="1230" y="1082"/>
                  </a:cubicBezTo>
                  <a:cubicBezTo>
                    <a:pt x="1295" y="1041"/>
                    <a:pt x="1370" y="1028"/>
                    <a:pt x="1450" y="1028"/>
                  </a:cubicBezTo>
                  <a:cubicBezTo>
                    <a:pt x="1590" y="1028"/>
                    <a:pt x="1746" y="1068"/>
                    <a:pt x="1896" y="1068"/>
                  </a:cubicBezTo>
                  <a:cubicBezTo>
                    <a:pt x="2039" y="1068"/>
                    <a:pt x="2176" y="1031"/>
                    <a:pt x="2285" y="885"/>
                  </a:cubicBezTo>
                  <a:cubicBezTo>
                    <a:pt x="2716" y="1475"/>
                    <a:pt x="3080" y="2083"/>
                    <a:pt x="3948" y="2280"/>
                  </a:cubicBezTo>
                  <a:cubicBezTo>
                    <a:pt x="3852" y="1829"/>
                    <a:pt x="3708" y="1575"/>
                    <a:pt x="3660" y="1283"/>
                  </a:cubicBezTo>
                  <a:cubicBezTo>
                    <a:pt x="3637" y="1123"/>
                    <a:pt x="3542" y="998"/>
                    <a:pt x="3402" y="998"/>
                  </a:cubicBezTo>
                  <a:cubicBezTo>
                    <a:pt x="3341" y="998"/>
                    <a:pt x="3271" y="1021"/>
                    <a:pt x="3195" y="1077"/>
                  </a:cubicBezTo>
                  <a:cubicBezTo>
                    <a:pt x="3102" y="1143"/>
                    <a:pt x="3027" y="1170"/>
                    <a:pt x="2967" y="1170"/>
                  </a:cubicBezTo>
                  <a:cubicBezTo>
                    <a:pt x="2817" y="1170"/>
                    <a:pt x="2752" y="1002"/>
                    <a:pt x="2687" y="842"/>
                  </a:cubicBezTo>
                  <a:cubicBezTo>
                    <a:pt x="2630" y="693"/>
                    <a:pt x="2592" y="540"/>
                    <a:pt x="2577" y="387"/>
                  </a:cubicBezTo>
                  <a:cubicBezTo>
                    <a:pt x="2553" y="185"/>
                    <a:pt x="2515" y="13"/>
                    <a:pt x="2270" y="3"/>
                  </a:cubicBezTo>
                  <a:cubicBezTo>
                    <a:pt x="2235" y="2"/>
                    <a:pt x="2198" y="0"/>
                    <a:pt x="2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10"/>
            <p:cNvSpPr/>
            <p:nvPr/>
          </p:nvSpPr>
          <p:spPr>
            <a:xfrm>
              <a:off x="7047700" y="4628950"/>
              <a:ext cx="66050" cy="62675"/>
            </a:xfrm>
            <a:custGeom>
              <a:rect b="b" l="l" r="r" t="t"/>
              <a:pathLst>
                <a:path extrusionOk="0" h="2507" w="2642">
                  <a:moveTo>
                    <a:pt x="1611" y="1"/>
                  </a:moveTo>
                  <a:cubicBezTo>
                    <a:pt x="1455" y="1"/>
                    <a:pt x="1298" y="34"/>
                    <a:pt x="1151" y="101"/>
                  </a:cubicBezTo>
                  <a:cubicBezTo>
                    <a:pt x="777" y="273"/>
                    <a:pt x="437" y="527"/>
                    <a:pt x="82" y="748"/>
                  </a:cubicBezTo>
                  <a:cubicBezTo>
                    <a:pt x="0" y="1160"/>
                    <a:pt x="274" y="1539"/>
                    <a:pt x="494" y="1716"/>
                  </a:cubicBezTo>
                  <a:cubicBezTo>
                    <a:pt x="748" y="1929"/>
                    <a:pt x="1135" y="2275"/>
                    <a:pt x="1395" y="2275"/>
                  </a:cubicBezTo>
                  <a:cubicBezTo>
                    <a:pt x="1410" y="2275"/>
                    <a:pt x="1424" y="2274"/>
                    <a:pt x="1438" y="2272"/>
                  </a:cubicBezTo>
                  <a:cubicBezTo>
                    <a:pt x="1498" y="2261"/>
                    <a:pt x="1555" y="2257"/>
                    <a:pt x="1610" y="2257"/>
                  </a:cubicBezTo>
                  <a:cubicBezTo>
                    <a:pt x="1992" y="2257"/>
                    <a:pt x="2285" y="2473"/>
                    <a:pt x="2636" y="2502"/>
                  </a:cubicBezTo>
                  <a:lnTo>
                    <a:pt x="2641" y="2507"/>
                  </a:lnTo>
                  <a:cubicBezTo>
                    <a:pt x="2524" y="1751"/>
                    <a:pt x="2509" y="1654"/>
                    <a:pt x="1913" y="1654"/>
                  </a:cubicBezTo>
                  <a:cubicBezTo>
                    <a:pt x="1824" y="1654"/>
                    <a:pt x="1723" y="1656"/>
                    <a:pt x="1606" y="1658"/>
                  </a:cubicBezTo>
                  <a:cubicBezTo>
                    <a:pt x="1587" y="1658"/>
                    <a:pt x="1565" y="1663"/>
                    <a:pt x="1548" y="1663"/>
                  </a:cubicBezTo>
                  <a:cubicBezTo>
                    <a:pt x="1539" y="1663"/>
                    <a:pt x="1531" y="1662"/>
                    <a:pt x="1524" y="1658"/>
                  </a:cubicBezTo>
                  <a:cubicBezTo>
                    <a:pt x="1275" y="1519"/>
                    <a:pt x="978" y="1424"/>
                    <a:pt x="806" y="1222"/>
                  </a:cubicBezTo>
                  <a:cubicBezTo>
                    <a:pt x="705" y="1102"/>
                    <a:pt x="820" y="767"/>
                    <a:pt x="992" y="671"/>
                  </a:cubicBezTo>
                  <a:cubicBezTo>
                    <a:pt x="1186" y="564"/>
                    <a:pt x="1396" y="425"/>
                    <a:pt x="1617" y="425"/>
                  </a:cubicBezTo>
                  <a:cubicBezTo>
                    <a:pt x="1724" y="425"/>
                    <a:pt x="1834" y="457"/>
                    <a:pt x="1946" y="542"/>
                  </a:cubicBezTo>
                  <a:cubicBezTo>
                    <a:pt x="2032" y="604"/>
                    <a:pt x="2115" y="668"/>
                    <a:pt x="2197" y="668"/>
                  </a:cubicBezTo>
                  <a:cubicBezTo>
                    <a:pt x="2247" y="668"/>
                    <a:pt x="2298" y="644"/>
                    <a:pt x="2349" y="580"/>
                  </a:cubicBezTo>
                  <a:cubicBezTo>
                    <a:pt x="2526" y="355"/>
                    <a:pt x="2296" y="211"/>
                    <a:pt x="2162" y="144"/>
                  </a:cubicBezTo>
                  <a:cubicBezTo>
                    <a:pt x="1991" y="49"/>
                    <a:pt x="1801" y="1"/>
                    <a:pt x="1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10"/>
            <p:cNvSpPr/>
            <p:nvPr/>
          </p:nvSpPr>
          <p:spPr>
            <a:xfrm>
              <a:off x="7060050" y="4768875"/>
              <a:ext cx="46025" cy="71825"/>
            </a:xfrm>
            <a:custGeom>
              <a:rect b="b" l="l" r="r" t="t"/>
              <a:pathLst>
                <a:path extrusionOk="0" h="2873" w="1841">
                  <a:moveTo>
                    <a:pt x="541" y="0"/>
                  </a:moveTo>
                  <a:cubicBezTo>
                    <a:pt x="535" y="0"/>
                    <a:pt x="529" y="1"/>
                    <a:pt x="522" y="1"/>
                  </a:cubicBezTo>
                  <a:cubicBezTo>
                    <a:pt x="364" y="20"/>
                    <a:pt x="211" y="54"/>
                    <a:pt x="62" y="102"/>
                  </a:cubicBezTo>
                  <a:cubicBezTo>
                    <a:pt x="43" y="365"/>
                    <a:pt x="283" y="581"/>
                    <a:pt x="163" y="873"/>
                  </a:cubicBezTo>
                  <a:cubicBezTo>
                    <a:pt x="0" y="1266"/>
                    <a:pt x="158" y="1621"/>
                    <a:pt x="321" y="1985"/>
                  </a:cubicBezTo>
                  <a:cubicBezTo>
                    <a:pt x="441" y="2243"/>
                    <a:pt x="569" y="2515"/>
                    <a:pt x="542" y="2816"/>
                  </a:cubicBezTo>
                  <a:lnTo>
                    <a:pt x="542" y="2816"/>
                  </a:lnTo>
                  <a:cubicBezTo>
                    <a:pt x="540" y="2815"/>
                    <a:pt x="539" y="2815"/>
                    <a:pt x="537" y="2814"/>
                  </a:cubicBezTo>
                  <a:lnTo>
                    <a:pt x="537" y="2814"/>
                  </a:lnTo>
                  <a:lnTo>
                    <a:pt x="542" y="2819"/>
                  </a:lnTo>
                  <a:cubicBezTo>
                    <a:pt x="542" y="2818"/>
                    <a:pt x="542" y="2817"/>
                    <a:pt x="542" y="2816"/>
                  </a:cubicBezTo>
                  <a:lnTo>
                    <a:pt x="542" y="2816"/>
                  </a:lnTo>
                  <a:cubicBezTo>
                    <a:pt x="671" y="2856"/>
                    <a:pt x="799" y="2872"/>
                    <a:pt x="926" y="2872"/>
                  </a:cubicBezTo>
                  <a:cubicBezTo>
                    <a:pt x="1081" y="2872"/>
                    <a:pt x="1236" y="2848"/>
                    <a:pt x="1390" y="2814"/>
                  </a:cubicBezTo>
                  <a:cubicBezTo>
                    <a:pt x="1543" y="2781"/>
                    <a:pt x="1677" y="2690"/>
                    <a:pt x="1630" y="2555"/>
                  </a:cubicBezTo>
                  <a:cubicBezTo>
                    <a:pt x="1500" y="2162"/>
                    <a:pt x="1457" y="1803"/>
                    <a:pt x="1754" y="1448"/>
                  </a:cubicBezTo>
                  <a:cubicBezTo>
                    <a:pt x="1840" y="1343"/>
                    <a:pt x="1725" y="1199"/>
                    <a:pt x="1601" y="1127"/>
                  </a:cubicBezTo>
                  <a:cubicBezTo>
                    <a:pt x="1555" y="1096"/>
                    <a:pt x="1504" y="1080"/>
                    <a:pt x="1452" y="1080"/>
                  </a:cubicBezTo>
                  <a:cubicBezTo>
                    <a:pt x="1401" y="1080"/>
                    <a:pt x="1349" y="1096"/>
                    <a:pt x="1304" y="1127"/>
                  </a:cubicBezTo>
                  <a:cubicBezTo>
                    <a:pt x="1193" y="1209"/>
                    <a:pt x="1251" y="1314"/>
                    <a:pt x="1284" y="1410"/>
                  </a:cubicBezTo>
                  <a:cubicBezTo>
                    <a:pt x="1323" y="1534"/>
                    <a:pt x="1385" y="1654"/>
                    <a:pt x="1179" y="1774"/>
                  </a:cubicBezTo>
                  <a:cubicBezTo>
                    <a:pt x="973" y="1295"/>
                    <a:pt x="527" y="916"/>
                    <a:pt x="786" y="298"/>
                  </a:cubicBezTo>
                  <a:cubicBezTo>
                    <a:pt x="851" y="136"/>
                    <a:pt x="719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10"/>
            <p:cNvSpPr/>
            <p:nvPr/>
          </p:nvSpPr>
          <p:spPr>
            <a:xfrm>
              <a:off x="6781600" y="4675075"/>
              <a:ext cx="60875" cy="56100"/>
            </a:xfrm>
            <a:custGeom>
              <a:rect b="b" l="l" r="r" t="t"/>
              <a:pathLst>
                <a:path extrusionOk="0" h="2244" w="2435">
                  <a:moveTo>
                    <a:pt x="1159" y="0"/>
                  </a:moveTo>
                  <a:cubicBezTo>
                    <a:pt x="797" y="0"/>
                    <a:pt x="482" y="139"/>
                    <a:pt x="211" y="475"/>
                  </a:cubicBezTo>
                  <a:cubicBezTo>
                    <a:pt x="0" y="734"/>
                    <a:pt x="91" y="920"/>
                    <a:pt x="321" y="930"/>
                  </a:cubicBezTo>
                  <a:cubicBezTo>
                    <a:pt x="867" y="954"/>
                    <a:pt x="1131" y="1352"/>
                    <a:pt x="1347" y="1711"/>
                  </a:cubicBezTo>
                  <a:cubicBezTo>
                    <a:pt x="1591" y="2109"/>
                    <a:pt x="1893" y="2205"/>
                    <a:pt x="2305" y="2243"/>
                  </a:cubicBezTo>
                  <a:cubicBezTo>
                    <a:pt x="2214" y="1865"/>
                    <a:pt x="2435" y="1400"/>
                    <a:pt x="1879" y="1261"/>
                  </a:cubicBezTo>
                  <a:cubicBezTo>
                    <a:pt x="1831" y="1251"/>
                    <a:pt x="1807" y="1079"/>
                    <a:pt x="1788" y="978"/>
                  </a:cubicBezTo>
                  <a:cubicBezTo>
                    <a:pt x="1735" y="671"/>
                    <a:pt x="1687" y="364"/>
                    <a:pt x="1634" y="67"/>
                  </a:cubicBezTo>
                  <a:cubicBezTo>
                    <a:pt x="1467" y="24"/>
                    <a:pt x="1309" y="0"/>
                    <a:pt x="1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10"/>
            <p:cNvSpPr/>
            <p:nvPr/>
          </p:nvSpPr>
          <p:spPr>
            <a:xfrm>
              <a:off x="7000725" y="4739350"/>
              <a:ext cx="71675" cy="47900"/>
            </a:xfrm>
            <a:custGeom>
              <a:rect b="b" l="l" r="r" t="t"/>
              <a:pathLst>
                <a:path extrusionOk="0" h="1916" w="2867">
                  <a:moveTo>
                    <a:pt x="1889" y="0"/>
                  </a:moveTo>
                  <a:cubicBezTo>
                    <a:pt x="1738" y="0"/>
                    <a:pt x="1619" y="32"/>
                    <a:pt x="1592" y="104"/>
                  </a:cubicBezTo>
                  <a:cubicBezTo>
                    <a:pt x="1438" y="497"/>
                    <a:pt x="998" y="731"/>
                    <a:pt x="1002" y="1201"/>
                  </a:cubicBezTo>
                  <a:cubicBezTo>
                    <a:pt x="1002" y="1326"/>
                    <a:pt x="1031" y="1484"/>
                    <a:pt x="859" y="1532"/>
                  </a:cubicBezTo>
                  <a:cubicBezTo>
                    <a:pt x="832" y="1539"/>
                    <a:pt x="806" y="1543"/>
                    <a:pt x="781" y="1543"/>
                  </a:cubicBezTo>
                  <a:cubicBezTo>
                    <a:pt x="649" y="1543"/>
                    <a:pt x="542" y="1448"/>
                    <a:pt x="442" y="1359"/>
                  </a:cubicBezTo>
                  <a:cubicBezTo>
                    <a:pt x="337" y="1268"/>
                    <a:pt x="384" y="1046"/>
                    <a:pt x="132" y="1046"/>
                  </a:cubicBezTo>
                  <a:cubicBezTo>
                    <a:pt x="119" y="1046"/>
                    <a:pt x="106" y="1047"/>
                    <a:pt x="92" y="1048"/>
                  </a:cubicBezTo>
                  <a:cubicBezTo>
                    <a:pt x="1" y="1460"/>
                    <a:pt x="317" y="1652"/>
                    <a:pt x="571" y="1838"/>
                  </a:cubicBezTo>
                  <a:cubicBezTo>
                    <a:pt x="645" y="1893"/>
                    <a:pt x="722" y="1915"/>
                    <a:pt x="796" y="1915"/>
                  </a:cubicBezTo>
                  <a:cubicBezTo>
                    <a:pt x="958" y="1915"/>
                    <a:pt x="1112" y="1810"/>
                    <a:pt x="1213" y="1695"/>
                  </a:cubicBezTo>
                  <a:cubicBezTo>
                    <a:pt x="1501" y="1366"/>
                    <a:pt x="1844" y="1274"/>
                    <a:pt x="2225" y="1274"/>
                  </a:cubicBezTo>
                  <a:cubicBezTo>
                    <a:pt x="2294" y="1274"/>
                    <a:pt x="2364" y="1277"/>
                    <a:pt x="2435" y="1283"/>
                  </a:cubicBezTo>
                  <a:lnTo>
                    <a:pt x="2445" y="1287"/>
                  </a:lnTo>
                  <a:cubicBezTo>
                    <a:pt x="2455" y="1129"/>
                    <a:pt x="2517" y="976"/>
                    <a:pt x="2622" y="856"/>
                  </a:cubicBezTo>
                  <a:cubicBezTo>
                    <a:pt x="2776" y="650"/>
                    <a:pt x="2867" y="429"/>
                    <a:pt x="2627" y="219"/>
                  </a:cubicBezTo>
                  <a:cubicBezTo>
                    <a:pt x="2477" y="87"/>
                    <a:pt x="2139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10"/>
            <p:cNvSpPr/>
            <p:nvPr/>
          </p:nvSpPr>
          <p:spPr>
            <a:xfrm>
              <a:off x="6753075" y="4752600"/>
              <a:ext cx="58600" cy="66875"/>
            </a:xfrm>
            <a:custGeom>
              <a:rect b="b" l="l" r="r" t="t"/>
              <a:pathLst>
                <a:path extrusionOk="0" h="2675" w="2344">
                  <a:moveTo>
                    <a:pt x="537" y="0"/>
                  </a:moveTo>
                  <a:cubicBezTo>
                    <a:pt x="120" y="494"/>
                    <a:pt x="0" y="959"/>
                    <a:pt x="489" y="1433"/>
                  </a:cubicBezTo>
                  <a:cubicBezTo>
                    <a:pt x="695" y="1634"/>
                    <a:pt x="628" y="1793"/>
                    <a:pt x="437" y="1965"/>
                  </a:cubicBezTo>
                  <a:cubicBezTo>
                    <a:pt x="350" y="2037"/>
                    <a:pt x="350" y="2171"/>
                    <a:pt x="437" y="2248"/>
                  </a:cubicBezTo>
                  <a:cubicBezTo>
                    <a:pt x="471" y="2280"/>
                    <a:pt x="503" y="2292"/>
                    <a:pt x="533" y="2292"/>
                  </a:cubicBezTo>
                  <a:cubicBezTo>
                    <a:pt x="597" y="2292"/>
                    <a:pt x="649" y="2233"/>
                    <a:pt x="695" y="2181"/>
                  </a:cubicBezTo>
                  <a:cubicBezTo>
                    <a:pt x="771" y="2091"/>
                    <a:pt x="846" y="2057"/>
                    <a:pt x="923" y="2057"/>
                  </a:cubicBezTo>
                  <a:cubicBezTo>
                    <a:pt x="1007" y="2057"/>
                    <a:pt x="1094" y="2097"/>
                    <a:pt x="1189" y="2152"/>
                  </a:cubicBezTo>
                  <a:cubicBezTo>
                    <a:pt x="1539" y="2358"/>
                    <a:pt x="1889" y="2564"/>
                    <a:pt x="2344" y="2674"/>
                  </a:cubicBezTo>
                  <a:cubicBezTo>
                    <a:pt x="2282" y="2348"/>
                    <a:pt x="2042" y="2296"/>
                    <a:pt x="1884" y="2209"/>
                  </a:cubicBezTo>
                  <a:cubicBezTo>
                    <a:pt x="1433" y="1955"/>
                    <a:pt x="1194" y="1639"/>
                    <a:pt x="1385" y="1112"/>
                  </a:cubicBezTo>
                  <a:cubicBezTo>
                    <a:pt x="1419" y="1011"/>
                    <a:pt x="1462" y="868"/>
                    <a:pt x="1366" y="824"/>
                  </a:cubicBezTo>
                  <a:cubicBezTo>
                    <a:pt x="997" y="647"/>
                    <a:pt x="906" y="182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10"/>
            <p:cNvSpPr/>
            <p:nvPr/>
          </p:nvSpPr>
          <p:spPr>
            <a:xfrm>
              <a:off x="7114800" y="4400225"/>
              <a:ext cx="49375" cy="47725"/>
            </a:xfrm>
            <a:custGeom>
              <a:rect b="b" l="l" r="r" t="t"/>
              <a:pathLst>
                <a:path extrusionOk="0" h="1909" w="1975">
                  <a:moveTo>
                    <a:pt x="1088" y="0"/>
                  </a:moveTo>
                  <a:lnTo>
                    <a:pt x="1088" y="0"/>
                  </a:lnTo>
                  <a:cubicBezTo>
                    <a:pt x="575" y="53"/>
                    <a:pt x="724" y="618"/>
                    <a:pt x="427" y="743"/>
                  </a:cubicBezTo>
                  <a:cubicBezTo>
                    <a:pt x="0" y="915"/>
                    <a:pt x="130" y="1246"/>
                    <a:pt x="115" y="1538"/>
                  </a:cubicBezTo>
                  <a:cubicBezTo>
                    <a:pt x="106" y="1711"/>
                    <a:pt x="168" y="1855"/>
                    <a:pt x="360" y="1888"/>
                  </a:cubicBezTo>
                  <a:cubicBezTo>
                    <a:pt x="398" y="1894"/>
                    <a:pt x="437" y="1898"/>
                    <a:pt x="475" y="1898"/>
                  </a:cubicBezTo>
                  <a:cubicBezTo>
                    <a:pt x="572" y="1898"/>
                    <a:pt x="662" y="1870"/>
                    <a:pt x="700" y="1764"/>
                  </a:cubicBezTo>
                  <a:cubicBezTo>
                    <a:pt x="789" y="1532"/>
                    <a:pt x="893" y="1444"/>
                    <a:pt x="1005" y="1444"/>
                  </a:cubicBezTo>
                  <a:cubicBezTo>
                    <a:pt x="1130" y="1444"/>
                    <a:pt x="1266" y="1551"/>
                    <a:pt x="1405" y="1687"/>
                  </a:cubicBezTo>
                  <a:cubicBezTo>
                    <a:pt x="1535" y="1813"/>
                    <a:pt x="1669" y="1909"/>
                    <a:pt x="1851" y="1909"/>
                  </a:cubicBezTo>
                  <a:cubicBezTo>
                    <a:pt x="1863" y="1909"/>
                    <a:pt x="1876" y="1908"/>
                    <a:pt x="1889" y="1907"/>
                  </a:cubicBezTo>
                  <a:cubicBezTo>
                    <a:pt x="1975" y="1558"/>
                    <a:pt x="1558" y="1423"/>
                    <a:pt x="1553" y="1107"/>
                  </a:cubicBezTo>
                  <a:cubicBezTo>
                    <a:pt x="1337" y="1102"/>
                    <a:pt x="1136" y="1011"/>
                    <a:pt x="992" y="848"/>
                  </a:cubicBezTo>
                  <a:cubicBezTo>
                    <a:pt x="748" y="566"/>
                    <a:pt x="1122" y="297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10"/>
            <p:cNvSpPr/>
            <p:nvPr/>
          </p:nvSpPr>
          <p:spPr>
            <a:xfrm>
              <a:off x="7184650" y="4383650"/>
              <a:ext cx="47700" cy="28600"/>
            </a:xfrm>
            <a:custGeom>
              <a:rect b="b" l="l" r="r" t="t"/>
              <a:pathLst>
                <a:path extrusionOk="0" h="1144" w="1908">
                  <a:moveTo>
                    <a:pt x="903" y="1"/>
                  </a:moveTo>
                  <a:cubicBezTo>
                    <a:pt x="817" y="1"/>
                    <a:pt x="729" y="14"/>
                    <a:pt x="643" y="35"/>
                  </a:cubicBezTo>
                  <a:cubicBezTo>
                    <a:pt x="278" y="136"/>
                    <a:pt x="0" y="371"/>
                    <a:pt x="63" y="917"/>
                  </a:cubicBezTo>
                  <a:cubicBezTo>
                    <a:pt x="231" y="777"/>
                    <a:pt x="380" y="715"/>
                    <a:pt x="521" y="715"/>
                  </a:cubicBezTo>
                  <a:cubicBezTo>
                    <a:pt x="694" y="715"/>
                    <a:pt x="855" y="809"/>
                    <a:pt x="1021" y="970"/>
                  </a:cubicBezTo>
                  <a:cubicBezTo>
                    <a:pt x="1141" y="1087"/>
                    <a:pt x="1293" y="1144"/>
                    <a:pt x="1469" y="1144"/>
                  </a:cubicBezTo>
                  <a:cubicBezTo>
                    <a:pt x="1603" y="1144"/>
                    <a:pt x="1750" y="1111"/>
                    <a:pt x="1908" y="1046"/>
                  </a:cubicBezTo>
                  <a:cubicBezTo>
                    <a:pt x="1783" y="745"/>
                    <a:pt x="1491" y="649"/>
                    <a:pt x="1414" y="385"/>
                  </a:cubicBezTo>
                  <a:cubicBezTo>
                    <a:pt x="1331" y="94"/>
                    <a:pt x="1127" y="1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10"/>
            <p:cNvSpPr/>
            <p:nvPr/>
          </p:nvSpPr>
          <p:spPr>
            <a:xfrm>
              <a:off x="7134800" y="4221175"/>
              <a:ext cx="37400" cy="31250"/>
            </a:xfrm>
            <a:custGeom>
              <a:rect b="b" l="l" r="r" t="t"/>
              <a:pathLst>
                <a:path extrusionOk="0" h="1250" w="1496">
                  <a:moveTo>
                    <a:pt x="278" y="0"/>
                  </a:moveTo>
                  <a:cubicBezTo>
                    <a:pt x="202" y="0"/>
                    <a:pt x="128" y="39"/>
                    <a:pt x="87" y="107"/>
                  </a:cubicBezTo>
                  <a:cubicBezTo>
                    <a:pt x="1" y="261"/>
                    <a:pt x="154" y="261"/>
                    <a:pt x="240" y="299"/>
                  </a:cubicBezTo>
                  <a:cubicBezTo>
                    <a:pt x="351" y="347"/>
                    <a:pt x="485" y="352"/>
                    <a:pt x="456" y="553"/>
                  </a:cubicBezTo>
                  <a:cubicBezTo>
                    <a:pt x="374" y="1116"/>
                    <a:pt x="452" y="1249"/>
                    <a:pt x="913" y="1249"/>
                  </a:cubicBezTo>
                  <a:cubicBezTo>
                    <a:pt x="939" y="1249"/>
                    <a:pt x="965" y="1249"/>
                    <a:pt x="993" y="1248"/>
                  </a:cubicBezTo>
                  <a:cubicBezTo>
                    <a:pt x="1055" y="1243"/>
                    <a:pt x="1117" y="1238"/>
                    <a:pt x="1180" y="1229"/>
                  </a:cubicBezTo>
                  <a:cubicBezTo>
                    <a:pt x="1319" y="1200"/>
                    <a:pt x="1443" y="1128"/>
                    <a:pt x="1467" y="989"/>
                  </a:cubicBezTo>
                  <a:cubicBezTo>
                    <a:pt x="1496" y="812"/>
                    <a:pt x="1343" y="778"/>
                    <a:pt x="1213" y="764"/>
                  </a:cubicBezTo>
                  <a:cubicBezTo>
                    <a:pt x="1021" y="750"/>
                    <a:pt x="945" y="630"/>
                    <a:pt x="897" y="462"/>
                  </a:cubicBezTo>
                  <a:cubicBezTo>
                    <a:pt x="825" y="198"/>
                    <a:pt x="585" y="117"/>
                    <a:pt x="370" y="21"/>
                  </a:cubicBezTo>
                  <a:cubicBezTo>
                    <a:pt x="340" y="7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10"/>
            <p:cNvSpPr/>
            <p:nvPr/>
          </p:nvSpPr>
          <p:spPr>
            <a:xfrm>
              <a:off x="7321475" y="4572975"/>
              <a:ext cx="28775" cy="30225"/>
            </a:xfrm>
            <a:custGeom>
              <a:rect b="b" l="l" r="r" t="t"/>
              <a:pathLst>
                <a:path extrusionOk="0" h="1209" w="1151">
                  <a:moveTo>
                    <a:pt x="1031" y="1"/>
                  </a:moveTo>
                  <a:cubicBezTo>
                    <a:pt x="648" y="58"/>
                    <a:pt x="346" y="231"/>
                    <a:pt x="1" y="399"/>
                  </a:cubicBezTo>
                  <a:cubicBezTo>
                    <a:pt x="240" y="868"/>
                    <a:pt x="719" y="868"/>
                    <a:pt x="1069" y="1209"/>
                  </a:cubicBezTo>
                  <a:cubicBezTo>
                    <a:pt x="1122" y="739"/>
                    <a:pt x="1151" y="389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10"/>
            <p:cNvSpPr/>
            <p:nvPr/>
          </p:nvSpPr>
          <p:spPr>
            <a:xfrm>
              <a:off x="6410150" y="4677025"/>
              <a:ext cx="36450" cy="38450"/>
            </a:xfrm>
            <a:custGeom>
              <a:rect b="b" l="l" r="r" t="t"/>
              <a:pathLst>
                <a:path extrusionOk="0" h="1538" w="1458">
                  <a:moveTo>
                    <a:pt x="446" y="1"/>
                  </a:moveTo>
                  <a:cubicBezTo>
                    <a:pt x="385" y="1"/>
                    <a:pt x="320" y="32"/>
                    <a:pt x="250" y="109"/>
                  </a:cubicBezTo>
                  <a:cubicBezTo>
                    <a:pt x="1" y="387"/>
                    <a:pt x="523" y="517"/>
                    <a:pt x="662" y="737"/>
                  </a:cubicBezTo>
                  <a:cubicBezTo>
                    <a:pt x="844" y="852"/>
                    <a:pt x="816" y="1039"/>
                    <a:pt x="825" y="1216"/>
                  </a:cubicBezTo>
                  <a:cubicBezTo>
                    <a:pt x="969" y="1279"/>
                    <a:pt x="1084" y="1394"/>
                    <a:pt x="1142" y="1537"/>
                  </a:cubicBezTo>
                  <a:cubicBezTo>
                    <a:pt x="1271" y="1533"/>
                    <a:pt x="1391" y="1509"/>
                    <a:pt x="1458" y="1379"/>
                  </a:cubicBezTo>
                  <a:cubicBezTo>
                    <a:pt x="1376" y="1025"/>
                    <a:pt x="1218" y="670"/>
                    <a:pt x="959" y="459"/>
                  </a:cubicBezTo>
                  <a:cubicBezTo>
                    <a:pt x="809" y="334"/>
                    <a:pt x="647" y="1"/>
                    <a:pt x="4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10"/>
            <p:cNvSpPr/>
            <p:nvPr/>
          </p:nvSpPr>
          <p:spPr>
            <a:xfrm>
              <a:off x="7154825" y="4581200"/>
              <a:ext cx="25425" cy="41525"/>
            </a:xfrm>
            <a:custGeom>
              <a:rect b="b" l="l" r="r" t="t"/>
              <a:pathLst>
                <a:path extrusionOk="0" h="1661" w="1017">
                  <a:moveTo>
                    <a:pt x="527" y="1"/>
                  </a:moveTo>
                  <a:cubicBezTo>
                    <a:pt x="410" y="1"/>
                    <a:pt x="312" y="125"/>
                    <a:pt x="244" y="223"/>
                  </a:cubicBezTo>
                  <a:cubicBezTo>
                    <a:pt x="43" y="511"/>
                    <a:pt x="0" y="856"/>
                    <a:pt x="268" y="1086"/>
                  </a:cubicBezTo>
                  <a:cubicBezTo>
                    <a:pt x="460" y="1249"/>
                    <a:pt x="537" y="1517"/>
                    <a:pt x="776" y="1661"/>
                  </a:cubicBezTo>
                  <a:cubicBezTo>
                    <a:pt x="1016" y="1345"/>
                    <a:pt x="738" y="1148"/>
                    <a:pt x="676" y="913"/>
                  </a:cubicBezTo>
                  <a:cubicBezTo>
                    <a:pt x="633" y="750"/>
                    <a:pt x="422" y="607"/>
                    <a:pt x="599" y="420"/>
                  </a:cubicBezTo>
                  <a:cubicBezTo>
                    <a:pt x="724" y="285"/>
                    <a:pt x="810" y="137"/>
                    <a:pt x="628" y="31"/>
                  </a:cubicBezTo>
                  <a:cubicBezTo>
                    <a:pt x="593" y="10"/>
                    <a:pt x="559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10"/>
            <p:cNvSpPr/>
            <p:nvPr/>
          </p:nvSpPr>
          <p:spPr>
            <a:xfrm>
              <a:off x="6781475" y="4620700"/>
              <a:ext cx="33450" cy="19950"/>
            </a:xfrm>
            <a:custGeom>
              <a:rect b="b" l="l" r="r" t="t"/>
              <a:pathLst>
                <a:path extrusionOk="0" h="798" w="1338">
                  <a:moveTo>
                    <a:pt x="501" y="1"/>
                  </a:moveTo>
                  <a:cubicBezTo>
                    <a:pt x="385" y="1"/>
                    <a:pt x="283" y="101"/>
                    <a:pt x="202" y="206"/>
                  </a:cubicBezTo>
                  <a:cubicBezTo>
                    <a:pt x="0" y="450"/>
                    <a:pt x="302" y="512"/>
                    <a:pt x="393" y="632"/>
                  </a:cubicBezTo>
                  <a:cubicBezTo>
                    <a:pt x="501" y="777"/>
                    <a:pt x="680" y="798"/>
                    <a:pt x="844" y="798"/>
                  </a:cubicBezTo>
                  <a:cubicBezTo>
                    <a:pt x="892" y="798"/>
                    <a:pt x="939" y="796"/>
                    <a:pt x="983" y="795"/>
                  </a:cubicBezTo>
                  <a:cubicBezTo>
                    <a:pt x="1198" y="785"/>
                    <a:pt x="1194" y="483"/>
                    <a:pt x="1337" y="330"/>
                  </a:cubicBezTo>
                  <a:cubicBezTo>
                    <a:pt x="1098" y="263"/>
                    <a:pt x="853" y="244"/>
                    <a:pt x="671" y="76"/>
                  </a:cubicBezTo>
                  <a:cubicBezTo>
                    <a:pt x="612" y="23"/>
                    <a:pt x="55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10"/>
            <p:cNvSpPr/>
            <p:nvPr/>
          </p:nvSpPr>
          <p:spPr>
            <a:xfrm>
              <a:off x="6876250" y="4957825"/>
              <a:ext cx="25050" cy="40175"/>
            </a:xfrm>
            <a:custGeom>
              <a:rect b="b" l="l" r="r" t="t"/>
              <a:pathLst>
                <a:path extrusionOk="0" h="1607" w="1002">
                  <a:moveTo>
                    <a:pt x="733" y="1"/>
                  </a:moveTo>
                  <a:cubicBezTo>
                    <a:pt x="15" y="581"/>
                    <a:pt x="0" y="590"/>
                    <a:pt x="374" y="1065"/>
                  </a:cubicBezTo>
                  <a:cubicBezTo>
                    <a:pt x="503" y="1223"/>
                    <a:pt x="484" y="1472"/>
                    <a:pt x="786" y="1606"/>
                  </a:cubicBezTo>
                  <a:cubicBezTo>
                    <a:pt x="1002" y="1031"/>
                    <a:pt x="307" y="662"/>
                    <a:pt x="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10"/>
            <p:cNvSpPr/>
            <p:nvPr/>
          </p:nvSpPr>
          <p:spPr>
            <a:xfrm>
              <a:off x="7089525" y="4437075"/>
              <a:ext cx="18100" cy="33725"/>
            </a:xfrm>
            <a:custGeom>
              <a:rect b="b" l="l" r="r" t="t"/>
              <a:pathLst>
                <a:path extrusionOk="0" h="1349" w="724">
                  <a:moveTo>
                    <a:pt x="471" y="0"/>
                  </a:moveTo>
                  <a:cubicBezTo>
                    <a:pt x="362" y="0"/>
                    <a:pt x="269" y="73"/>
                    <a:pt x="173" y="132"/>
                  </a:cubicBezTo>
                  <a:cubicBezTo>
                    <a:pt x="62" y="189"/>
                    <a:pt x="0" y="309"/>
                    <a:pt x="86" y="390"/>
                  </a:cubicBezTo>
                  <a:cubicBezTo>
                    <a:pt x="393" y="654"/>
                    <a:pt x="249" y="1004"/>
                    <a:pt x="220" y="1349"/>
                  </a:cubicBezTo>
                  <a:cubicBezTo>
                    <a:pt x="561" y="1315"/>
                    <a:pt x="609" y="1133"/>
                    <a:pt x="642" y="913"/>
                  </a:cubicBezTo>
                  <a:cubicBezTo>
                    <a:pt x="676" y="702"/>
                    <a:pt x="503" y="501"/>
                    <a:pt x="637" y="304"/>
                  </a:cubicBezTo>
                  <a:cubicBezTo>
                    <a:pt x="705" y="199"/>
                    <a:pt x="724" y="112"/>
                    <a:pt x="609" y="40"/>
                  </a:cubicBezTo>
                  <a:cubicBezTo>
                    <a:pt x="560" y="12"/>
                    <a:pt x="514" y="0"/>
                    <a:pt x="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10"/>
            <p:cNvSpPr/>
            <p:nvPr/>
          </p:nvSpPr>
          <p:spPr>
            <a:xfrm>
              <a:off x="7078975" y="4360350"/>
              <a:ext cx="22550" cy="19850"/>
            </a:xfrm>
            <a:custGeom>
              <a:rect b="b" l="l" r="r" t="t"/>
              <a:pathLst>
                <a:path extrusionOk="0" h="794" w="902">
                  <a:moveTo>
                    <a:pt x="560" y="0"/>
                  </a:moveTo>
                  <a:cubicBezTo>
                    <a:pt x="428" y="0"/>
                    <a:pt x="310" y="53"/>
                    <a:pt x="283" y="200"/>
                  </a:cubicBezTo>
                  <a:cubicBezTo>
                    <a:pt x="245" y="387"/>
                    <a:pt x="0" y="459"/>
                    <a:pt x="48" y="704"/>
                  </a:cubicBezTo>
                  <a:cubicBezTo>
                    <a:pt x="142" y="774"/>
                    <a:pt x="250" y="793"/>
                    <a:pt x="359" y="793"/>
                  </a:cubicBezTo>
                  <a:cubicBezTo>
                    <a:pt x="452" y="793"/>
                    <a:pt x="545" y="779"/>
                    <a:pt x="633" y="771"/>
                  </a:cubicBezTo>
                  <a:cubicBezTo>
                    <a:pt x="829" y="756"/>
                    <a:pt x="897" y="617"/>
                    <a:pt x="897" y="440"/>
                  </a:cubicBezTo>
                  <a:cubicBezTo>
                    <a:pt x="901" y="248"/>
                    <a:pt x="897" y="57"/>
                    <a:pt x="657" y="9"/>
                  </a:cubicBezTo>
                  <a:cubicBezTo>
                    <a:pt x="625" y="3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10"/>
            <p:cNvSpPr/>
            <p:nvPr/>
          </p:nvSpPr>
          <p:spPr>
            <a:xfrm>
              <a:off x="6864850" y="4589050"/>
              <a:ext cx="23525" cy="24875"/>
            </a:xfrm>
            <a:custGeom>
              <a:rect b="b" l="l" r="r" t="t"/>
              <a:pathLst>
                <a:path extrusionOk="0" h="995" w="941">
                  <a:moveTo>
                    <a:pt x="940" y="0"/>
                  </a:moveTo>
                  <a:lnTo>
                    <a:pt x="940" y="0"/>
                  </a:lnTo>
                  <a:cubicBezTo>
                    <a:pt x="648" y="86"/>
                    <a:pt x="475" y="269"/>
                    <a:pt x="241" y="302"/>
                  </a:cubicBezTo>
                  <a:cubicBezTo>
                    <a:pt x="1" y="336"/>
                    <a:pt x="34" y="570"/>
                    <a:pt x="49" y="753"/>
                  </a:cubicBezTo>
                  <a:cubicBezTo>
                    <a:pt x="58" y="858"/>
                    <a:pt x="63" y="978"/>
                    <a:pt x="207" y="992"/>
                  </a:cubicBezTo>
                  <a:cubicBezTo>
                    <a:pt x="218" y="994"/>
                    <a:pt x="228" y="994"/>
                    <a:pt x="238" y="994"/>
                  </a:cubicBezTo>
                  <a:cubicBezTo>
                    <a:pt x="364" y="994"/>
                    <a:pt x="449" y="890"/>
                    <a:pt x="533" y="810"/>
                  </a:cubicBezTo>
                  <a:cubicBezTo>
                    <a:pt x="744" y="609"/>
                    <a:pt x="935" y="398"/>
                    <a:pt x="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10"/>
            <p:cNvSpPr/>
            <p:nvPr/>
          </p:nvSpPr>
          <p:spPr>
            <a:xfrm>
              <a:off x="6731875" y="4775725"/>
              <a:ext cx="23500" cy="22350"/>
            </a:xfrm>
            <a:custGeom>
              <a:rect b="b" l="l" r="r" t="t"/>
              <a:pathLst>
                <a:path extrusionOk="0" h="894" w="940">
                  <a:moveTo>
                    <a:pt x="307" y="0"/>
                  </a:moveTo>
                  <a:cubicBezTo>
                    <a:pt x="163" y="0"/>
                    <a:pt x="43" y="5"/>
                    <a:pt x="14" y="120"/>
                  </a:cubicBezTo>
                  <a:cubicBezTo>
                    <a:pt x="0" y="197"/>
                    <a:pt x="19" y="273"/>
                    <a:pt x="62" y="331"/>
                  </a:cubicBezTo>
                  <a:cubicBezTo>
                    <a:pt x="182" y="475"/>
                    <a:pt x="307" y="609"/>
                    <a:pt x="441" y="733"/>
                  </a:cubicBezTo>
                  <a:cubicBezTo>
                    <a:pt x="512" y="800"/>
                    <a:pt x="588" y="893"/>
                    <a:pt x="684" y="893"/>
                  </a:cubicBezTo>
                  <a:cubicBezTo>
                    <a:pt x="712" y="893"/>
                    <a:pt x="741" y="886"/>
                    <a:pt x="772" y="868"/>
                  </a:cubicBezTo>
                  <a:cubicBezTo>
                    <a:pt x="939" y="772"/>
                    <a:pt x="911" y="590"/>
                    <a:pt x="853" y="446"/>
                  </a:cubicBezTo>
                  <a:cubicBezTo>
                    <a:pt x="748" y="192"/>
                    <a:pt x="566" y="14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10"/>
            <p:cNvSpPr/>
            <p:nvPr/>
          </p:nvSpPr>
          <p:spPr>
            <a:xfrm>
              <a:off x="7290575" y="4544650"/>
              <a:ext cx="27450" cy="19200"/>
            </a:xfrm>
            <a:custGeom>
              <a:rect b="b" l="l" r="r" t="t"/>
              <a:pathLst>
                <a:path extrusionOk="0" h="768" w="1098">
                  <a:moveTo>
                    <a:pt x="132" y="1"/>
                  </a:moveTo>
                  <a:cubicBezTo>
                    <a:pt x="99" y="1"/>
                    <a:pt x="65" y="3"/>
                    <a:pt x="29" y="8"/>
                  </a:cubicBezTo>
                  <a:cubicBezTo>
                    <a:pt x="0" y="290"/>
                    <a:pt x="235" y="353"/>
                    <a:pt x="283" y="535"/>
                  </a:cubicBezTo>
                  <a:cubicBezTo>
                    <a:pt x="333" y="723"/>
                    <a:pt x="466" y="767"/>
                    <a:pt x="610" y="767"/>
                  </a:cubicBezTo>
                  <a:cubicBezTo>
                    <a:pt x="671" y="767"/>
                    <a:pt x="735" y="759"/>
                    <a:pt x="796" y="751"/>
                  </a:cubicBezTo>
                  <a:cubicBezTo>
                    <a:pt x="992" y="727"/>
                    <a:pt x="1098" y="564"/>
                    <a:pt x="930" y="444"/>
                  </a:cubicBezTo>
                  <a:cubicBezTo>
                    <a:pt x="697" y="277"/>
                    <a:pt x="500" y="1"/>
                    <a:pt x="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10"/>
            <p:cNvSpPr/>
            <p:nvPr/>
          </p:nvSpPr>
          <p:spPr>
            <a:xfrm>
              <a:off x="7277750" y="3952550"/>
              <a:ext cx="29125" cy="15325"/>
            </a:xfrm>
            <a:custGeom>
              <a:rect b="b" l="l" r="r" t="t"/>
              <a:pathLst>
                <a:path extrusionOk="0" h="613" w="1165">
                  <a:moveTo>
                    <a:pt x="522" y="0"/>
                  </a:moveTo>
                  <a:cubicBezTo>
                    <a:pt x="419" y="0"/>
                    <a:pt x="313" y="12"/>
                    <a:pt x="206" y="26"/>
                  </a:cubicBezTo>
                  <a:cubicBezTo>
                    <a:pt x="91" y="40"/>
                    <a:pt x="0" y="131"/>
                    <a:pt x="58" y="242"/>
                  </a:cubicBezTo>
                  <a:cubicBezTo>
                    <a:pt x="137" y="388"/>
                    <a:pt x="256" y="613"/>
                    <a:pt x="399" y="613"/>
                  </a:cubicBezTo>
                  <a:cubicBezTo>
                    <a:pt x="447" y="613"/>
                    <a:pt x="498" y="587"/>
                    <a:pt x="551" y="524"/>
                  </a:cubicBezTo>
                  <a:cubicBezTo>
                    <a:pt x="626" y="438"/>
                    <a:pt x="705" y="416"/>
                    <a:pt x="782" y="416"/>
                  </a:cubicBezTo>
                  <a:cubicBezTo>
                    <a:pt x="859" y="416"/>
                    <a:pt x="936" y="438"/>
                    <a:pt x="1005" y="438"/>
                  </a:cubicBezTo>
                  <a:cubicBezTo>
                    <a:pt x="1064" y="438"/>
                    <a:pt x="1119" y="422"/>
                    <a:pt x="1165" y="361"/>
                  </a:cubicBezTo>
                  <a:cubicBezTo>
                    <a:pt x="1005" y="72"/>
                    <a:pt x="774" y="0"/>
                    <a:pt x="5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10"/>
            <p:cNvSpPr/>
            <p:nvPr/>
          </p:nvSpPr>
          <p:spPr>
            <a:xfrm>
              <a:off x="7102575" y="4105600"/>
              <a:ext cx="30450" cy="18350"/>
            </a:xfrm>
            <a:custGeom>
              <a:rect b="b" l="l" r="r" t="t"/>
              <a:pathLst>
                <a:path extrusionOk="0" h="734" w="1218">
                  <a:moveTo>
                    <a:pt x="506" y="1"/>
                  </a:moveTo>
                  <a:cubicBezTo>
                    <a:pt x="379" y="1"/>
                    <a:pt x="219" y="29"/>
                    <a:pt x="0" y="72"/>
                  </a:cubicBezTo>
                  <a:cubicBezTo>
                    <a:pt x="393" y="321"/>
                    <a:pt x="671" y="637"/>
                    <a:pt x="1218" y="733"/>
                  </a:cubicBezTo>
                  <a:cubicBezTo>
                    <a:pt x="931" y="174"/>
                    <a:pt x="820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10"/>
            <p:cNvSpPr/>
            <p:nvPr/>
          </p:nvSpPr>
          <p:spPr>
            <a:xfrm>
              <a:off x="7017375" y="4828000"/>
              <a:ext cx="24725" cy="17575"/>
            </a:xfrm>
            <a:custGeom>
              <a:rect b="b" l="l" r="r" t="t"/>
              <a:pathLst>
                <a:path extrusionOk="0" h="703" w="989">
                  <a:moveTo>
                    <a:pt x="349" y="1"/>
                  </a:moveTo>
                  <a:cubicBezTo>
                    <a:pt x="244" y="1"/>
                    <a:pt x="128" y="24"/>
                    <a:pt x="1" y="71"/>
                  </a:cubicBezTo>
                  <a:cubicBezTo>
                    <a:pt x="380" y="99"/>
                    <a:pt x="437" y="444"/>
                    <a:pt x="638" y="641"/>
                  </a:cubicBezTo>
                  <a:cubicBezTo>
                    <a:pt x="683" y="682"/>
                    <a:pt x="741" y="703"/>
                    <a:pt x="800" y="703"/>
                  </a:cubicBezTo>
                  <a:cubicBezTo>
                    <a:pt x="816" y="703"/>
                    <a:pt x="833" y="701"/>
                    <a:pt x="849" y="698"/>
                  </a:cubicBezTo>
                  <a:cubicBezTo>
                    <a:pt x="950" y="650"/>
                    <a:pt x="988" y="531"/>
                    <a:pt x="935" y="430"/>
                  </a:cubicBezTo>
                  <a:cubicBezTo>
                    <a:pt x="805" y="146"/>
                    <a:pt x="612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10"/>
            <p:cNvSpPr/>
            <p:nvPr/>
          </p:nvSpPr>
          <p:spPr>
            <a:xfrm>
              <a:off x="7103400" y="4389300"/>
              <a:ext cx="17175" cy="22525"/>
            </a:xfrm>
            <a:custGeom>
              <a:rect b="b" l="l" r="r" t="t"/>
              <a:pathLst>
                <a:path extrusionOk="0" h="901" w="687">
                  <a:moveTo>
                    <a:pt x="245" y="1"/>
                  </a:moveTo>
                  <a:cubicBezTo>
                    <a:pt x="1" y="236"/>
                    <a:pt x="58" y="514"/>
                    <a:pt x="159" y="773"/>
                  </a:cubicBezTo>
                  <a:cubicBezTo>
                    <a:pt x="194" y="866"/>
                    <a:pt x="281" y="901"/>
                    <a:pt x="374" y="901"/>
                  </a:cubicBezTo>
                  <a:cubicBezTo>
                    <a:pt x="419" y="901"/>
                    <a:pt x="466" y="892"/>
                    <a:pt x="509" y="878"/>
                  </a:cubicBezTo>
                  <a:cubicBezTo>
                    <a:pt x="686" y="816"/>
                    <a:pt x="672" y="681"/>
                    <a:pt x="547" y="581"/>
                  </a:cubicBezTo>
                  <a:cubicBezTo>
                    <a:pt x="365" y="437"/>
                    <a:pt x="475" y="159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10"/>
            <p:cNvSpPr/>
            <p:nvPr/>
          </p:nvSpPr>
          <p:spPr>
            <a:xfrm>
              <a:off x="6860300" y="4936275"/>
              <a:ext cx="23875" cy="14750"/>
            </a:xfrm>
            <a:custGeom>
              <a:rect b="b" l="l" r="r" t="t"/>
              <a:pathLst>
                <a:path extrusionOk="0" h="590" w="955">
                  <a:moveTo>
                    <a:pt x="271" y="0"/>
                  </a:moveTo>
                  <a:cubicBezTo>
                    <a:pt x="214" y="0"/>
                    <a:pt x="160" y="32"/>
                    <a:pt x="116" y="125"/>
                  </a:cubicBezTo>
                  <a:cubicBezTo>
                    <a:pt x="1" y="345"/>
                    <a:pt x="231" y="431"/>
                    <a:pt x="403" y="518"/>
                  </a:cubicBezTo>
                  <a:cubicBezTo>
                    <a:pt x="491" y="559"/>
                    <a:pt x="581" y="590"/>
                    <a:pt x="674" y="590"/>
                  </a:cubicBezTo>
                  <a:cubicBezTo>
                    <a:pt x="763" y="590"/>
                    <a:pt x="856" y="562"/>
                    <a:pt x="954" y="489"/>
                  </a:cubicBezTo>
                  <a:cubicBezTo>
                    <a:pt x="897" y="245"/>
                    <a:pt x="724" y="206"/>
                    <a:pt x="585" y="144"/>
                  </a:cubicBezTo>
                  <a:cubicBezTo>
                    <a:pt x="490" y="104"/>
                    <a:pt x="375" y="0"/>
                    <a:pt x="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10"/>
            <p:cNvSpPr/>
            <p:nvPr/>
          </p:nvSpPr>
          <p:spPr>
            <a:xfrm>
              <a:off x="7259525" y="4495825"/>
              <a:ext cx="18600" cy="16550"/>
            </a:xfrm>
            <a:custGeom>
              <a:rect b="b" l="l" r="r" t="t"/>
              <a:pathLst>
                <a:path extrusionOk="0" h="662" w="744">
                  <a:moveTo>
                    <a:pt x="384" y="1"/>
                  </a:moveTo>
                  <a:cubicBezTo>
                    <a:pt x="39" y="53"/>
                    <a:pt x="1" y="240"/>
                    <a:pt x="192" y="494"/>
                  </a:cubicBezTo>
                  <a:cubicBezTo>
                    <a:pt x="317" y="662"/>
                    <a:pt x="523" y="638"/>
                    <a:pt x="705" y="648"/>
                  </a:cubicBezTo>
                  <a:lnTo>
                    <a:pt x="715" y="638"/>
                  </a:lnTo>
                  <a:cubicBezTo>
                    <a:pt x="744" y="360"/>
                    <a:pt x="370" y="283"/>
                    <a:pt x="394" y="5"/>
                  </a:cubicBezTo>
                  <a:lnTo>
                    <a:pt x="3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10"/>
            <p:cNvSpPr/>
            <p:nvPr/>
          </p:nvSpPr>
          <p:spPr>
            <a:xfrm>
              <a:off x="6868225" y="4570000"/>
              <a:ext cx="7450" cy="17150"/>
            </a:xfrm>
            <a:custGeom>
              <a:rect b="b" l="l" r="r" t="t"/>
              <a:pathLst>
                <a:path extrusionOk="0" h="686" w="298">
                  <a:moveTo>
                    <a:pt x="58" y="0"/>
                  </a:moveTo>
                  <a:lnTo>
                    <a:pt x="58" y="0"/>
                  </a:lnTo>
                  <a:cubicBezTo>
                    <a:pt x="91" y="216"/>
                    <a:pt x="0" y="479"/>
                    <a:pt x="249" y="685"/>
                  </a:cubicBezTo>
                  <a:cubicBezTo>
                    <a:pt x="297" y="307"/>
                    <a:pt x="297" y="307"/>
                    <a:pt x="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10"/>
            <p:cNvSpPr/>
            <p:nvPr/>
          </p:nvSpPr>
          <p:spPr>
            <a:xfrm>
              <a:off x="7135650" y="4285900"/>
              <a:ext cx="8650" cy="18850"/>
            </a:xfrm>
            <a:custGeom>
              <a:rect b="b" l="l" r="r" t="t"/>
              <a:pathLst>
                <a:path extrusionOk="0" h="754" w="346">
                  <a:moveTo>
                    <a:pt x="182" y="1"/>
                  </a:moveTo>
                  <a:lnTo>
                    <a:pt x="182" y="1"/>
                  </a:lnTo>
                  <a:cubicBezTo>
                    <a:pt x="0" y="241"/>
                    <a:pt x="77" y="490"/>
                    <a:pt x="110" y="753"/>
                  </a:cubicBezTo>
                  <a:cubicBezTo>
                    <a:pt x="345" y="303"/>
                    <a:pt x="345" y="303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10"/>
            <p:cNvSpPr/>
            <p:nvPr/>
          </p:nvSpPr>
          <p:spPr>
            <a:xfrm>
              <a:off x="6922250" y="4409375"/>
              <a:ext cx="10325" cy="10075"/>
            </a:xfrm>
            <a:custGeom>
              <a:rect b="b" l="l" r="r" t="t"/>
              <a:pathLst>
                <a:path extrusionOk="0" h="403" w="413">
                  <a:moveTo>
                    <a:pt x="154" y="1"/>
                  </a:moveTo>
                  <a:cubicBezTo>
                    <a:pt x="54" y="1"/>
                    <a:pt x="10" y="93"/>
                    <a:pt x="10" y="190"/>
                  </a:cubicBezTo>
                  <a:cubicBezTo>
                    <a:pt x="1" y="300"/>
                    <a:pt x="77" y="391"/>
                    <a:pt x="183" y="401"/>
                  </a:cubicBezTo>
                  <a:cubicBezTo>
                    <a:pt x="196" y="402"/>
                    <a:pt x="209" y="403"/>
                    <a:pt x="222" y="403"/>
                  </a:cubicBezTo>
                  <a:cubicBezTo>
                    <a:pt x="311" y="403"/>
                    <a:pt x="386" y="370"/>
                    <a:pt x="403" y="257"/>
                  </a:cubicBezTo>
                  <a:cubicBezTo>
                    <a:pt x="413" y="128"/>
                    <a:pt x="317" y="13"/>
                    <a:pt x="183" y="3"/>
                  </a:cubicBezTo>
                  <a:cubicBezTo>
                    <a:pt x="173" y="1"/>
                    <a:pt x="163" y="1"/>
                    <a:pt x="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10"/>
            <p:cNvSpPr/>
            <p:nvPr/>
          </p:nvSpPr>
          <p:spPr>
            <a:xfrm>
              <a:off x="6494500" y="4615650"/>
              <a:ext cx="18250" cy="12000"/>
            </a:xfrm>
            <a:custGeom>
              <a:rect b="b" l="l" r="r" t="t"/>
              <a:pathLst>
                <a:path extrusionOk="0" h="480" w="730">
                  <a:moveTo>
                    <a:pt x="322" y="0"/>
                  </a:moveTo>
                  <a:cubicBezTo>
                    <a:pt x="173" y="58"/>
                    <a:pt x="58" y="173"/>
                    <a:pt x="1" y="321"/>
                  </a:cubicBezTo>
                  <a:cubicBezTo>
                    <a:pt x="130" y="326"/>
                    <a:pt x="250" y="355"/>
                    <a:pt x="322" y="479"/>
                  </a:cubicBezTo>
                  <a:cubicBezTo>
                    <a:pt x="729" y="441"/>
                    <a:pt x="566" y="216"/>
                    <a:pt x="480" y="5"/>
                  </a:cubicBezTo>
                  <a:cubicBezTo>
                    <a:pt x="427" y="0"/>
                    <a:pt x="375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10"/>
            <p:cNvSpPr/>
            <p:nvPr/>
          </p:nvSpPr>
          <p:spPr>
            <a:xfrm>
              <a:off x="6897800" y="5004650"/>
              <a:ext cx="11775" cy="9250"/>
            </a:xfrm>
            <a:custGeom>
              <a:rect b="b" l="l" r="r" t="t"/>
              <a:pathLst>
                <a:path extrusionOk="0" h="370" w="471">
                  <a:moveTo>
                    <a:pt x="1" y="256"/>
                  </a:moveTo>
                  <a:lnTo>
                    <a:pt x="6" y="261"/>
                  </a:lnTo>
                  <a:cubicBezTo>
                    <a:pt x="6" y="259"/>
                    <a:pt x="6" y="258"/>
                    <a:pt x="6" y="257"/>
                  </a:cubicBezTo>
                  <a:lnTo>
                    <a:pt x="6" y="257"/>
                  </a:lnTo>
                  <a:cubicBezTo>
                    <a:pt x="4" y="256"/>
                    <a:pt x="3" y="256"/>
                    <a:pt x="1" y="256"/>
                  </a:cubicBezTo>
                  <a:close/>
                  <a:moveTo>
                    <a:pt x="164" y="0"/>
                  </a:moveTo>
                  <a:cubicBezTo>
                    <a:pt x="47" y="0"/>
                    <a:pt x="25" y="131"/>
                    <a:pt x="6" y="257"/>
                  </a:cubicBezTo>
                  <a:lnTo>
                    <a:pt x="6" y="257"/>
                  </a:lnTo>
                  <a:cubicBezTo>
                    <a:pt x="99" y="276"/>
                    <a:pt x="191" y="370"/>
                    <a:pt x="281" y="370"/>
                  </a:cubicBezTo>
                  <a:cubicBezTo>
                    <a:pt x="324" y="370"/>
                    <a:pt x="367" y="348"/>
                    <a:pt x="408" y="284"/>
                  </a:cubicBezTo>
                  <a:cubicBezTo>
                    <a:pt x="471" y="193"/>
                    <a:pt x="384" y="78"/>
                    <a:pt x="288" y="35"/>
                  </a:cubicBezTo>
                  <a:cubicBezTo>
                    <a:pt x="238" y="11"/>
                    <a:pt x="197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10"/>
            <p:cNvSpPr/>
            <p:nvPr/>
          </p:nvSpPr>
          <p:spPr>
            <a:xfrm>
              <a:off x="6903450" y="4959750"/>
              <a:ext cx="16550" cy="7150"/>
            </a:xfrm>
            <a:custGeom>
              <a:rect b="b" l="l" r="r" t="t"/>
              <a:pathLst>
                <a:path extrusionOk="0" h="286" w="662">
                  <a:moveTo>
                    <a:pt x="488" y="1"/>
                  </a:moveTo>
                  <a:cubicBezTo>
                    <a:pt x="330" y="1"/>
                    <a:pt x="194" y="89"/>
                    <a:pt x="0" y="278"/>
                  </a:cubicBezTo>
                  <a:cubicBezTo>
                    <a:pt x="121" y="278"/>
                    <a:pt x="207" y="286"/>
                    <a:pt x="278" y="286"/>
                  </a:cubicBezTo>
                  <a:cubicBezTo>
                    <a:pt x="323" y="286"/>
                    <a:pt x="361" y="283"/>
                    <a:pt x="398" y="274"/>
                  </a:cubicBezTo>
                  <a:cubicBezTo>
                    <a:pt x="508" y="240"/>
                    <a:pt x="661" y="211"/>
                    <a:pt x="580" y="10"/>
                  </a:cubicBezTo>
                  <a:cubicBezTo>
                    <a:pt x="548" y="4"/>
                    <a:pt x="518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10"/>
            <p:cNvSpPr/>
            <p:nvPr/>
          </p:nvSpPr>
          <p:spPr>
            <a:xfrm>
              <a:off x="7039675" y="46403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3" y="1"/>
                  </a:moveTo>
                  <a:cubicBezTo>
                    <a:pt x="144" y="1"/>
                    <a:pt x="101" y="12"/>
                    <a:pt x="58" y="33"/>
                  </a:cubicBezTo>
                  <a:cubicBezTo>
                    <a:pt x="19" y="62"/>
                    <a:pt x="0" y="110"/>
                    <a:pt x="5" y="158"/>
                  </a:cubicBezTo>
                  <a:cubicBezTo>
                    <a:pt x="34" y="273"/>
                    <a:pt x="144" y="282"/>
                    <a:pt x="245" y="287"/>
                  </a:cubicBezTo>
                  <a:cubicBezTo>
                    <a:pt x="297" y="292"/>
                    <a:pt x="350" y="292"/>
                    <a:pt x="398" y="292"/>
                  </a:cubicBezTo>
                  <a:lnTo>
                    <a:pt x="403" y="292"/>
                  </a:lnTo>
                  <a:cubicBezTo>
                    <a:pt x="393" y="244"/>
                    <a:pt x="384" y="191"/>
                    <a:pt x="365" y="143"/>
                  </a:cubicBezTo>
                  <a:cubicBezTo>
                    <a:pt x="326" y="45"/>
                    <a:pt x="261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10"/>
            <p:cNvSpPr/>
            <p:nvPr/>
          </p:nvSpPr>
          <p:spPr>
            <a:xfrm>
              <a:off x="7195200" y="4758075"/>
              <a:ext cx="8875" cy="7925"/>
            </a:xfrm>
            <a:custGeom>
              <a:rect b="b" l="l" r="r" t="t"/>
              <a:pathLst>
                <a:path extrusionOk="0" h="317" w="355">
                  <a:moveTo>
                    <a:pt x="267" y="1"/>
                  </a:moveTo>
                  <a:cubicBezTo>
                    <a:pt x="247" y="1"/>
                    <a:pt x="224" y="7"/>
                    <a:pt x="201" y="16"/>
                  </a:cubicBezTo>
                  <a:cubicBezTo>
                    <a:pt x="110" y="54"/>
                    <a:pt x="0" y="88"/>
                    <a:pt x="5" y="217"/>
                  </a:cubicBezTo>
                  <a:cubicBezTo>
                    <a:pt x="5" y="284"/>
                    <a:pt x="54" y="316"/>
                    <a:pt x="114" y="316"/>
                  </a:cubicBezTo>
                  <a:cubicBezTo>
                    <a:pt x="131" y="316"/>
                    <a:pt x="150" y="314"/>
                    <a:pt x="168" y="308"/>
                  </a:cubicBezTo>
                  <a:cubicBezTo>
                    <a:pt x="264" y="284"/>
                    <a:pt x="336" y="203"/>
                    <a:pt x="355" y="102"/>
                  </a:cubicBezTo>
                  <a:cubicBezTo>
                    <a:pt x="345" y="27"/>
                    <a:pt x="311" y="1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10"/>
            <p:cNvSpPr/>
            <p:nvPr/>
          </p:nvSpPr>
          <p:spPr>
            <a:xfrm>
              <a:off x="6893850" y="4703575"/>
              <a:ext cx="8175" cy="10000"/>
            </a:xfrm>
            <a:custGeom>
              <a:rect b="b" l="l" r="r" t="t"/>
              <a:pathLst>
                <a:path extrusionOk="0" h="400" w="327">
                  <a:moveTo>
                    <a:pt x="1" y="1"/>
                  </a:moveTo>
                  <a:cubicBezTo>
                    <a:pt x="5" y="54"/>
                    <a:pt x="5" y="106"/>
                    <a:pt x="5" y="154"/>
                  </a:cubicBezTo>
                  <a:cubicBezTo>
                    <a:pt x="15" y="260"/>
                    <a:pt x="20" y="370"/>
                    <a:pt x="144" y="399"/>
                  </a:cubicBezTo>
                  <a:cubicBezTo>
                    <a:pt x="149" y="399"/>
                    <a:pt x="154" y="399"/>
                    <a:pt x="159" y="399"/>
                  </a:cubicBezTo>
                  <a:cubicBezTo>
                    <a:pt x="202" y="399"/>
                    <a:pt x="243" y="380"/>
                    <a:pt x="269" y="346"/>
                  </a:cubicBezTo>
                  <a:cubicBezTo>
                    <a:pt x="327" y="212"/>
                    <a:pt x="303" y="97"/>
                    <a:pt x="154" y="34"/>
                  </a:cubicBezTo>
                  <a:cubicBezTo>
                    <a:pt x="106" y="20"/>
                    <a:pt x="53" y="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0"/>
            <p:cNvSpPr/>
            <p:nvPr/>
          </p:nvSpPr>
          <p:spPr>
            <a:xfrm>
              <a:off x="6448250" y="4988825"/>
              <a:ext cx="4825" cy="4450"/>
            </a:xfrm>
            <a:custGeom>
              <a:rect b="b" l="l" r="r" t="t"/>
              <a:pathLst>
                <a:path extrusionOk="0" h="178" w="193">
                  <a:moveTo>
                    <a:pt x="75" y="1"/>
                  </a:moveTo>
                  <a:cubicBezTo>
                    <a:pt x="71" y="1"/>
                    <a:pt x="67" y="1"/>
                    <a:pt x="63" y="2"/>
                  </a:cubicBezTo>
                  <a:cubicBezTo>
                    <a:pt x="35" y="16"/>
                    <a:pt x="20" y="84"/>
                    <a:pt x="1" y="127"/>
                  </a:cubicBezTo>
                  <a:cubicBezTo>
                    <a:pt x="42" y="143"/>
                    <a:pt x="87" y="177"/>
                    <a:pt x="120" y="177"/>
                  </a:cubicBezTo>
                  <a:cubicBezTo>
                    <a:pt x="125" y="177"/>
                    <a:pt x="131" y="177"/>
                    <a:pt x="135" y="175"/>
                  </a:cubicBezTo>
                  <a:cubicBezTo>
                    <a:pt x="164" y="165"/>
                    <a:pt x="173" y="93"/>
                    <a:pt x="193" y="50"/>
                  </a:cubicBezTo>
                  <a:cubicBezTo>
                    <a:pt x="154" y="33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10"/>
            <p:cNvSpPr/>
            <p:nvPr/>
          </p:nvSpPr>
          <p:spPr>
            <a:xfrm>
              <a:off x="6867725" y="4956925"/>
              <a:ext cx="4700" cy="4450"/>
            </a:xfrm>
            <a:custGeom>
              <a:rect b="b" l="l" r="r" t="t"/>
              <a:pathLst>
                <a:path extrusionOk="0" h="178" w="188">
                  <a:moveTo>
                    <a:pt x="73" y="0"/>
                  </a:moveTo>
                  <a:cubicBezTo>
                    <a:pt x="68" y="0"/>
                    <a:pt x="63" y="1"/>
                    <a:pt x="58" y="3"/>
                  </a:cubicBezTo>
                  <a:cubicBezTo>
                    <a:pt x="30" y="13"/>
                    <a:pt x="20" y="80"/>
                    <a:pt x="1" y="123"/>
                  </a:cubicBezTo>
                  <a:cubicBezTo>
                    <a:pt x="40" y="140"/>
                    <a:pt x="87" y="177"/>
                    <a:pt x="120" y="177"/>
                  </a:cubicBezTo>
                  <a:cubicBezTo>
                    <a:pt x="124" y="177"/>
                    <a:pt x="127" y="177"/>
                    <a:pt x="130" y="176"/>
                  </a:cubicBezTo>
                  <a:cubicBezTo>
                    <a:pt x="159" y="161"/>
                    <a:pt x="169" y="94"/>
                    <a:pt x="188" y="51"/>
                  </a:cubicBezTo>
                  <a:cubicBezTo>
                    <a:pt x="151" y="35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10"/>
            <p:cNvSpPr/>
            <p:nvPr/>
          </p:nvSpPr>
          <p:spPr>
            <a:xfrm>
              <a:off x="6975450" y="4948775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29" y="13"/>
                    <a:pt x="20" y="85"/>
                    <a:pt x="0" y="128"/>
                  </a:cubicBezTo>
                  <a:cubicBezTo>
                    <a:pt x="39" y="145"/>
                    <a:pt x="86" y="182"/>
                    <a:pt x="119" y="182"/>
                  </a:cubicBezTo>
                  <a:cubicBezTo>
                    <a:pt x="123" y="182"/>
                    <a:pt x="127" y="182"/>
                    <a:pt x="130" y="181"/>
                  </a:cubicBezTo>
                  <a:cubicBezTo>
                    <a:pt x="163" y="166"/>
                    <a:pt x="173" y="99"/>
                    <a:pt x="192" y="51"/>
                  </a:cubicBezTo>
                  <a:cubicBezTo>
                    <a:pt x="155" y="3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10"/>
            <p:cNvSpPr/>
            <p:nvPr/>
          </p:nvSpPr>
          <p:spPr>
            <a:xfrm>
              <a:off x="6432075" y="4948600"/>
              <a:ext cx="4825" cy="4650"/>
            </a:xfrm>
            <a:custGeom>
              <a:rect b="b" l="l" r="r" t="t"/>
              <a:pathLst>
                <a:path extrusionOk="0" h="186" w="193">
                  <a:moveTo>
                    <a:pt x="63" y="1"/>
                  </a:moveTo>
                  <a:cubicBezTo>
                    <a:pt x="44" y="49"/>
                    <a:pt x="1" y="101"/>
                    <a:pt x="11" y="130"/>
                  </a:cubicBezTo>
                  <a:cubicBezTo>
                    <a:pt x="34" y="166"/>
                    <a:pt x="72" y="185"/>
                    <a:pt x="111" y="185"/>
                  </a:cubicBezTo>
                  <a:cubicBezTo>
                    <a:pt x="119" y="185"/>
                    <a:pt x="127" y="185"/>
                    <a:pt x="135" y="183"/>
                  </a:cubicBezTo>
                  <a:cubicBezTo>
                    <a:pt x="164" y="173"/>
                    <a:pt x="173" y="106"/>
                    <a:pt x="193" y="5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0"/>
            <p:cNvSpPr/>
            <p:nvPr/>
          </p:nvSpPr>
          <p:spPr>
            <a:xfrm>
              <a:off x="6467575" y="4944750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46" y="1"/>
                  </a:moveTo>
                  <a:cubicBezTo>
                    <a:pt x="109" y="1"/>
                    <a:pt x="72" y="15"/>
                    <a:pt x="43" y="45"/>
                  </a:cubicBezTo>
                  <a:cubicBezTo>
                    <a:pt x="1" y="101"/>
                    <a:pt x="41" y="188"/>
                    <a:pt x="114" y="188"/>
                  </a:cubicBezTo>
                  <a:cubicBezTo>
                    <a:pt x="116" y="188"/>
                    <a:pt x="117" y="188"/>
                    <a:pt x="119" y="188"/>
                  </a:cubicBezTo>
                  <a:cubicBezTo>
                    <a:pt x="121" y="189"/>
                    <a:pt x="123" y="189"/>
                    <a:pt x="124" y="189"/>
                  </a:cubicBezTo>
                  <a:cubicBezTo>
                    <a:pt x="156" y="189"/>
                    <a:pt x="188" y="144"/>
                    <a:pt x="225" y="121"/>
                  </a:cubicBezTo>
                  <a:cubicBezTo>
                    <a:pt x="206" y="78"/>
                    <a:pt x="201" y="16"/>
                    <a:pt x="163" y="1"/>
                  </a:cubicBezTo>
                  <a:cubicBezTo>
                    <a:pt x="157" y="1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0"/>
            <p:cNvSpPr/>
            <p:nvPr/>
          </p:nvSpPr>
          <p:spPr>
            <a:xfrm>
              <a:off x="6778125" y="4823400"/>
              <a:ext cx="6375" cy="6150"/>
            </a:xfrm>
            <a:custGeom>
              <a:rect b="b" l="l" r="r" t="t"/>
              <a:pathLst>
                <a:path extrusionOk="0" h="246" w="255">
                  <a:moveTo>
                    <a:pt x="0" y="0"/>
                  </a:moveTo>
                  <a:cubicBezTo>
                    <a:pt x="19" y="112"/>
                    <a:pt x="19" y="245"/>
                    <a:pt x="175" y="245"/>
                  </a:cubicBezTo>
                  <a:cubicBezTo>
                    <a:pt x="181" y="245"/>
                    <a:pt x="186" y="245"/>
                    <a:pt x="192" y="245"/>
                  </a:cubicBezTo>
                  <a:cubicBezTo>
                    <a:pt x="216" y="235"/>
                    <a:pt x="235" y="221"/>
                    <a:pt x="244" y="192"/>
                  </a:cubicBezTo>
                  <a:cubicBezTo>
                    <a:pt x="254" y="20"/>
                    <a:pt x="115" y="2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0"/>
            <p:cNvSpPr/>
            <p:nvPr/>
          </p:nvSpPr>
          <p:spPr>
            <a:xfrm>
              <a:off x="7113475" y="4691600"/>
              <a:ext cx="6375" cy="6025"/>
            </a:xfrm>
            <a:custGeom>
              <a:rect b="b" l="l" r="r" t="t"/>
              <a:pathLst>
                <a:path extrusionOk="0" h="241" w="255">
                  <a:moveTo>
                    <a:pt x="1" y="1"/>
                  </a:moveTo>
                  <a:cubicBezTo>
                    <a:pt x="24" y="107"/>
                    <a:pt x="16" y="241"/>
                    <a:pt x="175" y="241"/>
                  </a:cubicBezTo>
                  <a:cubicBezTo>
                    <a:pt x="181" y="241"/>
                    <a:pt x="186" y="241"/>
                    <a:pt x="192" y="240"/>
                  </a:cubicBezTo>
                  <a:cubicBezTo>
                    <a:pt x="216" y="235"/>
                    <a:pt x="235" y="216"/>
                    <a:pt x="245" y="192"/>
                  </a:cubicBezTo>
                  <a:cubicBezTo>
                    <a:pt x="255" y="15"/>
                    <a:pt x="120" y="20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0"/>
            <p:cNvSpPr/>
            <p:nvPr/>
          </p:nvSpPr>
          <p:spPr>
            <a:xfrm>
              <a:off x="6256325" y="4689425"/>
              <a:ext cx="4800" cy="4625"/>
            </a:xfrm>
            <a:custGeom>
              <a:rect b="b" l="l" r="r" t="t"/>
              <a:pathLst>
                <a:path extrusionOk="0" h="185" w="192">
                  <a:moveTo>
                    <a:pt x="73" y="0"/>
                  </a:moveTo>
                  <a:cubicBezTo>
                    <a:pt x="69" y="0"/>
                    <a:pt x="66" y="0"/>
                    <a:pt x="62" y="1"/>
                  </a:cubicBezTo>
                  <a:cubicBezTo>
                    <a:pt x="34" y="16"/>
                    <a:pt x="24" y="83"/>
                    <a:pt x="0" y="131"/>
                  </a:cubicBezTo>
                  <a:cubicBezTo>
                    <a:pt x="43" y="148"/>
                    <a:pt x="91" y="185"/>
                    <a:pt x="124" y="185"/>
                  </a:cubicBezTo>
                  <a:cubicBezTo>
                    <a:pt x="128" y="185"/>
                    <a:pt x="131" y="184"/>
                    <a:pt x="134" y="183"/>
                  </a:cubicBezTo>
                  <a:cubicBezTo>
                    <a:pt x="163" y="169"/>
                    <a:pt x="173" y="97"/>
                    <a:pt x="192" y="54"/>
                  </a:cubicBezTo>
                  <a:cubicBezTo>
                    <a:pt x="153" y="37"/>
                    <a:pt x="10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0"/>
            <p:cNvSpPr/>
            <p:nvPr/>
          </p:nvSpPr>
          <p:spPr>
            <a:xfrm>
              <a:off x="6879725" y="4661450"/>
              <a:ext cx="4700" cy="4500"/>
            </a:xfrm>
            <a:custGeom>
              <a:rect b="b" l="l" r="r" t="t"/>
              <a:pathLst>
                <a:path extrusionOk="0" h="180" w="188">
                  <a:moveTo>
                    <a:pt x="116" y="1"/>
                  </a:moveTo>
                  <a:cubicBezTo>
                    <a:pt x="85" y="1"/>
                    <a:pt x="37" y="35"/>
                    <a:pt x="0" y="52"/>
                  </a:cubicBezTo>
                  <a:cubicBezTo>
                    <a:pt x="19" y="95"/>
                    <a:pt x="24" y="162"/>
                    <a:pt x="58" y="176"/>
                  </a:cubicBezTo>
                  <a:cubicBezTo>
                    <a:pt x="62" y="178"/>
                    <a:pt x="66" y="179"/>
                    <a:pt x="71" y="179"/>
                  </a:cubicBezTo>
                  <a:cubicBezTo>
                    <a:pt x="101" y="179"/>
                    <a:pt x="146" y="145"/>
                    <a:pt x="187" y="133"/>
                  </a:cubicBezTo>
                  <a:cubicBezTo>
                    <a:pt x="168" y="85"/>
                    <a:pt x="163" y="18"/>
                    <a:pt x="130" y="4"/>
                  </a:cubicBezTo>
                  <a:cubicBezTo>
                    <a:pt x="126" y="2"/>
                    <a:pt x="121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0"/>
            <p:cNvSpPr/>
            <p:nvPr/>
          </p:nvSpPr>
          <p:spPr>
            <a:xfrm>
              <a:off x="7149050" y="4261900"/>
              <a:ext cx="7225" cy="6775"/>
            </a:xfrm>
            <a:custGeom>
              <a:rect b="b" l="l" r="r" t="t"/>
              <a:pathLst>
                <a:path extrusionOk="0" h="271" w="289">
                  <a:moveTo>
                    <a:pt x="184" y="1"/>
                  </a:moveTo>
                  <a:cubicBezTo>
                    <a:pt x="37" y="1"/>
                    <a:pt x="23" y="125"/>
                    <a:pt x="1" y="237"/>
                  </a:cubicBezTo>
                  <a:lnTo>
                    <a:pt x="35" y="271"/>
                  </a:lnTo>
                  <a:cubicBezTo>
                    <a:pt x="154" y="242"/>
                    <a:pt x="289" y="232"/>
                    <a:pt x="269" y="55"/>
                  </a:cubicBezTo>
                  <a:cubicBezTo>
                    <a:pt x="260" y="31"/>
                    <a:pt x="241" y="12"/>
                    <a:pt x="217" y="2"/>
                  </a:cubicBezTo>
                  <a:cubicBezTo>
                    <a:pt x="205" y="1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0"/>
            <p:cNvSpPr/>
            <p:nvPr/>
          </p:nvSpPr>
          <p:spPr>
            <a:xfrm>
              <a:off x="7142700" y="4267825"/>
              <a:ext cx="7225" cy="6650"/>
            </a:xfrm>
            <a:custGeom>
              <a:rect b="b" l="l" r="r" t="t"/>
              <a:pathLst>
                <a:path extrusionOk="0" h="266" w="289">
                  <a:moveTo>
                    <a:pt x="255" y="0"/>
                  </a:moveTo>
                  <a:cubicBezTo>
                    <a:pt x="140" y="29"/>
                    <a:pt x="1" y="39"/>
                    <a:pt x="20" y="211"/>
                  </a:cubicBezTo>
                  <a:cubicBezTo>
                    <a:pt x="30" y="235"/>
                    <a:pt x="49" y="254"/>
                    <a:pt x="73" y="264"/>
                  </a:cubicBezTo>
                  <a:cubicBezTo>
                    <a:pt x="84" y="265"/>
                    <a:pt x="95" y="266"/>
                    <a:pt x="104" y="266"/>
                  </a:cubicBezTo>
                  <a:cubicBezTo>
                    <a:pt x="247" y="266"/>
                    <a:pt x="257" y="141"/>
                    <a:pt x="289" y="34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0"/>
            <p:cNvSpPr/>
            <p:nvPr/>
          </p:nvSpPr>
          <p:spPr>
            <a:xfrm>
              <a:off x="7154925" y="4293925"/>
              <a:ext cx="5600" cy="4725"/>
            </a:xfrm>
            <a:custGeom>
              <a:rect b="b" l="l" r="r" t="t"/>
              <a:pathLst>
                <a:path extrusionOk="0" h="189" w="224">
                  <a:moveTo>
                    <a:pt x="108" y="0"/>
                  </a:moveTo>
                  <a:cubicBezTo>
                    <a:pt x="105" y="0"/>
                    <a:pt x="101" y="1"/>
                    <a:pt x="97" y="1"/>
                  </a:cubicBezTo>
                  <a:cubicBezTo>
                    <a:pt x="63" y="1"/>
                    <a:pt x="30" y="54"/>
                    <a:pt x="1" y="82"/>
                  </a:cubicBezTo>
                  <a:cubicBezTo>
                    <a:pt x="25" y="121"/>
                    <a:pt x="34" y="178"/>
                    <a:pt x="63" y="188"/>
                  </a:cubicBezTo>
                  <a:cubicBezTo>
                    <a:pt x="69" y="188"/>
                    <a:pt x="75" y="189"/>
                    <a:pt x="81" y="189"/>
                  </a:cubicBezTo>
                  <a:cubicBezTo>
                    <a:pt x="121" y="189"/>
                    <a:pt x="158" y="174"/>
                    <a:pt x="183" y="140"/>
                  </a:cubicBezTo>
                  <a:cubicBezTo>
                    <a:pt x="224" y="81"/>
                    <a:pt x="179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0"/>
            <p:cNvSpPr/>
            <p:nvPr/>
          </p:nvSpPr>
          <p:spPr>
            <a:xfrm>
              <a:off x="7269350" y="4489800"/>
              <a:ext cx="6625" cy="6175"/>
            </a:xfrm>
            <a:custGeom>
              <a:rect b="b" l="l" r="r" t="t"/>
              <a:pathLst>
                <a:path extrusionOk="0" h="247" w="265">
                  <a:moveTo>
                    <a:pt x="166" y="0"/>
                  </a:moveTo>
                  <a:cubicBezTo>
                    <a:pt x="20" y="0"/>
                    <a:pt x="19" y="129"/>
                    <a:pt x="1" y="242"/>
                  </a:cubicBezTo>
                  <a:lnTo>
                    <a:pt x="10" y="246"/>
                  </a:lnTo>
                  <a:cubicBezTo>
                    <a:pt x="125" y="227"/>
                    <a:pt x="264" y="227"/>
                    <a:pt x="250" y="50"/>
                  </a:cubicBezTo>
                  <a:cubicBezTo>
                    <a:pt x="240" y="26"/>
                    <a:pt x="221" y="7"/>
                    <a:pt x="197" y="2"/>
                  </a:cubicBezTo>
                  <a:cubicBezTo>
                    <a:pt x="186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0"/>
            <p:cNvSpPr/>
            <p:nvPr/>
          </p:nvSpPr>
          <p:spPr>
            <a:xfrm>
              <a:off x="6851075" y="4713575"/>
              <a:ext cx="4575" cy="4625"/>
            </a:xfrm>
            <a:custGeom>
              <a:rect b="b" l="l" r="r" t="t"/>
              <a:pathLst>
                <a:path extrusionOk="0" h="185" w="183">
                  <a:moveTo>
                    <a:pt x="60" y="1"/>
                  </a:moveTo>
                  <a:cubicBezTo>
                    <a:pt x="31" y="1"/>
                    <a:pt x="7" y="23"/>
                    <a:pt x="1" y="61"/>
                  </a:cubicBezTo>
                  <a:cubicBezTo>
                    <a:pt x="1" y="109"/>
                    <a:pt x="20" y="152"/>
                    <a:pt x="58" y="181"/>
                  </a:cubicBezTo>
                  <a:cubicBezTo>
                    <a:pt x="63" y="183"/>
                    <a:pt x="69" y="184"/>
                    <a:pt x="75" y="184"/>
                  </a:cubicBezTo>
                  <a:cubicBezTo>
                    <a:pt x="105" y="184"/>
                    <a:pt x="147" y="160"/>
                    <a:pt x="183" y="152"/>
                  </a:cubicBezTo>
                  <a:cubicBezTo>
                    <a:pt x="168" y="109"/>
                    <a:pt x="145" y="66"/>
                    <a:pt x="116" y="27"/>
                  </a:cubicBezTo>
                  <a:cubicBezTo>
                    <a:pt x="97" y="9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0"/>
            <p:cNvSpPr/>
            <p:nvPr/>
          </p:nvSpPr>
          <p:spPr>
            <a:xfrm>
              <a:off x="6303650" y="4717975"/>
              <a:ext cx="7100" cy="5400"/>
            </a:xfrm>
            <a:custGeom>
              <a:rect b="b" l="l" r="r" t="t"/>
              <a:pathLst>
                <a:path extrusionOk="0" h="216" w="284">
                  <a:moveTo>
                    <a:pt x="92" y="1"/>
                  </a:moveTo>
                  <a:cubicBezTo>
                    <a:pt x="67" y="1"/>
                    <a:pt x="48" y="14"/>
                    <a:pt x="39" y="53"/>
                  </a:cubicBezTo>
                  <a:cubicBezTo>
                    <a:pt x="0" y="216"/>
                    <a:pt x="173" y="201"/>
                    <a:pt x="283" y="216"/>
                  </a:cubicBezTo>
                  <a:cubicBezTo>
                    <a:pt x="283" y="168"/>
                    <a:pt x="283" y="115"/>
                    <a:pt x="278" y="62"/>
                  </a:cubicBezTo>
                  <a:cubicBezTo>
                    <a:pt x="220" y="59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0"/>
            <p:cNvSpPr/>
            <p:nvPr/>
          </p:nvSpPr>
          <p:spPr>
            <a:xfrm>
              <a:off x="7094550" y="4416975"/>
              <a:ext cx="5400" cy="4700"/>
            </a:xfrm>
            <a:custGeom>
              <a:rect b="b" l="l" r="r" t="t"/>
              <a:pathLst>
                <a:path extrusionOk="0" h="188" w="216">
                  <a:moveTo>
                    <a:pt x="139" y="1"/>
                  </a:moveTo>
                  <a:cubicBezTo>
                    <a:pt x="96" y="20"/>
                    <a:pt x="34" y="35"/>
                    <a:pt x="19" y="63"/>
                  </a:cubicBezTo>
                  <a:cubicBezTo>
                    <a:pt x="0" y="92"/>
                    <a:pt x="34" y="145"/>
                    <a:pt x="48" y="188"/>
                  </a:cubicBezTo>
                  <a:cubicBezTo>
                    <a:pt x="91" y="174"/>
                    <a:pt x="130" y="150"/>
                    <a:pt x="168" y="121"/>
                  </a:cubicBezTo>
                  <a:cubicBezTo>
                    <a:pt x="216" y="78"/>
                    <a:pt x="197" y="30"/>
                    <a:pt x="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0"/>
            <p:cNvSpPr/>
            <p:nvPr/>
          </p:nvSpPr>
          <p:spPr>
            <a:xfrm>
              <a:off x="7153500" y="4422725"/>
              <a:ext cx="8350" cy="5550"/>
            </a:xfrm>
            <a:custGeom>
              <a:rect b="b" l="l" r="r" t="t"/>
              <a:pathLst>
                <a:path extrusionOk="0" h="222" w="334">
                  <a:moveTo>
                    <a:pt x="206" y="1"/>
                  </a:moveTo>
                  <a:cubicBezTo>
                    <a:pt x="201" y="1"/>
                    <a:pt x="197" y="1"/>
                    <a:pt x="192" y="1"/>
                  </a:cubicBezTo>
                  <a:cubicBezTo>
                    <a:pt x="87" y="6"/>
                    <a:pt x="39" y="116"/>
                    <a:pt x="0" y="212"/>
                  </a:cubicBezTo>
                  <a:lnTo>
                    <a:pt x="321" y="222"/>
                  </a:lnTo>
                  <a:cubicBezTo>
                    <a:pt x="307" y="133"/>
                    <a:pt x="334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0"/>
            <p:cNvSpPr/>
            <p:nvPr/>
          </p:nvSpPr>
          <p:spPr>
            <a:xfrm>
              <a:off x="7075625" y="4432975"/>
              <a:ext cx="3125" cy="2050"/>
            </a:xfrm>
            <a:custGeom>
              <a:rect b="b" l="l" r="r" t="t"/>
              <a:pathLst>
                <a:path extrusionOk="0" h="82" w="125">
                  <a:moveTo>
                    <a:pt x="78" y="1"/>
                  </a:moveTo>
                  <a:cubicBezTo>
                    <a:pt x="75" y="1"/>
                    <a:pt x="71" y="1"/>
                    <a:pt x="67" y="3"/>
                  </a:cubicBezTo>
                  <a:cubicBezTo>
                    <a:pt x="5" y="18"/>
                    <a:pt x="0" y="51"/>
                    <a:pt x="62" y="80"/>
                  </a:cubicBezTo>
                  <a:cubicBezTo>
                    <a:pt x="68" y="81"/>
                    <a:pt x="73" y="82"/>
                    <a:pt x="78" y="82"/>
                  </a:cubicBezTo>
                  <a:cubicBezTo>
                    <a:pt x="92" y="82"/>
                    <a:pt x="106" y="77"/>
                    <a:pt x="120" y="70"/>
                  </a:cubicBezTo>
                  <a:cubicBezTo>
                    <a:pt x="125" y="61"/>
                    <a:pt x="125" y="37"/>
                    <a:pt x="125" y="18"/>
                  </a:cubicBezTo>
                  <a:cubicBezTo>
                    <a:pt x="109" y="14"/>
                    <a:pt x="94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0"/>
            <p:cNvSpPr/>
            <p:nvPr/>
          </p:nvSpPr>
          <p:spPr>
            <a:xfrm>
              <a:off x="6419625" y="4945775"/>
              <a:ext cx="2300" cy="2650"/>
            </a:xfrm>
            <a:custGeom>
              <a:rect b="b" l="l" r="r" t="t"/>
              <a:pathLst>
                <a:path extrusionOk="0" h="106" w="92">
                  <a:moveTo>
                    <a:pt x="39" y="0"/>
                  </a:moveTo>
                  <a:cubicBezTo>
                    <a:pt x="22" y="0"/>
                    <a:pt x="9" y="17"/>
                    <a:pt x="1" y="51"/>
                  </a:cubicBezTo>
                  <a:cubicBezTo>
                    <a:pt x="1" y="71"/>
                    <a:pt x="10" y="90"/>
                    <a:pt x="24" y="104"/>
                  </a:cubicBezTo>
                  <a:cubicBezTo>
                    <a:pt x="25" y="105"/>
                    <a:pt x="26" y="105"/>
                    <a:pt x="28" y="105"/>
                  </a:cubicBezTo>
                  <a:cubicBezTo>
                    <a:pt x="36" y="105"/>
                    <a:pt x="56" y="95"/>
                    <a:pt x="72" y="95"/>
                  </a:cubicBezTo>
                  <a:cubicBezTo>
                    <a:pt x="77" y="75"/>
                    <a:pt x="92" y="47"/>
                    <a:pt x="82" y="32"/>
                  </a:cubicBezTo>
                  <a:cubicBezTo>
                    <a:pt x="67" y="11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0"/>
            <p:cNvSpPr/>
            <p:nvPr/>
          </p:nvSpPr>
          <p:spPr>
            <a:xfrm>
              <a:off x="6885700" y="4296325"/>
              <a:ext cx="4475" cy="5175"/>
            </a:xfrm>
            <a:custGeom>
              <a:rect b="b" l="l" r="r" t="t"/>
              <a:pathLst>
                <a:path extrusionOk="0" h="207" w="179">
                  <a:moveTo>
                    <a:pt x="10" y="1"/>
                  </a:moveTo>
                  <a:cubicBezTo>
                    <a:pt x="10" y="49"/>
                    <a:pt x="1" y="101"/>
                    <a:pt x="1" y="154"/>
                  </a:cubicBezTo>
                  <a:cubicBezTo>
                    <a:pt x="39" y="173"/>
                    <a:pt x="111" y="207"/>
                    <a:pt x="111" y="207"/>
                  </a:cubicBezTo>
                  <a:cubicBezTo>
                    <a:pt x="178" y="92"/>
                    <a:pt x="97" y="44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0"/>
            <p:cNvSpPr/>
            <p:nvPr/>
          </p:nvSpPr>
          <p:spPr>
            <a:xfrm>
              <a:off x="6774050" y="4818850"/>
              <a:ext cx="4975" cy="4575"/>
            </a:xfrm>
            <a:custGeom>
              <a:rect b="b" l="l" r="r" t="t"/>
              <a:pathLst>
                <a:path extrusionOk="0" h="183" w="199">
                  <a:moveTo>
                    <a:pt x="115" y="1"/>
                  </a:moveTo>
                  <a:cubicBezTo>
                    <a:pt x="98" y="1"/>
                    <a:pt x="75" y="7"/>
                    <a:pt x="43" y="20"/>
                  </a:cubicBezTo>
                  <a:cubicBezTo>
                    <a:pt x="0" y="39"/>
                    <a:pt x="86" y="149"/>
                    <a:pt x="163" y="182"/>
                  </a:cubicBezTo>
                  <a:cubicBezTo>
                    <a:pt x="131" y="135"/>
                    <a:pt x="199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0"/>
            <p:cNvSpPr/>
            <p:nvPr/>
          </p:nvSpPr>
          <p:spPr>
            <a:xfrm>
              <a:off x="6259800" y="4702550"/>
              <a:ext cx="2050" cy="2075"/>
            </a:xfrm>
            <a:custGeom>
              <a:rect b="b" l="l" r="r" t="t"/>
              <a:pathLst>
                <a:path extrusionOk="0" h="83" w="82">
                  <a:moveTo>
                    <a:pt x="52" y="1"/>
                  </a:moveTo>
                  <a:cubicBezTo>
                    <a:pt x="42" y="1"/>
                    <a:pt x="19" y="14"/>
                    <a:pt x="0" y="18"/>
                  </a:cubicBezTo>
                  <a:cubicBezTo>
                    <a:pt x="5" y="42"/>
                    <a:pt x="15" y="61"/>
                    <a:pt x="24" y="80"/>
                  </a:cubicBezTo>
                  <a:cubicBezTo>
                    <a:pt x="25" y="82"/>
                    <a:pt x="27" y="83"/>
                    <a:pt x="30" y="83"/>
                  </a:cubicBezTo>
                  <a:cubicBezTo>
                    <a:pt x="41" y="83"/>
                    <a:pt x="66" y="70"/>
                    <a:pt x="82" y="66"/>
                  </a:cubicBezTo>
                  <a:cubicBezTo>
                    <a:pt x="77" y="47"/>
                    <a:pt x="67" y="23"/>
                    <a:pt x="58" y="4"/>
                  </a:cubicBezTo>
                  <a:cubicBezTo>
                    <a:pt x="57" y="2"/>
                    <a:pt x="55" y="1"/>
                    <a:pt x="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0"/>
            <p:cNvSpPr/>
            <p:nvPr/>
          </p:nvSpPr>
          <p:spPr>
            <a:xfrm>
              <a:off x="6518125" y="4711500"/>
              <a:ext cx="3250" cy="4325"/>
            </a:xfrm>
            <a:custGeom>
              <a:rect b="b" l="l" r="r" t="t"/>
              <a:pathLst>
                <a:path extrusionOk="0" h="173" w="130">
                  <a:moveTo>
                    <a:pt x="0" y="0"/>
                  </a:moveTo>
                  <a:lnTo>
                    <a:pt x="14" y="173"/>
                  </a:lnTo>
                  <a:cubicBezTo>
                    <a:pt x="125" y="106"/>
                    <a:pt x="129" y="4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10"/>
            <p:cNvSpPr/>
            <p:nvPr/>
          </p:nvSpPr>
          <p:spPr>
            <a:xfrm>
              <a:off x="6242900" y="4683575"/>
              <a:ext cx="1575" cy="1650"/>
            </a:xfrm>
            <a:custGeom>
              <a:rect b="b" l="l" r="r" t="t"/>
              <a:pathLst>
                <a:path extrusionOk="0" h="66" w="63">
                  <a:moveTo>
                    <a:pt x="0" y="1"/>
                  </a:moveTo>
                  <a:cubicBezTo>
                    <a:pt x="18" y="43"/>
                    <a:pt x="33" y="66"/>
                    <a:pt x="45" y="66"/>
                  </a:cubicBezTo>
                  <a:cubicBezTo>
                    <a:pt x="53" y="66"/>
                    <a:pt x="59" y="55"/>
                    <a:pt x="63" y="34"/>
                  </a:cubicBezTo>
                  <a:cubicBezTo>
                    <a:pt x="63" y="29"/>
                    <a:pt x="24" y="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10"/>
            <p:cNvSpPr/>
            <p:nvPr/>
          </p:nvSpPr>
          <p:spPr>
            <a:xfrm>
              <a:off x="6932075" y="4873600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1" y="1"/>
                  </a:moveTo>
                  <a:lnTo>
                    <a:pt x="63" y="77"/>
                  </a:lnTo>
                  <a:lnTo>
                    <a:pt x="77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0"/>
            <p:cNvSpPr/>
            <p:nvPr/>
          </p:nvSpPr>
          <p:spPr>
            <a:xfrm>
              <a:off x="7154700" y="4877825"/>
              <a:ext cx="128700" cy="104350"/>
            </a:xfrm>
            <a:custGeom>
              <a:rect b="b" l="l" r="r" t="t"/>
              <a:pathLst>
                <a:path extrusionOk="0" h="4174" w="5148">
                  <a:moveTo>
                    <a:pt x="827" y="0"/>
                  </a:moveTo>
                  <a:cubicBezTo>
                    <a:pt x="744" y="0"/>
                    <a:pt x="679" y="26"/>
                    <a:pt x="657" y="86"/>
                  </a:cubicBezTo>
                  <a:cubicBezTo>
                    <a:pt x="585" y="268"/>
                    <a:pt x="474" y="298"/>
                    <a:pt x="358" y="298"/>
                  </a:cubicBezTo>
                  <a:cubicBezTo>
                    <a:pt x="301" y="298"/>
                    <a:pt x="243" y="291"/>
                    <a:pt x="188" y="291"/>
                  </a:cubicBezTo>
                  <a:cubicBezTo>
                    <a:pt x="118" y="291"/>
                    <a:pt x="52" y="303"/>
                    <a:pt x="0" y="359"/>
                  </a:cubicBezTo>
                  <a:cubicBezTo>
                    <a:pt x="96" y="685"/>
                    <a:pt x="302" y="848"/>
                    <a:pt x="638" y="857"/>
                  </a:cubicBezTo>
                  <a:cubicBezTo>
                    <a:pt x="645" y="857"/>
                    <a:pt x="652" y="857"/>
                    <a:pt x="659" y="857"/>
                  </a:cubicBezTo>
                  <a:cubicBezTo>
                    <a:pt x="727" y="857"/>
                    <a:pt x="801" y="850"/>
                    <a:pt x="872" y="850"/>
                  </a:cubicBezTo>
                  <a:cubicBezTo>
                    <a:pt x="987" y="850"/>
                    <a:pt x="1094" y="870"/>
                    <a:pt x="1160" y="972"/>
                  </a:cubicBezTo>
                  <a:cubicBezTo>
                    <a:pt x="1304" y="1190"/>
                    <a:pt x="1461" y="1241"/>
                    <a:pt x="1661" y="1241"/>
                  </a:cubicBezTo>
                  <a:cubicBezTo>
                    <a:pt x="1734" y="1241"/>
                    <a:pt x="1813" y="1234"/>
                    <a:pt x="1898" y="1226"/>
                  </a:cubicBezTo>
                  <a:cubicBezTo>
                    <a:pt x="1947" y="1221"/>
                    <a:pt x="2002" y="1217"/>
                    <a:pt x="2059" y="1217"/>
                  </a:cubicBezTo>
                  <a:cubicBezTo>
                    <a:pt x="2307" y="1217"/>
                    <a:pt x="2596" y="1291"/>
                    <a:pt x="2651" y="1634"/>
                  </a:cubicBezTo>
                  <a:cubicBezTo>
                    <a:pt x="2718" y="2049"/>
                    <a:pt x="2400" y="2374"/>
                    <a:pt x="1994" y="2374"/>
                  </a:cubicBezTo>
                  <a:cubicBezTo>
                    <a:pt x="1941" y="2374"/>
                    <a:pt x="1886" y="2369"/>
                    <a:pt x="1831" y="2357"/>
                  </a:cubicBezTo>
                  <a:cubicBezTo>
                    <a:pt x="1770" y="2344"/>
                    <a:pt x="1710" y="2326"/>
                    <a:pt x="1652" y="2326"/>
                  </a:cubicBezTo>
                  <a:cubicBezTo>
                    <a:pt x="1587" y="2326"/>
                    <a:pt x="1525" y="2348"/>
                    <a:pt x="1467" y="2424"/>
                  </a:cubicBezTo>
                  <a:cubicBezTo>
                    <a:pt x="1505" y="2645"/>
                    <a:pt x="1759" y="2793"/>
                    <a:pt x="1726" y="3057"/>
                  </a:cubicBezTo>
                  <a:cubicBezTo>
                    <a:pt x="1706" y="3172"/>
                    <a:pt x="1850" y="3316"/>
                    <a:pt x="1658" y="3397"/>
                  </a:cubicBezTo>
                  <a:cubicBezTo>
                    <a:pt x="1165" y="3599"/>
                    <a:pt x="1558" y="3886"/>
                    <a:pt x="1563" y="4174"/>
                  </a:cubicBezTo>
                  <a:cubicBezTo>
                    <a:pt x="1680" y="3949"/>
                    <a:pt x="1856" y="3914"/>
                    <a:pt x="2042" y="3914"/>
                  </a:cubicBezTo>
                  <a:cubicBezTo>
                    <a:pt x="2126" y="3914"/>
                    <a:pt x="2211" y="3921"/>
                    <a:pt x="2294" y="3921"/>
                  </a:cubicBezTo>
                  <a:cubicBezTo>
                    <a:pt x="2314" y="3921"/>
                    <a:pt x="2334" y="3921"/>
                    <a:pt x="2353" y="3920"/>
                  </a:cubicBezTo>
                  <a:cubicBezTo>
                    <a:pt x="2315" y="3479"/>
                    <a:pt x="2143" y="3086"/>
                    <a:pt x="2425" y="2731"/>
                  </a:cubicBezTo>
                  <a:cubicBezTo>
                    <a:pt x="2436" y="2729"/>
                    <a:pt x="2447" y="2728"/>
                    <a:pt x="2457" y="2728"/>
                  </a:cubicBezTo>
                  <a:cubicBezTo>
                    <a:pt x="2600" y="2728"/>
                    <a:pt x="2618" y="2912"/>
                    <a:pt x="2775" y="2956"/>
                  </a:cubicBezTo>
                  <a:cubicBezTo>
                    <a:pt x="2876" y="2774"/>
                    <a:pt x="2881" y="2544"/>
                    <a:pt x="3053" y="2367"/>
                  </a:cubicBezTo>
                  <a:cubicBezTo>
                    <a:pt x="3282" y="2123"/>
                    <a:pt x="3535" y="1958"/>
                    <a:pt x="3811" y="1958"/>
                  </a:cubicBezTo>
                  <a:cubicBezTo>
                    <a:pt x="3887" y="1958"/>
                    <a:pt x="3965" y="1971"/>
                    <a:pt x="4045" y="1998"/>
                  </a:cubicBezTo>
                  <a:cubicBezTo>
                    <a:pt x="4117" y="2027"/>
                    <a:pt x="4170" y="2084"/>
                    <a:pt x="4189" y="2161"/>
                  </a:cubicBezTo>
                  <a:cubicBezTo>
                    <a:pt x="4189" y="2271"/>
                    <a:pt x="4112" y="2362"/>
                    <a:pt x="4007" y="2391"/>
                  </a:cubicBezTo>
                  <a:cubicBezTo>
                    <a:pt x="3983" y="2401"/>
                    <a:pt x="3959" y="2405"/>
                    <a:pt x="3935" y="2405"/>
                  </a:cubicBezTo>
                  <a:cubicBezTo>
                    <a:pt x="3822" y="2405"/>
                    <a:pt x="3698" y="2321"/>
                    <a:pt x="3582" y="2321"/>
                  </a:cubicBezTo>
                  <a:cubicBezTo>
                    <a:pt x="3510" y="2321"/>
                    <a:pt x="3441" y="2352"/>
                    <a:pt x="3379" y="2453"/>
                  </a:cubicBezTo>
                  <a:cubicBezTo>
                    <a:pt x="3675" y="2612"/>
                    <a:pt x="3904" y="2694"/>
                    <a:pt x="4092" y="2694"/>
                  </a:cubicBezTo>
                  <a:cubicBezTo>
                    <a:pt x="4370" y="2694"/>
                    <a:pt x="4559" y="2514"/>
                    <a:pt x="4745" y="2137"/>
                  </a:cubicBezTo>
                  <a:cubicBezTo>
                    <a:pt x="4721" y="2122"/>
                    <a:pt x="4678" y="2103"/>
                    <a:pt x="4683" y="2098"/>
                  </a:cubicBezTo>
                  <a:cubicBezTo>
                    <a:pt x="4689" y="2077"/>
                    <a:pt x="4696" y="2066"/>
                    <a:pt x="4704" y="2066"/>
                  </a:cubicBezTo>
                  <a:cubicBezTo>
                    <a:pt x="4717" y="2066"/>
                    <a:pt x="4731" y="2089"/>
                    <a:pt x="4745" y="2137"/>
                  </a:cubicBezTo>
                  <a:cubicBezTo>
                    <a:pt x="5147" y="2065"/>
                    <a:pt x="5124" y="1787"/>
                    <a:pt x="4980" y="1543"/>
                  </a:cubicBezTo>
                  <a:cubicBezTo>
                    <a:pt x="4759" y="1154"/>
                    <a:pt x="4587" y="742"/>
                    <a:pt x="4285" y="397"/>
                  </a:cubicBezTo>
                  <a:cubicBezTo>
                    <a:pt x="4105" y="192"/>
                    <a:pt x="4023" y="88"/>
                    <a:pt x="3928" y="88"/>
                  </a:cubicBezTo>
                  <a:cubicBezTo>
                    <a:pt x="3845" y="88"/>
                    <a:pt x="3752" y="167"/>
                    <a:pt x="3576" y="325"/>
                  </a:cubicBezTo>
                  <a:cubicBezTo>
                    <a:pt x="3454" y="435"/>
                    <a:pt x="3346" y="515"/>
                    <a:pt x="3195" y="515"/>
                  </a:cubicBezTo>
                  <a:cubicBezTo>
                    <a:pt x="3162" y="515"/>
                    <a:pt x="3125" y="511"/>
                    <a:pt x="3087" y="503"/>
                  </a:cubicBezTo>
                  <a:cubicBezTo>
                    <a:pt x="3052" y="494"/>
                    <a:pt x="3018" y="490"/>
                    <a:pt x="2984" y="490"/>
                  </a:cubicBezTo>
                  <a:cubicBezTo>
                    <a:pt x="2758" y="490"/>
                    <a:pt x="2547" y="658"/>
                    <a:pt x="2318" y="658"/>
                  </a:cubicBezTo>
                  <a:cubicBezTo>
                    <a:pt x="2255" y="658"/>
                    <a:pt x="2190" y="645"/>
                    <a:pt x="2123" y="613"/>
                  </a:cubicBezTo>
                  <a:cubicBezTo>
                    <a:pt x="1961" y="771"/>
                    <a:pt x="1835" y="841"/>
                    <a:pt x="1734" y="841"/>
                  </a:cubicBezTo>
                  <a:cubicBezTo>
                    <a:pt x="1565" y="841"/>
                    <a:pt x="1464" y="648"/>
                    <a:pt x="1380" y="349"/>
                  </a:cubicBezTo>
                  <a:cubicBezTo>
                    <a:pt x="1323" y="150"/>
                    <a:pt x="1025" y="0"/>
                    <a:pt x="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0"/>
            <p:cNvSpPr/>
            <p:nvPr/>
          </p:nvSpPr>
          <p:spPr>
            <a:xfrm>
              <a:off x="7281350" y="4816325"/>
              <a:ext cx="26725" cy="30950"/>
            </a:xfrm>
            <a:custGeom>
              <a:rect b="b" l="l" r="r" t="t"/>
              <a:pathLst>
                <a:path extrusionOk="0" h="1238" w="1069">
                  <a:moveTo>
                    <a:pt x="692" y="1"/>
                  </a:moveTo>
                  <a:cubicBezTo>
                    <a:pt x="585" y="1"/>
                    <a:pt x="503" y="94"/>
                    <a:pt x="508" y="202"/>
                  </a:cubicBezTo>
                  <a:cubicBezTo>
                    <a:pt x="503" y="274"/>
                    <a:pt x="537" y="355"/>
                    <a:pt x="580" y="585"/>
                  </a:cubicBezTo>
                  <a:cubicBezTo>
                    <a:pt x="577" y="639"/>
                    <a:pt x="625" y="811"/>
                    <a:pt x="502" y="811"/>
                  </a:cubicBezTo>
                  <a:cubicBezTo>
                    <a:pt x="450" y="811"/>
                    <a:pt x="366" y="780"/>
                    <a:pt x="235" y="696"/>
                  </a:cubicBezTo>
                  <a:cubicBezTo>
                    <a:pt x="195" y="671"/>
                    <a:pt x="161" y="661"/>
                    <a:pt x="133" y="661"/>
                  </a:cubicBezTo>
                  <a:cubicBezTo>
                    <a:pt x="33" y="661"/>
                    <a:pt x="0" y="788"/>
                    <a:pt x="34" y="892"/>
                  </a:cubicBezTo>
                  <a:cubicBezTo>
                    <a:pt x="104" y="1118"/>
                    <a:pt x="262" y="1238"/>
                    <a:pt x="435" y="1238"/>
                  </a:cubicBezTo>
                  <a:cubicBezTo>
                    <a:pt x="555" y="1238"/>
                    <a:pt x="683" y="1180"/>
                    <a:pt x="796" y="1060"/>
                  </a:cubicBezTo>
                  <a:cubicBezTo>
                    <a:pt x="1069" y="768"/>
                    <a:pt x="959" y="432"/>
                    <a:pt x="891" y="101"/>
                  </a:cubicBezTo>
                  <a:cubicBezTo>
                    <a:pt x="877" y="20"/>
                    <a:pt x="781" y="1"/>
                    <a:pt x="700" y="1"/>
                  </a:cubicBezTo>
                  <a:cubicBezTo>
                    <a:pt x="697" y="1"/>
                    <a:pt x="694" y="1"/>
                    <a:pt x="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0"/>
            <p:cNvSpPr/>
            <p:nvPr/>
          </p:nvSpPr>
          <p:spPr>
            <a:xfrm>
              <a:off x="7272700" y="4793975"/>
              <a:ext cx="18000" cy="15425"/>
            </a:xfrm>
            <a:custGeom>
              <a:rect b="b" l="l" r="r" t="t"/>
              <a:pathLst>
                <a:path extrusionOk="0" h="617" w="720">
                  <a:moveTo>
                    <a:pt x="467" y="1"/>
                  </a:moveTo>
                  <a:cubicBezTo>
                    <a:pt x="371" y="1"/>
                    <a:pt x="227" y="54"/>
                    <a:pt x="1" y="138"/>
                  </a:cubicBezTo>
                  <a:cubicBezTo>
                    <a:pt x="298" y="502"/>
                    <a:pt x="303" y="502"/>
                    <a:pt x="720" y="617"/>
                  </a:cubicBezTo>
                  <a:cubicBezTo>
                    <a:pt x="659" y="165"/>
                    <a:pt x="637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0"/>
            <p:cNvSpPr/>
            <p:nvPr/>
          </p:nvSpPr>
          <p:spPr>
            <a:xfrm>
              <a:off x="7022525" y="4903200"/>
              <a:ext cx="11300" cy="11250"/>
            </a:xfrm>
            <a:custGeom>
              <a:rect b="b" l="l" r="r" t="t"/>
              <a:pathLst>
                <a:path extrusionOk="0" h="450" w="452">
                  <a:moveTo>
                    <a:pt x="126" y="0"/>
                  </a:moveTo>
                  <a:lnTo>
                    <a:pt x="121" y="5"/>
                  </a:lnTo>
                  <a:cubicBezTo>
                    <a:pt x="116" y="58"/>
                    <a:pt x="106" y="111"/>
                    <a:pt x="106" y="159"/>
                  </a:cubicBezTo>
                  <a:cubicBezTo>
                    <a:pt x="102" y="254"/>
                    <a:pt x="1" y="369"/>
                    <a:pt x="130" y="436"/>
                  </a:cubicBezTo>
                  <a:cubicBezTo>
                    <a:pt x="156" y="445"/>
                    <a:pt x="182" y="449"/>
                    <a:pt x="209" y="449"/>
                  </a:cubicBezTo>
                  <a:cubicBezTo>
                    <a:pt x="256" y="449"/>
                    <a:pt x="303" y="435"/>
                    <a:pt x="346" y="408"/>
                  </a:cubicBezTo>
                  <a:cubicBezTo>
                    <a:pt x="432" y="345"/>
                    <a:pt x="451" y="221"/>
                    <a:pt x="394" y="130"/>
                  </a:cubicBezTo>
                  <a:cubicBezTo>
                    <a:pt x="341" y="29"/>
                    <a:pt x="231" y="15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0"/>
            <p:cNvSpPr/>
            <p:nvPr/>
          </p:nvSpPr>
          <p:spPr>
            <a:xfrm>
              <a:off x="6995700" y="4844050"/>
              <a:ext cx="10075" cy="7300"/>
            </a:xfrm>
            <a:custGeom>
              <a:rect b="b" l="l" r="r" t="t"/>
              <a:pathLst>
                <a:path extrusionOk="0" h="292" w="403">
                  <a:moveTo>
                    <a:pt x="185" y="0"/>
                  </a:moveTo>
                  <a:cubicBezTo>
                    <a:pt x="146" y="0"/>
                    <a:pt x="103" y="11"/>
                    <a:pt x="58" y="32"/>
                  </a:cubicBezTo>
                  <a:cubicBezTo>
                    <a:pt x="24" y="61"/>
                    <a:pt x="0" y="109"/>
                    <a:pt x="5" y="152"/>
                  </a:cubicBezTo>
                  <a:cubicBezTo>
                    <a:pt x="39" y="272"/>
                    <a:pt x="144" y="282"/>
                    <a:pt x="245" y="286"/>
                  </a:cubicBezTo>
                  <a:cubicBezTo>
                    <a:pt x="298" y="291"/>
                    <a:pt x="350" y="291"/>
                    <a:pt x="403" y="291"/>
                  </a:cubicBezTo>
                  <a:cubicBezTo>
                    <a:pt x="393" y="243"/>
                    <a:pt x="384" y="191"/>
                    <a:pt x="369" y="143"/>
                  </a:cubicBezTo>
                  <a:cubicBezTo>
                    <a:pt x="328" y="44"/>
                    <a:pt x="263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0"/>
            <p:cNvSpPr/>
            <p:nvPr/>
          </p:nvSpPr>
          <p:spPr>
            <a:xfrm>
              <a:off x="7306750" y="4672950"/>
              <a:ext cx="7550" cy="6150"/>
            </a:xfrm>
            <a:custGeom>
              <a:rect b="b" l="l" r="r" t="t"/>
              <a:pathLst>
                <a:path extrusionOk="0" h="246" w="302">
                  <a:moveTo>
                    <a:pt x="139" y="0"/>
                  </a:moveTo>
                  <a:cubicBezTo>
                    <a:pt x="61" y="0"/>
                    <a:pt x="13" y="32"/>
                    <a:pt x="5" y="104"/>
                  </a:cubicBezTo>
                  <a:cubicBezTo>
                    <a:pt x="0" y="186"/>
                    <a:pt x="67" y="234"/>
                    <a:pt x="139" y="243"/>
                  </a:cubicBezTo>
                  <a:cubicBezTo>
                    <a:pt x="151" y="245"/>
                    <a:pt x="163" y="246"/>
                    <a:pt x="175" y="246"/>
                  </a:cubicBezTo>
                  <a:cubicBezTo>
                    <a:pt x="240" y="246"/>
                    <a:pt x="301" y="221"/>
                    <a:pt x="297" y="152"/>
                  </a:cubicBezTo>
                  <a:cubicBezTo>
                    <a:pt x="292" y="95"/>
                    <a:pt x="216" y="42"/>
                    <a:pt x="187" y="4"/>
                  </a:cubicBez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0"/>
            <p:cNvSpPr/>
            <p:nvPr/>
          </p:nvSpPr>
          <p:spPr>
            <a:xfrm>
              <a:off x="6991500" y="4857125"/>
              <a:ext cx="4700" cy="4475"/>
            </a:xfrm>
            <a:custGeom>
              <a:rect b="b" l="l" r="r" t="t"/>
              <a:pathLst>
                <a:path extrusionOk="0" h="179" w="188">
                  <a:moveTo>
                    <a:pt x="116" y="0"/>
                  </a:moveTo>
                  <a:cubicBezTo>
                    <a:pt x="86" y="0"/>
                    <a:pt x="38" y="34"/>
                    <a:pt x="1" y="46"/>
                  </a:cubicBezTo>
                  <a:cubicBezTo>
                    <a:pt x="20" y="94"/>
                    <a:pt x="25" y="161"/>
                    <a:pt x="58" y="176"/>
                  </a:cubicBezTo>
                  <a:cubicBezTo>
                    <a:pt x="62" y="178"/>
                    <a:pt x="67" y="178"/>
                    <a:pt x="72" y="178"/>
                  </a:cubicBezTo>
                  <a:cubicBezTo>
                    <a:pt x="103" y="178"/>
                    <a:pt x="150" y="145"/>
                    <a:pt x="188" y="132"/>
                  </a:cubicBezTo>
                  <a:cubicBezTo>
                    <a:pt x="168" y="84"/>
                    <a:pt x="164" y="17"/>
                    <a:pt x="130" y="3"/>
                  </a:cubicBezTo>
                  <a:cubicBezTo>
                    <a:pt x="126" y="1"/>
                    <a:pt x="121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0"/>
            <p:cNvSpPr/>
            <p:nvPr/>
          </p:nvSpPr>
          <p:spPr>
            <a:xfrm>
              <a:off x="7154725" y="4817400"/>
              <a:ext cx="4175" cy="3575"/>
            </a:xfrm>
            <a:custGeom>
              <a:rect b="b" l="l" r="r" t="t"/>
              <a:pathLst>
                <a:path extrusionOk="0" h="143" w="167">
                  <a:moveTo>
                    <a:pt x="33" y="1"/>
                  </a:moveTo>
                  <a:cubicBezTo>
                    <a:pt x="23" y="6"/>
                    <a:pt x="4" y="44"/>
                    <a:pt x="4" y="63"/>
                  </a:cubicBezTo>
                  <a:cubicBezTo>
                    <a:pt x="0" y="118"/>
                    <a:pt x="22" y="142"/>
                    <a:pt x="60" y="142"/>
                  </a:cubicBezTo>
                  <a:cubicBezTo>
                    <a:pt x="71" y="142"/>
                    <a:pt x="85" y="140"/>
                    <a:pt x="100" y="135"/>
                  </a:cubicBezTo>
                  <a:lnTo>
                    <a:pt x="167" y="10"/>
                  </a:lnTo>
                  <a:cubicBezTo>
                    <a:pt x="124" y="1"/>
                    <a:pt x="81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0"/>
            <p:cNvSpPr/>
            <p:nvPr/>
          </p:nvSpPr>
          <p:spPr>
            <a:xfrm>
              <a:off x="7012850" y="4963225"/>
              <a:ext cx="4525" cy="4400"/>
            </a:xfrm>
            <a:custGeom>
              <a:rect b="b" l="l" r="r" t="t"/>
              <a:pathLst>
                <a:path extrusionOk="0" h="176" w="181">
                  <a:moveTo>
                    <a:pt x="33" y="0"/>
                  </a:moveTo>
                  <a:cubicBezTo>
                    <a:pt x="36" y="2"/>
                    <a:pt x="38" y="3"/>
                    <a:pt x="40" y="4"/>
                  </a:cubicBezTo>
                  <a:lnTo>
                    <a:pt x="40" y="4"/>
                  </a:lnTo>
                  <a:cubicBezTo>
                    <a:pt x="40" y="3"/>
                    <a:pt x="39" y="2"/>
                    <a:pt x="38" y="0"/>
                  </a:cubicBezTo>
                  <a:close/>
                  <a:moveTo>
                    <a:pt x="40" y="4"/>
                  </a:moveTo>
                  <a:cubicBezTo>
                    <a:pt x="67" y="51"/>
                    <a:pt x="1" y="176"/>
                    <a:pt x="80" y="176"/>
                  </a:cubicBezTo>
                  <a:cubicBezTo>
                    <a:pt x="96" y="176"/>
                    <a:pt x="118" y="170"/>
                    <a:pt x="148" y="159"/>
                  </a:cubicBezTo>
                  <a:cubicBezTo>
                    <a:pt x="181" y="145"/>
                    <a:pt x="110" y="41"/>
                    <a:pt x="40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0"/>
            <p:cNvSpPr/>
            <p:nvPr/>
          </p:nvSpPr>
          <p:spPr>
            <a:xfrm>
              <a:off x="6324025" y="4700950"/>
              <a:ext cx="50825" cy="76125"/>
            </a:xfrm>
            <a:custGeom>
              <a:rect b="b" l="l" r="r" t="t"/>
              <a:pathLst>
                <a:path extrusionOk="0" h="3045" w="2033">
                  <a:moveTo>
                    <a:pt x="1232" y="0"/>
                  </a:moveTo>
                  <a:cubicBezTo>
                    <a:pt x="1162" y="33"/>
                    <a:pt x="1090" y="43"/>
                    <a:pt x="1017" y="43"/>
                  </a:cubicBezTo>
                  <a:cubicBezTo>
                    <a:pt x="891" y="43"/>
                    <a:pt x="763" y="13"/>
                    <a:pt x="641" y="13"/>
                  </a:cubicBezTo>
                  <a:cubicBezTo>
                    <a:pt x="602" y="13"/>
                    <a:pt x="564" y="16"/>
                    <a:pt x="527" y="24"/>
                  </a:cubicBezTo>
                  <a:cubicBezTo>
                    <a:pt x="417" y="192"/>
                    <a:pt x="508" y="317"/>
                    <a:pt x="508" y="437"/>
                  </a:cubicBezTo>
                  <a:cubicBezTo>
                    <a:pt x="513" y="916"/>
                    <a:pt x="872" y="1371"/>
                    <a:pt x="590" y="1865"/>
                  </a:cubicBezTo>
                  <a:cubicBezTo>
                    <a:pt x="590" y="2037"/>
                    <a:pt x="460" y="2133"/>
                    <a:pt x="364" y="2258"/>
                  </a:cubicBezTo>
                  <a:cubicBezTo>
                    <a:pt x="225" y="2430"/>
                    <a:pt x="0" y="2665"/>
                    <a:pt x="216" y="2871"/>
                  </a:cubicBezTo>
                  <a:cubicBezTo>
                    <a:pt x="279" y="2932"/>
                    <a:pt x="336" y="2956"/>
                    <a:pt x="389" y="2956"/>
                  </a:cubicBezTo>
                  <a:cubicBezTo>
                    <a:pt x="536" y="2956"/>
                    <a:pt x="650" y="2770"/>
                    <a:pt x="776" y="2660"/>
                  </a:cubicBezTo>
                  <a:cubicBezTo>
                    <a:pt x="898" y="2556"/>
                    <a:pt x="991" y="2503"/>
                    <a:pt x="1072" y="2503"/>
                  </a:cubicBezTo>
                  <a:cubicBezTo>
                    <a:pt x="1188" y="2503"/>
                    <a:pt x="1279" y="2613"/>
                    <a:pt x="1395" y="2842"/>
                  </a:cubicBezTo>
                  <a:cubicBezTo>
                    <a:pt x="1435" y="2929"/>
                    <a:pt x="1433" y="3045"/>
                    <a:pt x="1559" y="3045"/>
                  </a:cubicBezTo>
                  <a:cubicBezTo>
                    <a:pt x="1566" y="3045"/>
                    <a:pt x="1574" y="3045"/>
                    <a:pt x="1582" y="3044"/>
                  </a:cubicBezTo>
                  <a:cubicBezTo>
                    <a:pt x="1740" y="2574"/>
                    <a:pt x="1745" y="2560"/>
                    <a:pt x="2032" y="2334"/>
                  </a:cubicBezTo>
                  <a:cubicBezTo>
                    <a:pt x="2003" y="2258"/>
                    <a:pt x="2003" y="2148"/>
                    <a:pt x="1951" y="2119"/>
                  </a:cubicBezTo>
                  <a:cubicBezTo>
                    <a:pt x="1251" y="1716"/>
                    <a:pt x="1131" y="1088"/>
                    <a:pt x="1275" y="369"/>
                  </a:cubicBezTo>
                  <a:cubicBezTo>
                    <a:pt x="1299" y="245"/>
                    <a:pt x="1399" y="125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0"/>
            <p:cNvSpPr/>
            <p:nvPr/>
          </p:nvSpPr>
          <p:spPr>
            <a:xfrm>
              <a:off x="6260500" y="4784500"/>
              <a:ext cx="21950" cy="12950"/>
            </a:xfrm>
            <a:custGeom>
              <a:rect b="b" l="l" r="r" t="t"/>
              <a:pathLst>
                <a:path extrusionOk="0" h="518" w="878">
                  <a:moveTo>
                    <a:pt x="409" y="0"/>
                  </a:moveTo>
                  <a:cubicBezTo>
                    <a:pt x="297" y="0"/>
                    <a:pt x="208" y="86"/>
                    <a:pt x="121" y="176"/>
                  </a:cubicBezTo>
                  <a:cubicBezTo>
                    <a:pt x="63" y="229"/>
                    <a:pt x="1" y="306"/>
                    <a:pt x="58" y="378"/>
                  </a:cubicBezTo>
                  <a:cubicBezTo>
                    <a:pt x="125" y="467"/>
                    <a:pt x="229" y="518"/>
                    <a:pt x="336" y="518"/>
                  </a:cubicBezTo>
                  <a:cubicBezTo>
                    <a:pt x="382" y="518"/>
                    <a:pt x="430" y="508"/>
                    <a:pt x="475" y="488"/>
                  </a:cubicBezTo>
                  <a:cubicBezTo>
                    <a:pt x="571" y="449"/>
                    <a:pt x="672" y="421"/>
                    <a:pt x="768" y="387"/>
                  </a:cubicBezTo>
                  <a:cubicBezTo>
                    <a:pt x="801" y="330"/>
                    <a:pt x="840" y="272"/>
                    <a:pt x="878" y="215"/>
                  </a:cubicBezTo>
                  <a:cubicBezTo>
                    <a:pt x="777" y="176"/>
                    <a:pt x="681" y="128"/>
                    <a:pt x="590" y="71"/>
                  </a:cubicBezTo>
                  <a:cubicBezTo>
                    <a:pt x="523" y="21"/>
                    <a:pt x="463" y="0"/>
                    <a:pt x="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0"/>
            <p:cNvSpPr/>
            <p:nvPr/>
          </p:nvSpPr>
          <p:spPr>
            <a:xfrm>
              <a:off x="6388000" y="4908700"/>
              <a:ext cx="13375" cy="13900"/>
            </a:xfrm>
            <a:custGeom>
              <a:rect b="b" l="l" r="r" t="t"/>
              <a:pathLst>
                <a:path extrusionOk="0" h="556" w="535">
                  <a:moveTo>
                    <a:pt x="249" y="1"/>
                  </a:moveTo>
                  <a:cubicBezTo>
                    <a:pt x="96" y="30"/>
                    <a:pt x="0" y="116"/>
                    <a:pt x="5" y="260"/>
                  </a:cubicBezTo>
                  <a:cubicBezTo>
                    <a:pt x="15" y="442"/>
                    <a:pt x="144" y="533"/>
                    <a:pt x="307" y="552"/>
                  </a:cubicBezTo>
                  <a:cubicBezTo>
                    <a:pt x="323" y="554"/>
                    <a:pt x="339" y="555"/>
                    <a:pt x="355" y="555"/>
                  </a:cubicBezTo>
                  <a:cubicBezTo>
                    <a:pt x="447" y="555"/>
                    <a:pt x="535" y="517"/>
                    <a:pt x="523" y="403"/>
                  </a:cubicBezTo>
                  <a:cubicBezTo>
                    <a:pt x="508" y="226"/>
                    <a:pt x="456" y="49"/>
                    <a:pt x="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0"/>
            <p:cNvSpPr/>
            <p:nvPr/>
          </p:nvSpPr>
          <p:spPr>
            <a:xfrm>
              <a:off x="6426575" y="4707425"/>
              <a:ext cx="12250" cy="12125"/>
            </a:xfrm>
            <a:custGeom>
              <a:rect b="b" l="l" r="r" t="t"/>
              <a:pathLst>
                <a:path extrusionOk="0" h="485" w="490">
                  <a:moveTo>
                    <a:pt x="168" y="0"/>
                  </a:moveTo>
                  <a:cubicBezTo>
                    <a:pt x="116" y="110"/>
                    <a:pt x="58" y="221"/>
                    <a:pt x="0" y="331"/>
                  </a:cubicBezTo>
                  <a:cubicBezTo>
                    <a:pt x="0" y="379"/>
                    <a:pt x="0" y="432"/>
                    <a:pt x="10" y="484"/>
                  </a:cubicBezTo>
                  <a:cubicBezTo>
                    <a:pt x="14" y="484"/>
                    <a:pt x="18" y="484"/>
                    <a:pt x="22" y="484"/>
                  </a:cubicBezTo>
                  <a:cubicBezTo>
                    <a:pt x="194" y="484"/>
                    <a:pt x="340" y="387"/>
                    <a:pt x="489" y="317"/>
                  </a:cubicBezTo>
                  <a:cubicBezTo>
                    <a:pt x="427" y="173"/>
                    <a:pt x="312" y="58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0"/>
            <p:cNvSpPr/>
            <p:nvPr/>
          </p:nvSpPr>
          <p:spPr>
            <a:xfrm>
              <a:off x="6400325" y="4840950"/>
              <a:ext cx="4825" cy="4575"/>
            </a:xfrm>
            <a:custGeom>
              <a:rect b="b" l="l" r="r" t="t"/>
              <a:pathLst>
                <a:path extrusionOk="0" h="183" w="193">
                  <a:moveTo>
                    <a:pt x="76" y="0"/>
                  </a:moveTo>
                  <a:cubicBezTo>
                    <a:pt x="71" y="0"/>
                    <a:pt x="67" y="1"/>
                    <a:pt x="63" y="3"/>
                  </a:cubicBezTo>
                  <a:cubicBezTo>
                    <a:pt x="30" y="17"/>
                    <a:pt x="20" y="84"/>
                    <a:pt x="1" y="128"/>
                  </a:cubicBezTo>
                  <a:cubicBezTo>
                    <a:pt x="39" y="144"/>
                    <a:pt x="84" y="183"/>
                    <a:pt x="117" y="183"/>
                  </a:cubicBezTo>
                  <a:cubicBezTo>
                    <a:pt x="121" y="183"/>
                    <a:pt x="126" y="182"/>
                    <a:pt x="130" y="180"/>
                  </a:cubicBezTo>
                  <a:cubicBezTo>
                    <a:pt x="164" y="166"/>
                    <a:pt x="173" y="99"/>
                    <a:pt x="193" y="56"/>
                  </a:cubicBezTo>
                  <a:cubicBezTo>
                    <a:pt x="155" y="39"/>
                    <a:pt x="106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10"/>
            <p:cNvSpPr/>
            <p:nvPr/>
          </p:nvSpPr>
          <p:spPr>
            <a:xfrm>
              <a:off x="7295000" y="4325700"/>
              <a:ext cx="4825" cy="4800"/>
            </a:xfrm>
            <a:custGeom>
              <a:rect b="b" l="l" r="r" t="t"/>
              <a:pathLst>
                <a:path extrusionOk="0" h="192" w="193">
                  <a:moveTo>
                    <a:pt x="63" y="0"/>
                  </a:moveTo>
                  <a:cubicBezTo>
                    <a:pt x="44" y="43"/>
                    <a:pt x="0" y="96"/>
                    <a:pt x="15" y="129"/>
                  </a:cubicBezTo>
                  <a:cubicBezTo>
                    <a:pt x="24" y="163"/>
                    <a:pt x="91" y="173"/>
                    <a:pt x="139" y="192"/>
                  </a:cubicBezTo>
                  <a:cubicBezTo>
                    <a:pt x="159" y="144"/>
                    <a:pt x="173" y="101"/>
                    <a:pt x="192" y="58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10"/>
            <p:cNvSpPr/>
            <p:nvPr/>
          </p:nvSpPr>
          <p:spPr>
            <a:xfrm>
              <a:off x="6909900" y="4296100"/>
              <a:ext cx="12775" cy="18275"/>
            </a:xfrm>
            <a:custGeom>
              <a:rect b="b" l="l" r="r" t="t"/>
              <a:pathLst>
                <a:path extrusionOk="0" h="731" w="511">
                  <a:moveTo>
                    <a:pt x="90" y="1"/>
                  </a:moveTo>
                  <a:cubicBezTo>
                    <a:pt x="62" y="1"/>
                    <a:pt x="32" y="2"/>
                    <a:pt x="1" y="5"/>
                  </a:cubicBezTo>
                  <a:cubicBezTo>
                    <a:pt x="68" y="206"/>
                    <a:pt x="327" y="331"/>
                    <a:pt x="217" y="609"/>
                  </a:cubicBezTo>
                  <a:cubicBezTo>
                    <a:pt x="188" y="673"/>
                    <a:pt x="241" y="731"/>
                    <a:pt x="313" y="731"/>
                  </a:cubicBezTo>
                  <a:cubicBezTo>
                    <a:pt x="326" y="731"/>
                    <a:pt x="341" y="729"/>
                    <a:pt x="356" y="724"/>
                  </a:cubicBezTo>
                  <a:cubicBezTo>
                    <a:pt x="466" y="686"/>
                    <a:pt x="466" y="575"/>
                    <a:pt x="480" y="480"/>
                  </a:cubicBezTo>
                  <a:cubicBezTo>
                    <a:pt x="511" y="157"/>
                    <a:pt x="378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0"/>
            <p:cNvSpPr/>
            <p:nvPr/>
          </p:nvSpPr>
          <p:spPr>
            <a:xfrm>
              <a:off x="7271625" y="4929450"/>
              <a:ext cx="1700" cy="1800"/>
            </a:xfrm>
            <a:custGeom>
              <a:rect b="b" l="l" r="r" t="t"/>
              <a:pathLst>
                <a:path extrusionOk="0" h="72" w="68">
                  <a:moveTo>
                    <a:pt x="25" y="1"/>
                  </a:moveTo>
                  <a:cubicBezTo>
                    <a:pt x="17" y="1"/>
                    <a:pt x="10" y="12"/>
                    <a:pt x="6" y="33"/>
                  </a:cubicBezTo>
                  <a:cubicBezTo>
                    <a:pt x="1" y="38"/>
                    <a:pt x="44" y="57"/>
                    <a:pt x="68" y="72"/>
                  </a:cubicBezTo>
                  <a:cubicBezTo>
                    <a:pt x="54" y="24"/>
                    <a:pt x="38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0" name="Google Shape;2890;p10"/>
          <p:cNvGrpSpPr/>
          <p:nvPr/>
        </p:nvGrpSpPr>
        <p:grpSpPr>
          <a:xfrm>
            <a:off x="1003032" y="1684107"/>
            <a:ext cx="8011875" cy="3116586"/>
            <a:chOff x="-7970886" y="8916825"/>
            <a:chExt cx="7565510" cy="2942952"/>
          </a:xfrm>
        </p:grpSpPr>
        <p:grpSp>
          <p:nvGrpSpPr>
            <p:cNvPr id="2891" name="Google Shape;2891;p10"/>
            <p:cNvGrpSpPr/>
            <p:nvPr/>
          </p:nvGrpSpPr>
          <p:grpSpPr>
            <a:xfrm rot="652871">
              <a:off x="-1540515" y="10489769"/>
              <a:ext cx="456212" cy="432551"/>
              <a:chOff x="1776103" y="8970138"/>
              <a:chExt cx="351656" cy="333398"/>
            </a:xfrm>
          </p:grpSpPr>
          <p:sp>
            <p:nvSpPr>
              <p:cNvPr id="2892" name="Google Shape;2892;p10"/>
              <p:cNvSpPr/>
              <p:nvPr/>
            </p:nvSpPr>
            <p:spPr>
              <a:xfrm>
                <a:off x="1857000" y="8970138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10"/>
              <p:cNvSpPr/>
              <p:nvPr/>
            </p:nvSpPr>
            <p:spPr>
              <a:xfrm>
                <a:off x="1891631" y="9076196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10"/>
              <p:cNvSpPr/>
              <p:nvPr/>
            </p:nvSpPr>
            <p:spPr>
              <a:xfrm>
                <a:off x="1902656" y="9025940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10"/>
              <p:cNvSpPr/>
              <p:nvPr/>
            </p:nvSpPr>
            <p:spPr>
              <a:xfrm>
                <a:off x="1803903" y="9001522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10"/>
              <p:cNvSpPr/>
              <p:nvPr/>
            </p:nvSpPr>
            <p:spPr>
              <a:xfrm>
                <a:off x="1776103" y="9047855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10"/>
              <p:cNvSpPr/>
              <p:nvPr/>
            </p:nvSpPr>
            <p:spPr>
              <a:xfrm>
                <a:off x="2082779" y="9014171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10"/>
              <p:cNvSpPr/>
              <p:nvPr/>
            </p:nvSpPr>
            <p:spPr>
              <a:xfrm>
                <a:off x="2079532" y="9068011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10"/>
              <p:cNvSpPr/>
              <p:nvPr/>
            </p:nvSpPr>
            <p:spPr>
              <a:xfrm>
                <a:off x="2084537" y="9121852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10"/>
              <p:cNvSpPr/>
              <p:nvPr/>
            </p:nvSpPr>
            <p:spPr>
              <a:xfrm>
                <a:off x="1782664" y="9093511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1" name="Google Shape;2901;p10"/>
            <p:cNvGrpSpPr/>
            <p:nvPr/>
          </p:nvGrpSpPr>
          <p:grpSpPr>
            <a:xfrm rot="-292424">
              <a:off x="-3286414" y="9840946"/>
              <a:ext cx="463398" cy="316297"/>
              <a:chOff x="527553" y="10096667"/>
              <a:chExt cx="285914" cy="195141"/>
            </a:xfrm>
          </p:grpSpPr>
          <p:sp>
            <p:nvSpPr>
              <p:cNvPr id="2902" name="Google Shape;2902;p10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10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10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5" name="Google Shape;2905;p10"/>
            <p:cNvGrpSpPr/>
            <p:nvPr/>
          </p:nvGrpSpPr>
          <p:grpSpPr>
            <a:xfrm rot="293477">
              <a:off x="-3080762" y="10525906"/>
              <a:ext cx="467949" cy="261645"/>
              <a:chOff x="306183" y="11167138"/>
              <a:chExt cx="361739" cy="202244"/>
            </a:xfrm>
          </p:grpSpPr>
          <p:sp>
            <p:nvSpPr>
              <p:cNvPr id="2906" name="Google Shape;2906;p10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10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10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10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10" name="Google Shape;2910;p10"/>
            <p:cNvSpPr/>
            <p:nvPr/>
          </p:nvSpPr>
          <p:spPr>
            <a:xfrm rot="-1585859">
              <a:off x="-2696777" y="8949251"/>
              <a:ext cx="255159" cy="466053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11" name="Google Shape;2911;p10"/>
            <p:cNvGrpSpPr/>
            <p:nvPr/>
          </p:nvGrpSpPr>
          <p:grpSpPr>
            <a:xfrm rot="892391">
              <a:off x="-1020317" y="10024437"/>
              <a:ext cx="323920" cy="320131"/>
              <a:chOff x="1496103" y="9977164"/>
              <a:chExt cx="198862" cy="196562"/>
            </a:xfrm>
          </p:grpSpPr>
          <p:sp>
            <p:nvSpPr>
              <p:cNvPr id="2912" name="Google Shape;2912;p10"/>
              <p:cNvSpPr/>
              <p:nvPr/>
            </p:nvSpPr>
            <p:spPr>
              <a:xfrm>
                <a:off x="1496103" y="9977164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10"/>
              <p:cNvSpPr/>
              <p:nvPr/>
            </p:nvSpPr>
            <p:spPr>
              <a:xfrm>
                <a:off x="1560969" y="10061510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10"/>
              <p:cNvSpPr/>
              <p:nvPr/>
            </p:nvSpPr>
            <p:spPr>
              <a:xfrm>
                <a:off x="1605340" y="10063133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10"/>
              <p:cNvSpPr/>
              <p:nvPr/>
            </p:nvSpPr>
            <p:spPr>
              <a:xfrm>
                <a:off x="1551634" y="10095803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6" name="Google Shape;2916;p10"/>
            <p:cNvGrpSpPr/>
            <p:nvPr/>
          </p:nvGrpSpPr>
          <p:grpSpPr>
            <a:xfrm>
              <a:off x="-5864414" y="9250366"/>
              <a:ext cx="437810" cy="356542"/>
              <a:chOff x="315319" y="11122465"/>
              <a:chExt cx="299153" cy="243639"/>
            </a:xfrm>
          </p:grpSpPr>
          <p:sp>
            <p:nvSpPr>
              <p:cNvPr id="2917" name="Google Shape;2917;p10"/>
              <p:cNvSpPr/>
              <p:nvPr/>
            </p:nvSpPr>
            <p:spPr>
              <a:xfrm>
                <a:off x="315319" y="11122465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10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9" name="Google Shape;2919;p10"/>
            <p:cNvGrpSpPr/>
            <p:nvPr/>
          </p:nvGrpSpPr>
          <p:grpSpPr>
            <a:xfrm rot="1398562">
              <a:off x="-3789005" y="9071680"/>
              <a:ext cx="263236" cy="450396"/>
              <a:chOff x="316587" y="9755293"/>
              <a:chExt cx="193789" cy="331571"/>
            </a:xfrm>
          </p:grpSpPr>
          <p:sp>
            <p:nvSpPr>
              <p:cNvPr id="2920" name="Google Shape;2920;p10"/>
              <p:cNvSpPr/>
              <p:nvPr/>
            </p:nvSpPr>
            <p:spPr>
              <a:xfrm>
                <a:off x="316587" y="9755293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10"/>
              <p:cNvSpPr/>
              <p:nvPr/>
            </p:nvSpPr>
            <p:spPr>
              <a:xfrm>
                <a:off x="346416" y="9816641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10"/>
              <p:cNvSpPr/>
              <p:nvPr/>
            </p:nvSpPr>
            <p:spPr>
              <a:xfrm>
                <a:off x="387270" y="9786948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10"/>
              <p:cNvSpPr/>
              <p:nvPr/>
            </p:nvSpPr>
            <p:spPr>
              <a:xfrm>
                <a:off x="393154" y="10023888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10"/>
              <p:cNvSpPr/>
              <p:nvPr/>
            </p:nvSpPr>
            <p:spPr>
              <a:xfrm>
                <a:off x="381994" y="9902746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10"/>
              <p:cNvSpPr/>
              <p:nvPr/>
            </p:nvSpPr>
            <p:spPr>
              <a:xfrm>
                <a:off x="392749" y="9876840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10"/>
              <p:cNvSpPr/>
              <p:nvPr/>
            </p:nvSpPr>
            <p:spPr>
              <a:xfrm>
                <a:off x="392072" y="9934739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7" name="Google Shape;2927;p10"/>
            <p:cNvGrpSpPr/>
            <p:nvPr/>
          </p:nvGrpSpPr>
          <p:grpSpPr>
            <a:xfrm>
              <a:off x="-2455263" y="11167155"/>
              <a:ext cx="393776" cy="363685"/>
              <a:chOff x="-2439074" y="11152150"/>
              <a:chExt cx="417800" cy="385873"/>
            </a:xfrm>
          </p:grpSpPr>
          <p:sp>
            <p:nvSpPr>
              <p:cNvPr id="2928" name="Google Shape;2928;p10"/>
              <p:cNvSpPr/>
              <p:nvPr/>
            </p:nvSpPr>
            <p:spPr>
              <a:xfrm rot="-472652">
                <a:off x="-2417707" y="11176260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10"/>
              <p:cNvSpPr/>
              <p:nvPr/>
            </p:nvSpPr>
            <p:spPr>
              <a:xfrm rot="-472652">
                <a:off x="-2316028" y="11303385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10"/>
              <p:cNvSpPr/>
              <p:nvPr/>
            </p:nvSpPr>
            <p:spPr>
              <a:xfrm rot="-472652">
                <a:off x="-2256316" y="11295426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10"/>
              <p:cNvSpPr/>
              <p:nvPr/>
            </p:nvSpPr>
            <p:spPr>
              <a:xfrm rot="-472652">
                <a:off x="-2193104" y="11286422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32" name="Google Shape;2932;p10"/>
            <p:cNvSpPr/>
            <p:nvPr/>
          </p:nvSpPr>
          <p:spPr>
            <a:xfrm rot="705371">
              <a:off x="-696831" y="10935209"/>
              <a:ext cx="252576" cy="407661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0"/>
            <p:cNvSpPr/>
            <p:nvPr/>
          </p:nvSpPr>
          <p:spPr>
            <a:xfrm rot="524853">
              <a:off x="-1355426" y="11469972"/>
              <a:ext cx="356997" cy="322441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0"/>
            <p:cNvSpPr/>
            <p:nvPr/>
          </p:nvSpPr>
          <p:spPr>
            <a:xfrm>
              <a:off x="-6637538" y="9299469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0"/>
            <p:cNvSpPr/>
            <p:nvPr/>
          </p:nvSpPr>
          <p:spPr>
            <a:xfrm rot="906639">
              <a:off x="-1442498" y="9126395"/>
              <a:ext cx="762623" cy="275141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0"/>
            <p:cNvSpPr/>
            <p:nvPr/>
          </p:nvSpPr>
          <p:spPr>
            <a:xfrm rot="1118804">
              <a:off x="-2035174" y="9796834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0"/>
            <p:cNvSpPr/>
            <p:nvPr/>
          </p:nvSpPr>
          <p:spPr>
            <a:xfrm flipH="1" rot="-1277460">
              <a:off x="-4172832" y="9885239"/>
              <a:ext cx="255159" cy="466050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0"/>
            <p:cNvSpPr/>
            <p:nvPr/>
          </p:nvSpPr>
          <p:spPr>
            <a:xfrm rot="-627843">
              <a:off x="-3175480" y="11497209"/>
              <a:ext cx="356991" cy="322437"/>
            </a:xfrm>
            <a:custGeom>
              <a:rect b="b" l="l" r="r" t="t"/>
              <a:pathLst>
                <a:path extrusionOk="0" h="3404" w="3769">
                  <a:moveTo>
                    <a:pt x="2904" y="192"/>
                  </a:moveTo>
                  <a:cubicBezTo>
                    <a:pt x="3061" y="192"/>
                    <a:pt x="3214" y="240"/>
                    <a:pt x="3327" y="353"/>
                  </a:cubicBezTo>
                  <a:cubicBezTo>
                    <a:pt x="3593" y="619"/>
                    <a:pt x="3529" y="1017"/>
                    <a:pt x="3418" y="1326"/>
                  </a:cubicBezTo>
                  <a:cubicBezTo>
                    <a:pt x="3285" y="1687"/>
                    <a:pt x="3046" y="1995"/>
                    <a:pt x="2806" y="2288"/>
                  </a:cubicBezTo>
                  <a:cubicBezTo>
                    <a:pt x="2546" y="2617"/>
                    <a:pt x="2248" y="2915"/>
                    <a:pt x="1913" y="3175"/>
                  </a:cubicBezTo>
                  <a:cubicBezTo>
                    <a:pt x="1361" y="2750"/>
                    <a:pt x="760" y="2288"/>
                    <a:pt x="441" y="1661"/>
                  </a:cubicBezTo>
                  <a:cubicBezTo>
                    <a:pt x="282" y="1342"/>
                    <a:pt x="149" y="879"/>
                    <a:pt x="362" y="555"/>
                  </a:cubicBezTo>
                  <a:cubicBezTo>
                    <a:pt x="504" y="351"/>
                    <a:pt x="734" y="235"/>
                    <a:pt x="973" y="235"/>
                  </a:cubicBezTo>
                  <a:cubicBezTo>
                    <a:pt x="1045" y="235"/>
                    <a:pt x="1119" y="246"/>
                    <a:pt x="1191" y="268"/>
                  </a:cubicBezTo>
                  <a:cubicBezTo>
                    <a:pt x="1552" y="385"/>
                    <a:pt x="1759" y="784"/>
                    <a:pt x="1717" y="1150"/>
                  </a:cubicBezTo>
                  <a:cubicBezTo>
                    <a:pt x="1717" y="1161"/>
                    <a:pt x="1717" y="1166"/>
                    <a:pt x="1717" y="1177"/>
                  </a:cubicBezTo>
                  <a:cubicBezTo>
                    <a:pt x="1698" y="1251"/>
                    <a:pt x="1760" y="1299"/>
                    <a:pt x="1819" y="1299"/>
                  </a:cubicBezTo>
                  <a:cubicBezTo>
                    <a:pt x="1858" y="1299"/>
                    <a:pt x="1896" y="1278"/>
                    <a:pt x="1908" y="1230"/>
                  </a:cubicBezTo>
                  <a:lnTo>
                    <a:pt x="1908" y="1225"/>
                  </a:lnTo>
                  <a:cubicBezTo>
                    <a:pt x="1988" y="890"/>
                    <a:pt x="2137" y="534"/>
                    <a:pt x="2434" y="337"/>
                  </a:cubicBezTo>
                  <a:cubicBezTo>
                    <a:pt x="2566" y="247"/>
                    <a:pt x="2737" y="192"/>
                    <a:pt x="2904" y="192"/>
                  </a:cubicBezTo>
                  <a:close/>
                  <a:moveTo>
                    <a:pt x="2905" y="1"/>
                  </a:moveTo>
                  <a:cubicBezTo>
                    <a:pt x="2750" y="1"/>
                    <a:pt x="2594" y="38"/>
                    <a:pt x="2456" y="103"/>
                  </a:cubicBezTo>
                  <a:cubicBezTo>
                    <a:pt x="2195" y="236"/>
                    <a:pt x="1988" y="459"/>
                    <a:pt x="1871" y="730"/>
                  </a:cubicBezTo>
                  <a:cubicBezTo>
                    <a:pt x="1802" y="507"/>
                    <a:pt x="1653" y="311"/>
                    <a:pt x="1456" y="178"/>
                  </a:cubicBezTo>
                  <a:cubicBezTo>
                    <a:pt x="1307" y="86"/>
                    <a:pt x="1138" y="40"/>
                    <a:pt x="969" y="40"/>
                  </a:cubicBezTo>
                  <a:cubicBezTo>
                    <a:pt x="778" y="40"/>
                    <a:pt x="586" y="99"/>
                    <a:pt x="425" y="215"/>
                  </a:cubicBezTo>
                  <a:cubicBezTo>
                    <a:pt x="53" y="481"/>
                    <a:pt x="0" y="922"/>
                    <a:pt x="112" y="1336"/>
                  </a:cubicBezTo>
                  <a:cubicBezTo>
                    <a:pt x="229" y="1746"/>
                    <a:pt x="452" y="2118"/>
                    <a:pt x="750" y="2426"/>
                  </a:cubicBezTo>
                  <a:cubicBezTo>
                    <a:pt x="1095" y="2777"/>
                    <a:pt x="1467" y="3096"/>
                    <a:pt x="1860" y="3388"/>
                  </a:cubicBezTo>
                  <a:lnTo>
                    <a:pt x="1876" y="3399"/>
                  </a:lnTo>
                  <a:lnTo>
                    <a:pt x="1887" y="3404"/>
                  </a:lnTo>
                  <a:lnTo>
                    <a:pt x="1945" y="3404"/>
                  </a:lnTo>
                  <a:lnTo>
                    <a:pt x="1956" y="3399"/>
                  </a:lnTo>
                  <a:lnTo>
                    <a:pt x="1967" y="3393"/>
                  </a:lnTo>
                  <a:cubicBezTo>
                    <a:pt x="2333" y="3117"/>
                    <a:pt x="2663" y="2793"/>
                    <a:pt x="2945" y="2431"/>
                  </a:cubicBezTo>
                  <a:cubicBezTo>
                    <a:pt x="3221" y="2096"/>
                    <a:pt x="3481" y="1746"/>
                    <a:pt x="3625" y="1331"/>
                  </a:cubicBezTo>
                  <a:cubicBezTo>
                    <a:pt x="3752" y="964"/>
                    <a:pt x="3768" y="513"/>
                    <a:pt x="3471" y="220"/>
                  </a:cubicBezTo>
                  <a:cubicBezTo>
                    <a:pt x="3318" y="68"/>
                    <a:pt x="3113" y="1"/>
                    <a:pt x="2905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39" name="Google Shape;2939;p10"/>
            <p:cNvGrpSpPr/>
            <p:nvPr/>
          </p:nvGrpSpPr>
          <p:grpSpPr>
            <a:xfrm>
              <a:off x="-4317214" y="11384669"/>
              <a:ext cx="393776" cy="363685"/>
              <a:chOff x="-2210041" y="11304839"/>
              <a:chExt cx="417800" cy="385873"/>
            </a:xfrm>
          </p:grpSpPr>
          <p:sp>
            <p:nvSpPr>
              <p:cNvPr id="2940" name="Google Shape;2940;p10"/>
              <p:cNvSpPr/>
              <p:nvPr/>
            </p:nvSpPr>
            <p:spPr>
              <a:xfrm rot="-472652">
                <a:off x="-2188673" y="11328949"/>
                <a:ext cx="375064" cy="337654"/>
              </a:xfrm>
              <a:custGeom>
                <a:rect b="b" l="l" r="r" t="t"/>
                <a:pathLst>
                  <a:path extrusionOk="0" h="2661" w="2956">
                    <a:moveTo>
                      <a:pt x="1965" y="196"/>
                    </a:moveTo>
                    <a:cubicBezTo>
                      <a:pt x="2138" y="196"/>
                      <a:pt x="2327" y="200"/>
                      <a:pt x="2477" y="297"/>
                    </a:cubicBezTo>
                    <a:cubicBezTo>
                      <a:pt x="2610" y="398"/>
                      <a:pt x="2690" y="552"/>
                      <a:pt x="2700" y="722"/>
                    </a:cubicBezTo>
                    <a:cubicBezTo>
                      <a:pt x="2727" y="935"/>
                      <a:pt x="2690" y="1163"/>
                      <a:pt x="2700" y="1376"/>
                    </a:cubicBezTo>
                    <a:cubicBezTo>
                      <a:pt x="2706" y="1615"/>
                      <a:pt x="2716" y="1854"/>
                      <a:pt x="2727" y="2093"/>
                    </a:cubicBezTo>
                    <a:lnTo>
                      <a:pt x="2748" y="2428"/>
                    </a:lnTo>
                    <a:cubicBezTo>
                      <a:pt x="2741" y="2428"/>
                      <a:pt x="2734" y="2423"/>
                      <a:pt x="2733" y="2423"/>
                    </a:cubicBezTo>
                    <a:cubicBezTo>
                      <a:pt x="2733" y="2423"/>
                      <a:pt x="2734" y="2425"/>
                      <a:pt x="2738" y="2428"/>
                    </a:cubicBezTo>
                    <a:lnTo>
                      <a:pt x="2711" y="2412"/>
                    </a:lnTo>
                    <a:cubicBezTo>
                      <a:pt x="2695" y="2407"/>
                      <a:pt x="2674" y="2396"/>
                      <a:pt x="2658" y="2386"/>
                    </a:cubicBezTo>
                    <a:cubicBezTo>
                      <a:pt x="2514" y="2306"/>
                      <a:pt x="2403" y="2194"/>
                      <a:pt x="2323" y="2051"/>
                    </a:cubicBezTo>
                    <a:cubicBezTo>
                      <a:pt x="2286" y="1992"/>
                      <a:pt x="2265" y="1929"/>
                      <a:pt x="2249" y="1859"/>
                    </a:cubicBezTo>
                    <a:cubicBezTo>
                      <a:pt x="2299" y="1784"/>
                      <a:pt x="2244" y="1689"/>
                      <a:pt x="2156" y="1689"/>
                    </a:cubicBezTo>
                    <a:cubicBezTo>
                      <a:pt x="2152" y="1689"/>
                      <a:pt x="2147" y="1689"/>
                      <a:pt x="2142" y="1689"/>
                    </a:cubicBezTo>
                    <a:cubicBezTo>
                      <a:pt x="1813" y="1737"/>
                      <a:pt x="1473" y="1758"/>
                      <a:pt x="1138" y="1758"/>
                    </a:cubicBezTo>
                    <a:cubicBezTo>
                      <a:pt x="984" y="1758"/>
                      <a:pt x="830" y="1753"/>
                      <a:pt x="681" y="1743"/>
                    </a:cubicBezTo>
                    <a:cubicBezTo>
                      <a:pt x="548" y="1743"/>
                      <a:pt x="415" y="1684"/>
                      <a:pt x="325" y="1583"/>
                    </a:cubicBezTo>
                    <a:cubicBezTo>
                      <a:pt x="181" y="1386"/>
                      <a:pt x="197" y="1073"/>
                      <a:pt x="208" y="839"/>
                    </a:cubicBezTo>
                    <a:lnTo>
                      <a:pt x="202" y="839"/>
                    </a:lnTo>
                    <a:cubicBezTo>
                      <a:pt x="208" y="594"/>
                      <a:pt x="306" y="242"/>
                      <a:pt x="605" y="242"/>
                    </a:cubicBezTo>
                    <a:cubicBezTo>
                      <a:pt x="617" y="242"/>
                      <a:pt x="630" y="242"/>
                      <a:pt x="644" y="244"/>
                    </a:cubicBezTo>
                    <a:cubicBezTo>
                      <a:pt x="665" y="244"/>
                      <a:pt x="686" y="238"/>
                      <a:pt x="702" y="228"/>
                    </a:cubicBezTo>
                    <a:cubicBezTo>
                      <a:pt x="1106" y="207"/>
                      <a:pt x="1510" y="196"/>
                      <a:pt x="1914" y="196"/>
                    </a:cubicBezTo>
                    <a:cubicBezTo>
                      <a:pt x="1931" y="196"/>
                      <a:pt x="1948" y="196"/>
                      <a:pt x="1965" y="196"/>
                    </a:cubicBezTo>
                    <a:close/>
                    <a:moveTo>
                      <a:pt x="1595" y="1"/>
                    </a:moveTo>
                    <a:cubicBezTo>
                      <a:pt x="1267" y="1"/>
                      <a:pt x="938" y="15"/>
                      <a:pt x="612" y="42"/>
                    </a:cubicBezTo>
                    <a:cubicBezTo>
                      <a:pt x="596" y="42"/>
                      <a:pt x="585" y="47"/>
                      <a:pt x="574" y="52"/>
                    </a:cubicBezTo>
                    <a:cubicBezTo>
                      <a:pt x="272" y="68"/>
                      <a:pt x="70" y="361"/>
                      <a:pt x="27" y="648"/>
                    </a:cubicBezTo>
                    <a:cubicBezTo>
                      <a:pt x="6" y="823"/>
                      <a:pt x="0" y="1004"/>
                      <a:pt x="16" y="1184"/>
                    </a:cubicBezTo>
                    <a:cubicBezTo>
                      <a:pt x="22" y="1333"/>
                      <a:pt x="54" y="1477"/>
                      <a:pt x="112" y="1610"/>
                    </a:cubicBezTo>
                    <a:cubicBezTo>
                      <a:pt x="272" y="1934"/>
                      <a:pt x="644" y="1944"/>
                      <a:pt x="962" y="1950"/>
                    </a:cubicBezTo>
                    <a:cubicBezTo>
                      <a:pt x="1034" y="1952"/>
                      <a:pt x="1106" y="1953"/>
                      <a:pt x="1178" y="1953"/>
                    </a:cubicBezTo>
                    <a:cubicBezTo>
                      <a:pt x="1471" y="1953"/>
                      <a:pt x="1763" y="1935"/>
                      <a:pt x="2057" y="1897"/>
                    </a:cubicBezTo>
                    <a:cubicBezTo>
                      <a:pt x="2153" y="2279"/>
                      <a:pt x="2451" y="2572"/>
                      <a:pt x="2828" y="2657"/>
                    </a:cubicBezTo>
                    <a:cubicBezTo>
                      <a:pt x="2839" y="2659"/>
                      <a:pt x="2848" y="2661"/>
                      <a:pt x="2857" y="2661"/>
                    </a:cubicBezTo>
                    <a:cubicBezTo>
                      <a:pt x="2865" y="2661"/>
                      <a:pt x="2873" y="2659"/>
                      <a:pt x="2881" y="2657"/>
                    </a:cubicBezTo>
                    <a:cubicBezTo>
                      <a:pt x="2924" y="2651"/>
                      <a:pt x="2956" y="2614"/>
                      <a:pt x="2956" y="2572"/>
                    </a:cubicBezTo>
                    <a:cubicBezTo>
                      <a:pt x="2956" y="2566"/>
                      <a:pt x="2956" y="2561"/>
                      <a:pt x="2956" y="2556"/>
                    </a:cubicBezTo>
                    <a:cubicBezTo>
                      <a:pt x="2934" y="2157"/>
                      <a:pt x="2913" y="1758"/>
                      <a:pt x="2902" y="1365"/>
                    </a:cubicBezTo>
                    <a:cubicBezTo>
                      <a:pt x="2897" y="1126"/>
                      <a:pt x="2934" y="876"/>
                      <a:pt x="2892" y="637"/>
                    </a:cubicBezTo>
                    <a:cubicBezTo>
                      <a:pt x="2871" y="478"/>
                      <a:pt x="2796" y="329"/>
                      <a:pt x="2679" y="212"/>
                    </a:cubicBezTo>
                    <a:cubicBezTo>
                      <a:pt x="2536" y="90"/>
                      <a:pt x="2355" y="21"/>
                      <a:pt x="2164" y="15"/>
                    </a:cubicBezTo>
                    <a:cubicBezTo>
                      <a:pt x="1975" y="5"/>
                      <a:pt x="1785" y="1"/>
                      <a:pt x="159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10"/>
              <p:cNvSpPr/>
              <p:nvPr/>
            </p:nvSpPr>
            <p:spPr>
              <a:xfrm rot="-472652">
                <a:off x="-2086995" y="11456074"/>
                <a:ext cx="30959" cy="25251"/>
              </a:xfrm>
              <a:custGeom>
                <a:rect b="b" l="l" r="r" t="t"/>
                <a:pathLst>
                  <a:path extrusionOk="0" h="199" w="244">
                    <a:moveTo>
                      <a:pt x="110" y="0"/>
                    </a:moveTo>
                    <a:cubicBezTo>
                      <a:pt x="55" y="0"/>
                      <a:pt x="0" y="46"/>
                      <a:pt x="8" y="113"/>
                    </a:cubicBezTo>
                    <a:cubicBezTo>
                      <a:pt x="13" y="155"/>
                      <a:pt x="50" y="193"/>
                      <a:pt x="98" y="198"/>
                    </a:cubicBezTo>
                    <a:cubicBezTo>
                      <a:pt x="102" y="198"/>
                      <a:pt x="106" y="199"/>
                      <a:pt x="110" y="199"/>
                    </a:cubicBezTo>
                    <a:cubicBezTo>
                      <a:pt x="198" y="199"/>
                      <a:pt x="244" y="94"/>
                      <a:pt x="178" y="28"/>
                    </a:cubicBezTo>
                    <a:cubicBezTo>
                      <a:pt x="158" y="9"/>
                      <a:pt x="134" y="0"/>
                      <a:pt x="110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10"/>
              <p:cNvSpPr/>
              <p:nvPr/>
            </p:nvSpPr>
            <p:spPr>
              <a:xfrm rot="-472652">
                <a:off x="-2027282" y="11448115"/>
                <a:ext cx="28422" cy="24997"/>
              </a:xfrm>
              <a:custGeom>
                <a:rect b="b" l="l" r="r" t="t"/>
                <a:pathLst>
                  <a:path extrusionOk="0" h="197" w="224">
                    <a:moveTo>
                      <a:pt x="101" y="0"/>
                    </a:moveTo>
                    <a:cubicBezTo>
                      <a:pt x="85" y="0"/>
                      <a:pt x="75" y="0"/>
                      <a:pt x="64" y="6"/>
                    </a:cubicBezTo>
                    <a:cubicBezTo>
                      <a:pt x="48" y="11"/>
                      <a:pt x="37" y="16"/>
                      <a:pt x="27" y="27"/>
                    </a:cubicBezTo>
                    <a:cubicBezTo>
                      <a:pt x="22" y="38"/>
                      <a:pt x="11" y="48"/>
                      <a:pt x="11" y="59"/>
                    </a:cubicBezTo>
                    <a:cubicBezTo>
                      <a:pt x="6" y="75"/>
                      <a:pt x="0" y="85"/>
                      <a:pt x="0" y="101"/>
                    </a:cubicBezTo>
                    <a:lnTo>
                      <a:pt x="0" y="128"/>
                    </a:lnTo>
                    <a:cubicBezTo>
                      <a:pt x="6" y="144"/>
                      <a:pt x="16" y="154"/>
                      <a:pt x="27" y="170"/>
                    </a:cubicBezTo>
                    <a:lnTo>
                      <a:pt x="43" y="186"/>
                    </a:lnTo>
                    <a:cubicBezTo>
                      <a:pt x="59" y="192"/>
                      <a:pt x="75" y="197"/>
                      <a:pt x="96" y="197"/>
                    </a:cubicBezTo>
                    <a:lnTo>
                      <a:pt x="122" y="197"/>
                    </a:lnTo>
                    <a:cubicBezTo>
                      <a:pt x="138" y="197"/>
                      <a:pt x="149" y="197"/>
                      <a:pt x="165" y="192"/>
                    </a:cubicBezTo>
                    <a:cubicBezTo>
                      <a:pt x="176" y="186"/>
                      <a:pt x="186" y="181"/>
                      <a:pt x="197" y="170"/>
                    </a:cubicBezTo>
                    <a:cubicBezTo>
                      <a:pt x="202" y="160"/>
                      <a:pt x="213" y="149"/>
                      <a:pt x="213" y="139"/>
                    </a:cubicBezTo>
                    <a:cubicBezTo>
                      <a:pt x="223" y="128"/>
                      <a:pt x="223" y="112"/>
                      <a:pt x="223" y="101"/>
                    </a:cubicBezTo>
                    <a:lnTo>
                      <a:pt x="223" y="75"/>
                    </a:lnTo>
                    <a:cubicBezTo>
                      <a:pt x="218" y="53"/>
                      <a:pt x="213" y="43"/>
                      <a:pt x="197" y="27"/>
                    </a:cubicBezTo>
                    <a:lnTo>
                      <a:pt x="176" y="11"/>
                    </a:lnTo>
                    <a:cubicBezTo>
                      <a:pt x="165" y="6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10"/>
              <p:cNvSpPr/>
              <p:nvPr/>
            </p:nvSpPr>
            <p:spPr>
              <a:xfrm rot="-472652">
                <a:off x="-1964071" y="11439111"/>
                <a:ext cx="30325" cy="25251"/>
              </a:xfrm>
              <a:custGeom>
                <a:rect b="b" l="l" r="r" t="t"/>
                <a:pathLst>
                  <a:path extrusionOk="0" h="199" w="239">
                    <a:moveTo>
                      <a:pt x="108" y="0"/>
                    </a:moveTo>
                    <a:cubicBezTo>
                      <a:pt x="52" y="0"/>
                      <a:pt x="0" y="46"/>
                      <a:pt x="7" y="113"/>
                    </a:cubicBezTo>
                    <a:cubicBezTo>
                      <a:pt x="13" y="155"/>
                      <a:pt x="50" y="193"/>
                      <a:pt x="93" y="198"/>
                    </a:cubicBezTo>
                    <a:cubicBezTo>
                      <a:pt x="97" y="198"/>
                      <a:pt x="101" y="199"/>
                      <a:pt x="105" y="199"/>
                    </a:cubicBezTo>
                    <a:cubicBezTo>
                      <a:pt x="193" y="199"/>
                      <a:pt x="238" y="94"/>
                      <a:pt x="178" y="28"/>
                    </a:cubicBezTo>
                    <a:cubicBezTo>
                      <a:pt x="157" y="9"/>
                      <a:pt x="132" y="0"/>
                      <a:pt x="108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44" name="Google Shape;2944;p10"/>
            <p:cNvGrpSpPr/>
            <p:nvPr/>
          </p:nvGrpSpPr>
          <p:grpSpPr>
            <a:xfrm rot="652871">
              <a:off x="-5328905" y="11350241"/>
              <a:ext cx="456212" cy="432551"/>
              <a:chOff x="1905969" y="9058125"/>
              <a:chExt cx="351656" cy="333398"/>
            </a:xfrm>
          </p:grpSpPr>
          <p:sp>
            <p:nvSpPr>
              <p:cNvPr id="2945" name="Google Shape;2945;p10"/>
              <p:cNvSpPr/>
              <p:nvPr/>
            </p:nvSpPr>
            <p:spPr>
              <a:xfrm>
                <a:off x="1986865" y="9058125"/>
                <a:ext cx="208196" cy="333398"/>
              </a:xfrm>
              <a:custGeom>
                <a:rect b="b" l="l" r="r" t="t"/>
                <a:pathLst>
                  <a:path extrusionOk="0" h="4929" w="3078">
                    <a:moveTo>
                      <a:pt x="1638" y="197"/>
                    </a:moveTo>
                    <a:cubicBezTo>
                      <a:pt x="1826" y="197"/>
                      <a:pt x="2012" y="239"/>
                      <a:pt x="2180" y="331"/>
                    </a:cubicBezTo>
                    <a:cubicBezTo>
                      <a:pt x="2642" y="586"/>
                      <a:pt x="2839" y="1144"/>
                      <a:pt x="2823" y="1649"/>
                    </a:cubicBezTo>
                    <a:cubicBezTo>
                      <a:pt x="2796" y="2356"/>
                      <a:pt x="2355" y="2978"/>
                      <a:pt x="1924" y="3499"/>
                    </a:cubicBezTo>
                    <a:cubicBezTo>
                      <a:pt x="1903" y="3525"/>
                      <a:pt x="1893" y="3563"/>
                      <a:pt x="1903" y="3594"/>
                    </a:cubicBezTo>
                    <a:cubicBezTo>
                      <a:pt x="1871" y="3626"/>
                      <a:pt x="1861" y="3674"/>
                      <a:pt x="1882" y="3717"/>
                    </a:cubicBezTo>
                    <a:cubicBezTo>
                      <a:pt x="1914" y="3781"/>
                      <a:pt x="1924" y="3855"/>
                      <a:pt x="1914" y="3929"/>
                    </a:cubicBezTo>
                    <a:lnTo>
                      <a:pt x="1249" y="3929"/>
                    </a:lnTo>
                    <a:cubicBezTo>
                      <a:pt x="1244" y="3876"/>
                      <a:pt x="1244" y="3818"/>
                      <a:pt x="1260" y="3770"/>
                    </a:cubicBezTo>
                    <a:cubicBezTo>
                      <a:pt x="1313" y="3738"/>
                      <a:pt x="1319" y="3664"/>
                      <a:pt x="1271" y="3621"/>
                    </a:cubicBezTo>
                    <a:cubicBezTo>
                      <a:pt x="814" y="3254"/>
                      <a:pt x="431" y="2765"/>
                      <a:pt x="293" y="2181"/>
                    </a:cubicBezTo>
                    <a:cubicBezTo>
                      <a:pt x="165" y="1639"/>
                      <a:pt x="282" y="1006"/>
                      <a:pt x="686" y="597"/>
                    </a:cubicBezTo>
                    <a:cubicBezTo>
                      <a:pt x="929" y="347"/>
                      <a:pt x="1286" y="197"/>
                      <a:pt x="1638" y="197"/>
                    </a:cubicBezTo>
                    <a:close/>
                    <a:moveTo>
                      <a:pt x="1499" y="4126"/>
                    </a:moveTo>
                    <a:lnTo>
                      <a:pt x="1478" y="4137"/>
                    </a:lnTo>
                    <a:cubicBezTo>
                      <a:pt x="1467" y="4137"/>
                      <a:pt x="1457" y="4142"/>
                      <a:pt x="1446" y="4153"/>
                    </a:cubicBezTo>
                    <a:cubicBezTo>
                      <a:pt x="1441" y="4158"/>
                      <a:pt x="1435" y="4163"/>
                      <a:pt x="1430" y="4169"/>
                    </a:cubicBezTo>
                    <a:cubicBezTo>
                      <a:pt x="1404" y="4158"/>
                      <a:pt x="1382" y="4142"/>
                      <a:pt x="1366" y="4126"/>
                    </a:cubicBezTo>
                    <a:close/>
                    <a:moveTo>
                      <a:pt x="1148" y="4184"/>
                    </a:moveTo>
                    <a:cubicBezTo>
                      <a:pt x="1159" y="4200"/>
                      <a:pt x="1175" y="4216"/>
                      <a:pt x="1186" y="4232"/>
                    </a:cubicBezTo>
                    <a:cubicBezTo>
                      <a:pt x="1170" y="4216"/>
                      <a:pt x="1159" y="4200"/>
                      <a:pt x="1143" y="4184"/>
                    </a:cubicBezTo>
                    <a:close/>
                    <a:moveTo>
                      <a:pt x="2063" y="4110"/>
                    </a:moveTo>
                    <a:lnTo>
                      <a:pt x="2063" y="4110"/>
                    </a:lnTo>
                    <a:cubicBezTo>
                      <a:pt x="2068" y="4147"/>
                      <a:pt x="2063" y="4190"/>
                      <a:pt x="2041" y="4222"/>
                    </a:cubicBezTo>
                    <a:cubicBezTo>
                      <a:pt x="1999" y="4280"/>
                      <a:pt x="1935" y="4317"/>
                      <a:pt x="1866" y="4328"/>
                    </a:cubicBezTo>
                    <a:cubicBezTo>
                      <a:pt x="1951" y="4275"/>
                      <a:pt x="2020" y="4200"/>
                      <a:pt x="2063" y="4110"/>
                    </a:cubicBezTo>
                    <a:close/>
                    <a:moveTo>
                      <a:pt x="1639" y="0"/>
                    </a:moveTo>
                    <a:cubicBezTo>
                      <a:pt x="1334" y="0"/>
                      <a:pt x="1026" y="95"/>
                      <a:pt x="771" y="267"/>
                    </a:cubicBezTo>
                    <a:cubicBezTo>
                      <a:pt x="240" y="629"/>
                      <a:pt x="0" y="1288"/>
                      <a:pt x="48" y="1910"/>
                    </a:cubicBezTo>
                    <a:cubicBezTo>
                      <a:pt x="107" y="2627"/>
                      <a:pt x="527" y="3260"/>
                      <a:pt x="1063" y="3711"/>
                    </a:cubicBezTo>
                    <a:cubicBezTo>
                      <a:pt x="1047" y="3781"/>
                      <a:pt x="1037" y="3855"/>
                      <a:pt x="1047" y="3929"/>
                    </a:cubicBezTo>
                    <a:cubicBezTo>
                      <a:pt x="1000" y="3940"/>
                      <a:pt x="968" y="3988"/>
                      <a:pt x="968" y="4036"/>
                    </a:cubicBezTo>
                    <a:lnTo>
                      <a:pt x="968" y="4052"/>
                    </a:lnTo>
                    <a:cubicBezTo>
                      <a:pt x="931" y="4073"/>
                      <a:pt x="909" y="4115"/>
                      <a:pt x="920" y="4158"/>
                    </a:cubicBezTo>
                    <a:cubicBezTo>
                      <a:pt x="968" y="4333"/>
                      <a:pt x="1106" y="4466"/>
                      <a:pt x="1287" y="4503"/>
                    </a:cubicBezTo>
                    <a:cubicBezTo>
                      <a:pt x="1319" y="4514"/>
                      <a:pt x="1350" y="4519"/>
                      <a:pt x="1388" y="4525"/>
                    </a:cubicBezTo>
                    <a:lnTo>
                      <a:pt x="1388" y="4530"/>
                    </a:lnTo>
                    <a:cubicBezTo>
                      <a:pt x="1372" y="4578"/>
                      <a:pt x="1366" y="4631"/>
                      <a:pt x="1377" y="4684"/>
                    </a:cubicBezTo>
                    <a:cubicBezTo>
                      <a:pt x="1388" y="4774"/>
                      <a:pt x="1451" y="4859"/>
                      <a:pt x="1536" y="4897"/>
                    </a:cubicBezTo>
                    <a:cubicBezTo>
                      <a:pt x="1579" y="4918"/>
                      <a:pt x="1627" y="4929"/>
                      <a:pt x="1680" y="4929"/>
                    </a:cubicBezTo>
                    <a:cubicBezTo>
                      <a:pt x="1728" y="4923"/>
                      <a:pt x="1776" y="4913"/>
                      <a:pt x="1813" y="4886"/>
                    </a:cubicBezTo>
                    <a:cubicBezTo>
                      <a:pt x="1893" y="4833"/>
                      <a:pt x="1940" y="4743"/>
                      <a:pt x="1930" y="4652"/>
                    </a:cubicBezTo>
                    <a:cubicBezTo>
                      <a:pt x="1924" y="4626"/>
                      <a:pt x="1919" y="4599"/>
                      <a:pt x="1908" y="4578"/>
                    </a:cubicBezTo>
                    <a:cubicBezTo>
                      <a:pt x="1903" y="4556"/>
                      <a:pt x="1893" y="4541"/>
                      <a:pt x="1882" y="4525"/>
                    </a:cubicBezTo>
                    <a:cubicBezTo>
                      <a:pt x="2041" y="4509"/>
                      <a:pt x="2174" y="4408"/>
                      <a:pt x="2238" y="4264"/>
                    </a:cubicBezTo>
                    <a:cubicBezTo>
                      <a:pt x="2296" y="4126"/>
                      <a:pt x="2249" y="3961"/>
                      <a:pt x="2121" y="3882"/>
                    </a:cubicBezTo>
                    <a:cubicBezTo>
                      <a:pt x="2121" y="3796"/>
                      <a:pt x="2105" y="3717"/>
                      <a:pt x="2068" y="3637"/>
                    </a:cubicBezTo>
                    <a:cubicBezTo>
                      <a:pt x="2504" y="3106"/>
                      <a:pt x="2924" y="2516"/>
                      <a:pt x="3009" y="1819"/>
                    </a:cubicBezTo>
                    <a:cubicBezTo>
                      <a:pt x="3078" y="1256"/>
                      <a:pt x="2902" y="623"/>
                      <a:pt x="2445" y="267"/>
                    </a:cubicBezTo>
                    <a:cubicBezTo>
                      <a:pt x="2211" y="84"/>
                      <a:pt x="1926" y="0"/>
                      <a:pt x="163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10"/>
              <p:cNvSpPr/>
              <p:nvPr/>
            </p:nvSpPr>
            <p:spPr>
              <a:xfrm>
                <a:off x="2021496" y="9164184"/>
                <a:ext cx="114244" cy="104098"/>
              </a:xfrm>
              <a:custGeom>
                <a:rect b="b" l="l" r="r" t="t"/>
                <a:pathLst>
                  <a:path extrusionOk="0" h="1539" w="1689">
                    <a:moveTo>
                      <a:pt x="1197" y="0"/>
                    </a:moveTo>
                    <a:cubicBezTo>
                      <a:pt x="1151" y="0"/>
                      <a:pt x="1104" y="31"/>
                      <a:pt x="1099" y="92"/>
                    </a:cubicBezTo>
                    <a:lnTo>
                      <a:pt x="1094" y="358"/>
                    </a:lnTo>
                    <a:cubicBezTo>
                      <a:pt x="987" y="390"/>
                      <a:pt x="881" y="416"/>
                      <a:pt x="769" y="427"/>
                    </a:cubicBezTo>
                    <a:cubicBezTo>
                      <a:pt x="748" y="336"/>
                      <a:pt x="727" y="241"/>
                      <a:pt x="700" y="150"/>
                    </a:cubicBezTo>
                    <a:cubicBezTo>
                      <a:pt x="683" y="102"/>
                      <a:pt x="643" y="81"/>
                      <a:pt x="603" y="81"/>
                    </a:cubicBezTo>
                    <a:cubicBezTo>
                      <a:pt x="542" y="81"/>
                      <a:pt x="481" y="130"/>
                      <a:pt x="504" y="203"/>
                    </a:cubicBezTo>
                    <a:cubicBezTo>
                      <a:pt x="535" y="289"/>
                      <a:pt x="551" y="363"/>
                      <a:pt x="573" y="437"/>
                    </a:cubicBezTo>
                    <a:cubicBezTo>
                      <a:pt x="429" y="427"/>
                      <a:pt x="291" y="400"/>
                      <a:pt x="163" y="347"/>
                    </a:cubicBezTo>
                    <a:cubicBezTo>
                      <a:pt x="151" y="343"/>
                      <a:pt x="140" y="341"/>
                      <a:pt x="129" y="341"/>
                    </a:cubicBezTo>
                    <a:cubicBezTo>
                      <a:pt x="32" y="341"/>
                      <a:pt x="0" y="501"/>
                      <a:pt x="110" y="544"/>
                    </a:cubicBezTo>
                    <a:cubicBezTo>
                      <a:pt x="270" y="602"/>
                      <a:pt x="445" y="629"/>
                      <a:pt x="615" y="634"/>
                    </a:cubicBezTo>
                    <a:cubicBezTo>
                      <a:pt x="668" y="905"/>
                      <a:pt x="690" y="1176"/>
                      <a:pt x="690" y="1447"/>
                    </a:cubicBezTo>
                    <a:cubicBezTo>
                      <a:pt x="695" y="1508"/>
                      <a:pt x="741" y="1539"/>
                      <a:pt x="788" y="1539"/>
                    </a:cubicBezTo>
                    <a:cubicBezTo>
                      <a:pt x="834" y="1539"/>
                      <a:pt x="881" y="1508"/>
                      <a:pt x="886" y="1447"/>
                    </a:cubicBezTo>
                    <a:cubicBezTo>
                      <a:pt x="892" y="1171"/>
                      <a:pt x="870" y="894"/>
                      <a:pt x="817" y="623"/>
                    </a:cubicBezTo>
                    <a:cubicBezTo>
                      <a:pt x="913" y="613"/>
                      <a:pt x="1003" y="597"/>
                      <a:pt x="1094" y="570"/>
                    </a:cubicBezTo>
                    <a:lnTo>
                      <a:pt x="1094" y="570"/>
                    </a:lnTo>
                    <a:lnTo>
                      <a:pt x="1078" y="1447"/>
                    </a:lnTo>
                    <a:cubicBezTo>
                      <a:pt x="1083" y="1508"/>
                      <a:pt x="1129" y="1539"/>
                      <a:pt x="1176" y="1539"/>
                    </a:cubicBezTo>
                    <a:cubicBezTo>
                      <a:pt x="1222" y="1539"/>
                      <a:pt x="1269" y="1508"/>
                      <a:pt x="1274" y="1447"/>
                    </a:cubicBezTo>
                    <a:lnTo>
                      <a:pt x="1296" y="496"/>
                    </a:lnTo>
                    <a:cubicBezTo>
                      <a:pt x="1423" y="437"/>
                      <a:pt x="1540" y="368"/>
                      <a:pt x="1652" y="278"/>
                    </a:cubicBezTo>
                    <a:cubicBezTo>
                      <a:pt x="1689" y="241"/>
                      <a:pt x="1689" y="177"/>
                      <a:pt x="1652" y="140"/>
                    </a:cubicBezTo>
                    <a:cubicBezTo>
                      <a:pt x="1630" y="121"/>
                      <a:pt x="1605" y="112"/>
                      <a:pt x="1580" y="112"/>
                    </a:cubicBezTo>
                    <a:cubicBezTo>
                      <a:pt x="1555" y="112"/>
                      <a:pt x="1529" y="121"/>
                      <a:pt x="1508" y="140"/>
                    </a:cubicBezTo>
                    <a:cubicBezTo>
                      <a:pt x="1444" y="188"/>
                      <a:pt x="1370" y="235"/>
                      <a:pt x="1296" y="273"/>
                    </a:cubicBezTo>
                    <a:lnTo>
                      <a:pt x="1296" y="92"/>
                    </a:lnTo>
                    <a:cubicBezTo>
                      <a:pt x="1290" y="31"/>
                      <a:pt x="1244" y="0"/>
                      <a:pt x="1197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10"/>
              <p:cNvSpPr/>
              <p:nvPr/>
            </p:nvSpPr>
            <p:spPr>
              <a:xfrm>
                <a:off x="2032522" y="9113928"/>
                <a:ext cx="20563" cy="23606"/>
              </a:xfrm>
              <a:custGeom>
                <a:rect b="b" l="l" r="r" t="t"/>
                <a:pathLst>
                  <a:path extrusionOk="0" h="349" w="304">
                    <a:moveTo>
                      <a:pt x="204" y="0"/>
                    </a:moveTo>
                    <a:cubicBezTo>
                      <a:pt x="195" y="0"/>
                      <a:pt x="185" y="2"/>
                      <a:pt x="176" y="6"/>
                    </a:cubicBezTo>
                    <a:cubicBezTo>
                      <a:pt x="149" y="11"/>
                      <a:pt x="128" y="27"/>
                      <a:pt x="117" y="48"/>
                    </a:cubicBezTo>
                    <a:lnTo>
                      <a:pt x="27" y="197"/>
                    </a:lnTo>
                    <a:cubicBezTo>
                      <a:pt x="0" y="245"/>
                      <a:pt x="16" y="303"/>
                      <a:pt x="64" y="335"/>
                    </a:cubicBezTo>
                    <a:cubicBezTo>
                      <a:pt x="80" y="344"/>
                      <a:pt x="97" y="348"/>
                      <a:pt x="113" y="348"/>
                    </a:cubicBezTo>
                    <a:cubicBezTo>
                      <a:pt x="147" y="348"/>
                      <a:pt x="181" y="330"/>
                      <a:pt x="202" y="298"/>
                    </a:cubicBezTo>
                    <a:lnTo>
                      <a:pt x="287" y="149"/>
                    </a:lnTo>
                    <a:cubicBezTo>
                      <a:pt x="303" y="128"/>
                      <a:pt x="303" y="101"/>
                      <a:pt x="298" y="75"/>
                    </a:cubicBezTo>
                    <a:cubicBezTo>
                      <a:pt x="293" y="48"/>
                      <a:pt x="277" y="27"/>
                      <a:pt x="250" y="16"/>
                    </a:cubicBezTo>
                    <a:cubicBezTo>
                      <a:pt x="237" y="6"/>
                      <a:pt x="221" y="0"/>
                      <a:pt x="20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10"/>
              <p:cNvSpPr/>
              <p:nvPr/>
            </p:nvSpPr>
            <p:spPr>
              <a:xfrm>
                <a:off x="1916865" y="9071405"/>
                <a:ext cx="36593" cy="24147"/>
              </a:xfrm>
              <a:custGeom>
                <a:rect b="b" l="l" r="r" t="t"/>
                <a:pathLst>
                  <a:path extrusionOk="0" h="357" w="541">
                    <a:moveTo>
                      <a:pt x="152" y="0"/>
                    </a:moveTo>
                    <a:cubicBezTo>
                      <a:pt x="62" y="0"/>
                      <a:pt x="1" y="144"/>
                      <a:pt x="110" y="197"/>
                    </a:cubicBezTo>
                    <a:lnTo>
                      <a:pt x="376" y="340"/>
                    </a:lnTo>
                    <a:cubicBezTo>
                      <a:pt x="393" y="351"/>
                      <a:pt x="412" y="357"/>
                      <a:pt x="431" y="357"/>
                    </a:cubicBezTo>
                    <a:cubicBezTo>
                      <a:pt x="465" y="357"/>
                      <a:pt x="497" y="339"/>
                      <a:pt x="514" y="308"/>
                    </a:cubicBezTo>
                    <a:cubicBezTo>
                      <a:pt x="541" y="260"/>
                      <a:pt x="525" y="197"/>
                      <a:pt x="477" y="170"/>
                    </a:cubicBezTo>
                    <a:lnTo>
                      <a:pt x="211" y="21"/>
                    </a:lnTo>
                    <a:cubicBezTo>
                      <a:pt x="191" y="7"/>
                      <a:pt x="171" y="0"/>
                      <a:pt x="15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10"/>
              <p:cNvSpPr/>
              <p:nvPr/>
            </p:nvSpPr>
            <p:spPr>
              <a:xfrm>
                <a:off x="1905969" y="9135843"/>
                <a:ext cx="45386" cy="17722"/>
              </a:xfrm>
              <a:custGeom>
                <a:rect b="b" l="l" r="r" t="t"/>
                <a:pathLst>
                  <a:path extrusionOk="0" h="262" w="671">
                    <a:moveTo>
                      <a:pt x="102" y="1"/>
                    </a:moveTo>
                    <a:cubicBezTo>
                      <a:pt x="43" y="6"/>
                      <a:pt x="1" y="48"/>
                      <a:pt x="1" y="102"/>
                    </a:cubicBezTo>
                    <a:cubicBezTo>
                      <a:pt x="1" y="155"/>
                      <a:pt x="48" y="203"/>
                      <a:pt x="102" y="203"/>
                    </a:cubicBezTo>
                    <a:lnTo>
                      <a:pt x="575" y="261"/>
                    </a:lnTo>
                    <a:cubicBezTo>
                      <a:pt x="628" y="261"/>
                      <a:pt x="670" y="219"/>
                      <a:pt x="670" y="160"/>
                    </a:cubicBezTo>
                    <a:cubicBezTo>
                      <a:pt x="670" y="107"/>
                      <a:pt x="628" y="64"/>
                      <a:pt x="575" y="64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0" name="Google Shape;2950;p10"/>
              <p:cNvSpPr/>
              <p:nvPr/>
            </p:nvSpPr>
            <p:spPr>
              <a:xfrm>
                <a:off x="2212644" y="9102159"/>
                <a:ext cx="33144" cy="17519"/>
              </a:xfrm>
              <a:custGeom>
                <a:rect b="b" l="l" r="r" t="t"/>
                <a:pathLst>
                  <a:path extrusionOk="0" h="259" w="490">
                    <a:moveTo>
                      <a:pt x="379" y="0"/>
                    </a:moveTo>
                    <a:cubicBezTo>
                      <a:pt x="370" y="0"/>
                      <a:pt x="360" y="2"/>
                      <a:pt x="351" y="4"/>
                    </a:cubicBezTo>
                    <a:lnTo>
                      <a:pt x="117" y="63"/>
                    </a:lnTo>
                    <a:cubicBezTo>
                      <a:pt x="1" y="92"/>
                      <a:pt x="35" y="259"/>
                      <a:pt x="139" y="259"/>
                    </a:cubicBezTo>
                    <a:cubicBezTo>
                      <a:pt x="149" y="259"/>
                      <a:pt x="159" y="257"/>
                      <a:pt x="170" y="254"/>
                    </a:cubicBezTo>
                    <a:lnTo>
                      <a:pt x="404" y="196"/>
                    </a:lnTo>
                    <a:cubicBezTo>
                      <a:pt x="457" y="180"/>
                      <a:pt x="489" y="127"/>
                      <a:pt x="473" y="73"/>
                    </a:cubicBezTo>
                    <a:cubicBezTo>
                      <a:pt x="464" y="30"/>
                      <a:pt x="423" y="0"/>
                      <a:pt x="379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1" name="Google Shape;2951;p10"/>
              <p:cNvSpPr/>
              <p:nvPr/>
            </p:nvSpPr>
            <p:spPr>
              <a:xfrm>
                <a:off x="2209398" y="9155999"/>
                <a:ext cx="41057" cy="13731"/>
              </a:xfrm>
              <a:custGeom>
                <a:rect b="b" l="l" r="r" t="t"/>
                <a:pathLst>
                  <a:path extrusionOk="0" h="203" w="607">
                    <a:moveTo>
                      <a:pt x="101" y="0"/>
                    </a:moveTo>
                    <a:cubicBezTo>
                      <a:pt x="48" y="0"/>
                      <a:pt x="6" y="48"/>
                      <a:pt x="0" y="101"/>
                    </a:cubicBezTo>
                    <a:cubicBezTo>
                      <a:pt x="6" y="154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606" y="186"/>
                      <a:pt x="606" y="11"/>
                      <a:pt x="48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2" name="Google Shape;2952;p10"/>
              <p:cNvSpPr/>
              <p:nvPr/>
            </p:nvSpPr>
            <p:spPr>
              <a:xfrm>
                <a:off x="2214403" y="9209840"/>
                <a:ext cx="43222" cy="29423"/>
              </a:xfrm>
              <a:custGeom>
                <a:rect b="b" l="l" r="r" t="t"/>
                <a:pathLst>
                  <a:path extrusionOk="0" h="435" w="639">
                    <a:moveTo>
                      <a:pt x="111" y="1"/>
                    </a:moveTo>
                    <a:cubicBezTo>
                      <a:pt x="77" y="1"/>
                      <a:pt x="45" y="18"/>
                      <a:pt x="27" y="49"/>
                    </a:cubicBezTo>
                    <a:cubicBezTo>
                      <a:pt x="1" y="97"/>
                      <a:pt x="17" y="161"/>
                      <a:pt x="65" y="188"/>
                    </a:cubicBezTo>
                    <a:lnTo>
                      <a:pt x="479" y="421"/>
                    </a:lnTo>
                    <a:cubicBezTo>
                      <a:pt x="495" y="430"/>
                      <a:pt x="512" y="434"/>
                      <a:pt x="529" y="434"/>
                    </a:cubicBezTo>
                    <a:cubicBezTo>
                      <a:pt x="562" y="434"/>
                      <a:pt x="594" y="418"/>
                      <a:pt x="612" y="390"/>
                    </a:cubicBezTo>
                    <a:cubicBezTo>
                      <a:pt x="639" y="342"/>
                      <a:pt x="623" y="278"/>
                      <a:pt x="575" y="251"/>
                    </a:cubicBezTo>
                    <a:lnTo>
                      <a:pt x="166" y="17"/>
                    </a:lnTo>
                    <a:cubicBezTo>
                      <a:pt x="149" y="6"/>
                      <a:pt x="130" y="1"/>
                      <a:pt x="11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10"/>
              <p:cNvSpPr/>
              <p:nvPr/>
            </p:nvSpPr>
            <p:spPr>
              <a:xfrm>
                <a:off x="1912530" y="9181499"/>
                <a:ext cx="44101" cy="28003"/>
              </a:xfrm>
              <a:custGeom>
                <a:rect b="b" l="l" r="r" t="t"/>
                <a:pathLst>
                  <a:path extrusionOk="0" h="414" w="652">
                    <a:moveTo>
                      <a:pt x="505" y="1"/>
                    </a:moveTo>
                    <a:cubicBezTo>
                      <a:pt x="488" y="1"/>
                      <a:pt x="470" y="6"/>
                      <a:pt x="451" y="17"/>
                    </a:cubicBezTo>
                    <a:lnTo>
                      <a:pt x="95" y="224"/>
                    </a:lnTo>
                    <a:cubicBezTo>
                      <a:pt x="0" y="282"/>
                      <a:pt x="58" y="413"/>
                      <a:pt x="146" y="413"/>
                    </a:cubicBezTo>
                    <a:cubicBezTo>
                      <a:pt x="162" y="413"/>
                      <a:pt x="179" y="409"/>
                      <a:pt x="196" y="399"/>
                    </a:cubicBezTo>
                    <a:lnTo>
                      <a:pt x="201" y="399"/>
                    </a:lnTo>
                    <a:cubicBezTo>
                      <a:pt x="318" y="330"/>
                      <a:pt x="435" y="261"/>
                      <a:pt x="557" y="192"/>
                    </a:cubicBezTo>
                    <a:cubicBezTo>
                      <a:pt x="651" y="134"/>
                      <a:pt x="595" y="1"/>
                      <a:pt x="505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54" name="Google Shape;2954;p10"/>
            <p:cNvGrpSpPr/>
            <p:nvPr/>
          </p:nvGrpSpPr>
          <p:grpSpPr>
            <a:xfrm rot="892391">
              <a:off x="-4969264" y="10486882"/>
              <a:ext cx="323920" cy="320131"/>
              <a:chOff x="1740934" y="9866422"/>
              <a:chExt cx="198862" cy="196562"/>
            </a:xfrm>
          </p:grpSpPr>
          <p:sp>
            <p:nvSpPr>
              <p:cNvPr id="2955" name="Google Shape;2955;p10"/>
              <p:cNvSpPr/>
              <p:nvPr/>
            </p:nvSpPr>
            <p:spPr>
              <a:xfrm>
                <a:off x="1740934" y="9866422"/>
                <a:ext cx="198862" cy="196562"/>
              </a:xfrm>
              <a:custGeom>
                <a:rect b="b" l="l" r="r" t="t"/>
                <a:pathLst>
                  <a:path extrusionOk="0" h="2906" w="2940">
                    <a:moveTo>
                      <a:pt x="1326" y="1"/>
                    </a:moveTo>
                    <a:cubicBezTo>
                      <a:pt x="1210" y="1"/>
                      <a:pt x="1093" y="14"/>
                      <a:pt x="978" y="41"/>
                    </a:cubicBezTo>
                    <a:cubicBezTo>
                      <a:pt x="864" y="71"/>
                      <a:pt x="903" y="241"/>
                      <a:pt x="1008" y="241"/>
                    </a:cubicBezTo>
                    <a:cubicBezTo>
                      <a:pt x="1016" y="241"/>
                      <a:pt x="1023" y="240"/>
                      <a:pt x="1031" y="238"/>
                    </a:cubicBezTo>
                    <a:cubicBezTo>
                      <a:pt x="1134" y="214"/>
                      <a:pt x="1239" y="202"/>
                      <a:pt x="1342" y="202"/>
                    </a:cubicBezTo>
                    <a:cubicBezTo>
                      <a:pt x="1733" y="202"/>
                      <a:pt x="2109" y="372"/>
                      <a:pt x="2365" y="679"/>
                    </a:cubicBezTo>
                    <a:cubicBezTo>
                      <a:pt x="2679" y="1083"/>
                      <a:pt x="2721" y="1631"/>
                      <a:pt x="2477" y="2077"/>
                    </a:cubicBezTo>
                    <a:cubicBezTo>
                      <a:pt x="2260" y="2473"/>
                      <a:pt x="1846" y="2710"/>
                      <a:pt x="1403" y="2710"/>
                    </a:cubicBezTo>
                    <a:cubicBezTo>
                      <a:pt x="1346" y="2710"/>
                      <a:pt x="1290" y="2707"/>
                      <a:pt x="1233" y="2699"/>
                    </a:cubicBezTo>
                    <a:cubicBezTo>
                      <a:pt x="728" y="2630"/>
                      <a:pt x="330" y="2252"/>
                      <a:pt x="234" y="1753"/>
                    </a:cubicBezTo>
                    <a:cubicBezTo>
                      <a:pt x="117" y="1216"/>
                      <a:pt x="420" y="504"/>
                      <a:pt x="1042" y="493"/>
                    </a:cubicBezTo>
                    <a:cubicBezTo>
                      <a:pt x="1164" y="477"/>
                      <a:pt x="1164" y="302"/>
                      <a:pt x="1042" y="291"/>
                    </a:cubicBezTo>
                    <a:cubicBezTo>
                      <a:pt x="415" y="307"/>
                      <a:pt x="0" y="924"/>
                      <a:pt x="5" y="1508"/>
                    </a:cubicBezTo>
                    <a:cubicBezTo>
                      <a:pt x="11" y="2093"/>
                      <a:pt x="372" y="2619"/>
                      <a:pt x="920" y="2826"/>
                    </a:cubicBezTo>
                    <a:cubicBezTo>
                      <a:pt x="1075" y="2879"/>
                      <a:pt x="1236" y="2905"/>
                      <a:pt x="1394" y="2905"/>
                    </a:cubicBezTo>
                    <a:cubicBezTo>
                      <a:pt x="1809" y="2905"/>
                      <a:pt x="2214" y="2730"/>
                      <a:pt x="2498" y="2407"/>
                    </a:cubicBezTo>
                    <a:cubicBezTo>
                      <a:pt x="2875" y="1944"/>
                      <a:pt x="2939" y="1296"/>
                      <a:pt x="2663" y="764"/>
                    </a:cubicBezTo>
                    <a:cubicBezTo>
                      <a:pt x="2401" y="284"/>
                      <a:pt x="1866" y="1"/>
                      <a:pt x="1326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10"/>
              <p:cNvSpPr/>
              <p:nvPr/>
            </p:nvSpPr>
            <p:spPr>
              <a:xfrm>
                <a:off x="1805800" y="9950768"/>
                <a:ext cx="16572" cy="13663"/>
              </a:xfrm>
              <a:custGeom>
                <a:rect b="b" l="l" r="r" t="t"/>
                <a:pathLst>
                  <a:path extrusionOk="0" h="202" w="245">
                    <a:moveTo>
                      <a:pt x="134" y="0"/>
                    </a:moveTo>
                    <a:cubicBezTo>
                      <a:pt x="47" y="0"/>
                      <a:pt x="1" y="110"/>
                      <a:pt x="67" y="171"/>
                    </a:cubicBezTo>
                    <a:cubicBezTo>
                      <a:pt x="86" y="192"/>
                      <a:pt x="111" y="201"/>
                      <a:pt x="135" y="201"/>
                    </a:cubicBezTo>
                    <a:cubicBezTo>
                      <a:pt x="190" y="201"/>
                      <a:pt x="244" y="154"/>
                      <a:pt x="237" y="91"/>
                    </a:cubicBezTo>
                    <a:cubicBezTo>
                      <a:pt x="232" y="43"/>
                      <a:pt x="194" y="6"/>
                      <a:pt x="147" y="1"/>
                    </a:cubicBezTo>
                    <a:cubicBezTo>
                      <a:pt x="142" y="1"/>
                      <a:pt x="138" y="0"/>
                      <a:pt x="13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10"/>
              <p:cNvSpPr/>
              <p:nvPr/>
            </p:nvSpPr>
            <p:spPr>
              <a:xfrm>
                <a:off x="1850171" y="9952392"/>
                <a:ext cx="14137" cy="12108"/>
              </a:xfrm>
              <a:custGeom>
                <a:rect b="b" l="l" r="r" t="t"/>
                <a:pathLst>
                  <a:path extrusionOk="0" h="179" w="209">
                    <a:moveTo>
                      <a:pt x="112" y="0"/>
                    </a:moveTo>
                    <a:cubicBezTo>
                      <a:pt x="88" y="0"/>
                      <a:pt x="65" y="10"/>
                      <a:pt x="49" y="30"/>
                    </a:cubicBezTo>
                    <a:cubicBezTo>
                      <a:pt x="1" y="89"/>
                      <a:pt x="38" y="174"/>
                      <a:pt x="112" y="179"/>
                    </a:cubicBezTo>
                    <a:cubicBezTo>
                      <a:pt x="166" y="168"/>
                      <a:pt x="208" y="120"/>
                      <a:pt x="203" y="67"/>
                    </a:cubicBezTo>
                    <a:cubicBezTo>
                      <a:pt x="190" y="25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10"/>
              <p:cNvSpPr/>
              <p:nvPr/>
            </p:nvSpPr>
            <p:spPr>
              <a:xfrm>
                <a:off x="1796466" y="9985061"/>
                <a:ext cx="82318" cy="40246"/>
              </a:xfrm>
              <a:custGeom>
                <a:rect b="b" l="l" r="r" t="t"/>
                <a:pathLst>
                  <a:path extrusionOk="0" h="595" w="1217">
                    <a:moveTo>
                      <a:pt x="117" y="1"/>
                    </a:moveTo>
                    <a:cubicBezTo>
                      <a:pt x="59" y="1"/>
                      <a:pt x="1" y="48"/>
                      <a:pt x="13" y="121"/>
                    </a:cubicBezTo>
                    <a:cubicBezTo>
                      <a:pt x="93" y="429"/>
                      <a:pt x="359" y="595"/>
                      <a:pt x="625" y="595"/>
                    </a:cubicBezTo>
                    <a:cubicBezTo>
                      <a:pt x="838" y="595"/>
                      <a:pt x="1052" y="489"/>
                      <a:pt x="1172" y="265"/>
                    </a:cubicBezTo>
                    <a:cubicBezTo>
                      <a:pt x="1216" y="187"/>
                      <a:pt x="1146" y="115"/>
                      <a:pt x="1079" y="115"/>
                    </a:cubicBezTo>
                    <a:cubicBezTo>
                      <a:pt x="1049" y="115"/>
                      <a:pt x="1020" y="129"/>
                      <a:pt x="1002" y="164"/>
                    </a:cubicBezTo>
                    <a:cubicBezTo>
                      <a:pt x="923" y="306"/>
                      <a:pt x="772" y="394"/>
                      <a:pt x="611" y="394"/>
                    </a:cubicBezTo>
                    <a:cubicBezTo>
                      <a:pt x="598" y="394"/>
                      <a:pt x="585" y="393"/>
                      <a:pt x="572" y="392"/>
                    </a:cubicBezTo>
                    <a:cubicBezTo>
                      <a:pt x="396" y="366"/>
                      <a:pt x="253" y="238"/>
                      <a:pt x="210" y="68"/>
                    </a:cubicBezTo>
                    <a:cubicBezTo>
                      <a:pt x="193" y="21"/>
                      <a:pt x="155" y="1"/>
                      <a:pt x="117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59" name="Google Shape;2959;p10"/>
            <p:cNvSpPr/>
            <p:nvPr/>
          </p:nvSpPr>
          <p:spPr>
            <a:xfrm rot="-992759">
              <a:off x="-6222171" y="10059599"/>
              <a:ext cx="762627" cy="275143"/>
            </a:xfrm>
            <a:custGeom>
              <a:rect b="b" l="l" r="r" t="t"/>
              <a:pathLst>
                <a:path extrusionOk="0" h="2825" w="7830">
                  <a:moveTo>
                    <a:pt x="5443" y="409"/>
                  </a:moveTo>
                  <a:lnTo>
                    <a:pt x="3854" y="1658"/>
                  </a:lnTo>
                  <a:cubicBezTo>
                    <a:pt x="3370" y="1244"/>
                    <a:pt x="2881" y="840"/>
                    <a:pt x="2382" y="447"/>
                  </a:cubicBezTo>
                  <a:lnTo>
                    <a:pt x="2382" y="447"/>
                  </a:lnTo>
                  <a:cubicBezTo>
                    <a:pt x="2671" y="458"/>
                    <a:pt x="2961" y="462"/>
                    <a:pt x="3250" y="462"/>
                  </a:cubicBezTo>
                  <a:cubicBezTo>
                    <a:pt x="3935" y="462"/>
                    <a:pt x="4620" y="437"/>
                    <a:pt x="5300" y="415"/>
                  </a:cubicBezTo>
                  <a:lnTo>
                    <a:pt x="5443" y="409"/>
                  </a:lnTo>
                  <a:close/>
                  <a:moveTo>
                    <a:pt x="7442" y="234"/>
                  </a:moveTo>
                  <a:cubicBezTo>
                    <a:pt x="7442" y="234"/>
                    <a:pt x="7442" y="239"/>
                    <a:pt x="7442" y="239"/>
                  </a:cubicBezTo>
                  <a:cubicBezTo>
                    <a:pt x="7601" y="606"/>
                    <a:pt x="7362" y="1021"/>
                    <a:pt x="6963" y="1063"/>
                  </a:cubicBezTo>
                  <a:cubicBezTo>
                    <a:pt x="6950" y="1052"/>
                    <a:pt x="6933" y="1047"/>
                    <a:pt x="6915" y="1047"/>
                  </a:cubicBezTo>
                  <a:cubicBezTo>
                    <a:pt x="6898" y="1047"/>
                    <a:pt x="6881" y="1052"/>
                    <a:pt x="6868" y="1063"/>
                  </a:cubicBezTo>
                  <a:cubicBezTo>
                    <a:pt x="6866" y="1063"/>
                    <a:pt x="6864" y="1063"/>
                    <a:pt x="6862" y="1063"/>
                  </a:cubicBezTo>
                  <a:cubicBezTo>
                    <a:pt x="6740" y="1063"/>
                    <a:pt x="6742" y="1255"/>
                    <a:pt x="6868" y="1260"/>
                  </a:cubicBezTo>
                  <a:lnTo>
                    <a:pt x="6883" y="1260"/>
                  </a:lnTo>
                  <a:cubicBezTo>
                    <a:pt x="6899" y="1280"/>
                    <a:pt x="6909" y="1301"/>
                    <a:pt x="6919" y="1321"/>
                  </a:cubicBezTo>
                  <a:lnTo>
                    <a:pt x="6919" y="1321"/>
                  </a:lnTo>
                  <a:cubicBezTo>
                    <a:pt x="6921" y="1327"/>
                    <a:pt x="6926" y="1345"/>
                    <a:pt x="6926" y="1345"/>
                  </a:cubicBezTo>
                  <a:lnTo>
                    <a:pt x="6937" y="1377"/>
                  </a:lnTo>
                  <a:cubicBezTo>
                    <a:pt x="6937" y="1387"/>
                    <a:pt x="6942" y="1403"/>
                    <a:pt x="6942" y="1414"/>
                  </a:cubicBezTo>
                  <a:lnTo>
                    <a:pt x="6942" y="1430"/>
                  </a:lnTo>
                  <a:cubicBezTo>
                    <a:pt x="6953" y="1515"/>
                    <a:pt x="6931" y="1605"/>
                    <a:pt x="6878" y="1674"/>
                  </a:cubicBezTo>
                  <a:lnTo>
                    <a:pt x="6868" y="1685"/>
                  </a:lnTo>
                  <a:cubicBezTo>
                    <a:pt x="6862" y="1696"/>
                    <a:pt x="6852" y="1701"/>
                    <a:pt x="6841" y="1712"/>
                  </a:cubicBezTo>
                  <a:lnTo>
                    <a:pt x="6820" y="1733"/>
                  </a:lnTo>
                  <a:cubicBezTo>
                    <a:pt x="6822" y="1731"/>
                    <a:pt x="6822" y="1730"/>
                    <a:pt x="6822" y="1730"/>
                  </a:cubicBezTo>
                  <a:lnTo>
                    <a:pt x="6822" y="1730"/>
                  </a:lnTo>
                  <a:cubicBezTo>
                    <a:pt x="6821" y="1730"/>
                    <a:pt x="6803" y="1743"/>
                    <a:pt x="6798" y="1743"/>
                  </a:cubicBezTo>
                  <a:cubicBezTo>
                    <a:pt x="6767" y="1770"/>
                    <a:pt x="6729" y="1786"/>
                    <a:pt x="6687" y="1797"/>
                  </a:cubicBezTo>
                  <a:lnTo>
                    <a:pt x="6660" y="1802"/>
                  </a:lnTo>
                  <a:lnTo>
                    <a:pt x="6639" y="1802"/>
                  </a:lnTo>
                  <a:cubicBezTo>
                    <a:pt x="6628" y="1805"/>
                    <a:pt x="6616" y="1806"/>
                    <a:pt x="6604" y="1806"/>
                  </a:cubicBezTo>
                  <a:cubicBezTo>
                    <a:pt x="6592" y="1806"/>
                    <a:pt x="6581" y="1805"/>
                    <a:pt x="6570" y="1802"/>
                  </a:cubicBezTo>
                  <a:lnTo>
                    <a:pt x="6522" y="1802"/>
                  </a:lnTo>
                  <a:cubicBezTo>
                    <a:pt x="6495" y="1797"/>
                    <a:pt x="6474" y="1791"/>
                    <a:pt x="6453" y="1781"/>
                  </a:cubicBezTo>
                  <a:cubicBezTo>
                    <a:pt x="6442" y="1777"/>
                    <a:pt x="6432" y="1775"/>
                    <a:pt x="6421" y="1775"/>
                  </a:cubicBezTo>
                  <a:cubicBezTo>
                    <a:pt x="6383" y="1775"/>
                    <a:pt x="6347" y="1797"/>
                    <a:pt x="6331" y="1834"/>
                  </a:cubicBezTo>
                  <a:cubicBezTo>
                    <a:pt x="6320" y="1844"/>
                    <a:pt x="6309" y="1855"/>
                    <a:pt x="6304" y="1871"/>
                  </a:cubicBezTo>
                  <a:lnTo>
                    <a:pt x="6299" y="1882"/>
                  </a:lnTo>
                  <a:cubicBezTo>
                    <a:pt x="6299" y="1887"/>
                    <a:pt x="6294" y="1898"/>
                    <a:pt x="6288" y="1903"/>
                  </a:cubicBezTo>
                  <a:cubicBezTo>
                    <a:pt x="6288" y="1903"/>
                    <a:pt x="6272" y="1935"/>
                    <a:pt x="6267" y="1945"/>
                  </a:cubicBezTo>
                  <a:cubicBezTo>
                    <a:pt x="6262" y="1956"/>
                    <a:pt x="6256" y="1961"/>
                    <a:pt x="6251" y="1967"/>
                  </a:cubicBezTo>
                  <a:lnTo>
                    <a:pt x="6246" y="1977"/>
                  </a:lnTo>
                  <a:lnTo>
                    <a:pt x="6235" y="1988"/>
                  </a:lnTo>
                  <a:lnTo>
                    <a:pt x="6219" y="2009"/>
                  </a:lnTo>
                  <a:lnTo>
                    <a:pt x="6187" y="2041"/>
                  </a:lnTo>
                  <a:lnTo>
                    <a:pt x="6166" y="2057"/>
                  </a:lnTo>
                  <a:cubicBezTo>
                    <a:pt x="6145" y="2073"/>
                    <a:pt x="6113" y="2094"/>
                    <a:pt x="6086" y="2105"/>
                  </a:cubicBezTo>
                  <a:lnTo>
                    <a:pt x="6070" y="2115"/>
                  </a:lnTo>
                  <a:lnTo>
                    <a:pt x="6060" y="2115"/>
                  </a:lnTo>
                  <a:lnTo>
                    <a:pt x="6017" y="2131"/>
                  </a:lnTo>
                  <a:lnTo>
                    <a:pt x="5975" y="2142"/>
                  </a:lnTo>
                  <a:lnTo>
                    <a:pt x="5847" y="2142"/>
                  </a:lnTo>
                  <a:lnTo>
                    <a:pt x="5852" y="2147"/>
                  </a:lnTo>
                  <a:lnTo>
                    <a:pt x="5831" y="2147"/>
                  </a:lnTo>
                  <a:cubicBezTo>
                    <a:pt x="5810" y="2142"/>
                    <a:pt x="5794" y="2137"/>
                    <a:pt x="5778" y="2131"/>
                  </a:cubicBezTo>
                  <a:lnTo>
                    <a:pt x="5773" y="2131"/>
                  </a:lnTo>
                  <a:cubicBezTo>
                    <a:pt x="5773" y="1749"/>
                    <a:pt x="5767" y="1366"/>
                    <a:pt x="5767" y="983"/>
                  </a:cubicBezTo>
                  <a:lnTo>
                    <a:pt x="5767" y="983"/>
                  </a:lnTo>
                  <a:cubicBezTo>
                    <a:pt x="5782" y="1001"/>
                    <a:pt x="5804" y="1012"/>
                    <a:pt x="5828" y="1012"/>
                  </a:cubicBezTo>
                  <a:cubicBezTo>
                    <a:pt x="5839" y="1012"/>
                    <a:pt x="5851" y="1010"/>
                    <a:pt x="5863" y="1005"/>
                  </a:cubicBezTo>
                  <a:cubicBezTo>
                    <a:pt x="6405" y="781"/>
                    <a:pt x="6931" y="526"/>
                    <a:pt x="7442" y="234"/>
                  </a:cubicBezTo>
                  <a:close/>
                  <a:moveTo>
                    <a:pt x="362" y="245"/>
                  </a:moveTo>
                  <a:cubicBezTo>
                    <a:pt x="872" y="537"/>
                    <a:pt x="1398" y="792"/>
                    <a:pt x="1941" y="1010"/>
                  </a:cubicBezTo>
                  <a:cubicBezTo>
                    <a:pt x="1951" y="1015"/>
                    <a:pt x="1962" y="1021"/>
                    <a:pt x="1972" y="1021"/>
                  </a:cubicBezTo>
                  <a:lnTo>
                    <a:pt x="1988" y="2163"/>
                  </a:lnTo>
                  <a:lnTo>
                    <a:pt x="1834" y="2163"/>
                  </a:lnTo>
                  <a:lnTo>
                    <a:pt x="1792" y="2153"/>
                  </a:lnTo>
                  <a:lnTo>
                    <a:pt x="1744" y="2137"/>
                  </a:lnTo>
                  <a:lnTo>
                    <a:pt x="1739" y="2137"/>
                  </a:lnTo>
                  <a:lnTo>
                    <a:pt x="1717" y="2126"/>
                  </a:lnTo>
                  <a:cubicBezTo>
                    <a:pt x="1691" y="2110"/>
                    <a:pt x="1664" y="2094"/>
                    <a:pt x="1638" y="2078"/>
                  </a:cubicBezTo>
                  <a:lnTo>
                    <a:pt x="1622" y="2062"/>
                  </a:lnTo>
                  <a:lnTo>
                    <a:pt x="1590" y="2030"/>
                  </a:lnTo>
                  <a:lnTo>
                    <a:pt x="1563" y="1999"/>
                  </a:lnTo>
                  <a:lnTo>
                    <a:pt x="1558" y="1988"/>
                  </a:lnTo>
                  <a:cubicBezTo>
                    <a:pt x="1553" y="1983"/>
                    <a:pt x="1547" y="1977"/>
                    <a:pt x="1542" y="1967"/>
                  </a:cubicBezTo>
                  <a:cubicBezTo>
                    <a:pt x="1537" y="1956"/>
                    <a:pt x="1526" y="1940"/>
                    <a:pt x="1521" y="1929"/>
                  </a:cubicBezTo>
                  <a:cubicBezTo>
                    <a:pt x="1517" y="1923"/>
                    <a:pt x="1514" y="1914"/>
                    <a:pt x="1515" y="1914"/>
                  </a:cubicBezTo>
                  <a:lnTo>
                    <a:pt x="1515" y="1914"/>
                  </a:lnTo>
                  <a:cubicBezTo>
                    <a:pt x="1515" y="1914"/>
                    <a:pt x="1517" y="1916"/>
                    <a:pt x="1521" y="1924"/>
                  </a:cubicBezTo>
                  <a:lnTo>
                    <a:pt x="1515" y="1898"/>
                  </a:lnTo>
                  <a:cubicBezTo>
                    <a:pt x="1505" y="1871"/>
                    <a:pt x="1489" y="1850"/>
                    <a:pt x="1468" y="1839"/>
                  </a:cubicBezTo>
                  <a:cubicBezTo>
                    <a:pt x="1450" y="1804"/>
                    <a:pt x="1414" y="1783"/>
                    <a:pt x="1375" y="1783"/>
                  </a:cubicBezTo>
                  <a:cubicBezTo>
                    <a:pt x="1367" y="1783"/>
                    <a:pt x="1359" y="1784"/>
                    <a:pt x="1351" y="1786"/>
                  </a:cubicBezTo>
                  <a:cubicBezTo>
                    <a:pt x="1329" y="1797"/>
                    <a:pt x="1308" y="1802"/>
                    <a:pt x="1287" y="1807"/>
                  </a:cubicBezTo>
                  <a:lnTo>
                    <a:pt x="1260" y="1812"/>
                  </a:lnTo>
                  <a:lnTo>
                    <a:pt x="1234" y="1812"/>
                  </a:lnTo>
                  <a:cubicBezTo>
                    <a:pt x="1223" y="1815"/>
                    <a:pt x="1212" y="1816"/>
                    <a:pt x="1201" y="1816"/>
                  </a:cubicBezTo>
                  <a:cubicBezTo>
                    <a:pt x="1190" y="1816"/>
                    <a:pt x="1178" y="1815"/>
                    <a:pt x="1165" y="1812"/>
                  </a:cubicBezTo>
                  <a:lnTo>
                    <a:pt x="1143" y="1812"/>
                  </a:lnTo>
                  <a:lnTo>
                    <a:pt x="1117" y="1807"/>
                  </a:lnTo>
                  <a:cubicBezTo>
                    <a:pt x="1074" y="1797"/>
                    <a:pt x="1037" y="1781"/>
                    <a:pt x="1005" y="1759"/>
                  </a:cubicBezTo>
                  <a:cubicBezTo>
                    <a:pt x="1005" y="1759"/>
                    <a:pt x="984" y="1743"/>
                    <a:pt x="983" y="1743"/>
                  </a:cubicBezTo>
                  <a:lnTo>
                    <a:pt x="983" y="1743"/>
                  </a:lnTo>
                  <a:cubicBezTo>
                    <a:pt x="983" y="1743"/>
                    <a:pt x="983" y="1743"/>
                    <a:pt x="984" y="1743"/>
                  </a:cubicBezTo>
                  <a:lnTo>
                    <a:pt x="963" y="1722"/>
                  </a:lnTo>
                  <a:lnTo>
                    <a:pt x="936" y="1701"/>
                  </a:lnTo>
                  <a:lnTo>
                    <a:pt x="925" y="1680"/>
                  </a:lnTo>
                  <a:cubicBezTo>
                    <a:pt x="872" y="1611"/>
                    <a:pt x="851" y="1525"/>
                    <a:pt x="862" y="1440"/>
                  </a:cubicBezTo>
                  <a:lnTo>
                    <a:pt x="862" y="1430"/>
                  </a:lnTo>
                  <a:cubicBezTo>
                    <a:pt x="862" y="1414"/>
                    <a:pt x="867" y="1398"/>
                    <a:pt x="867" y="1387"/>
                  </a:cubicBezTo>
                  <a:lnTo>
                    <a:pt x="878" y="1355"/>
                  </a:lnTo>
                  <a:cubicBezTo>
                    <a:pt x="878" y="1350"/>
                    <a:pt x="883" y="1339"/>
                    <a:pt x="883" y="1334"/>
                  </a:cubicBezTo>
                  <a:cubicBezTo>
                    <a:pt x="894" y="1313"/>
                    <a:pt x="904" y="1292"/>
                    <a:pt x="915" y="1276"/>
                  </a:cubicBezTo>
                  <a:lnTo>
                    <a:pt x="920" y="1270"/>
                  </a:lnTo>
                  <a:lnTo>
                    <a:pt x="936" y="1270"/>
                  </a:lnTo>
                  <a:cubicBezTo>
                    <a:pt x="1062" y="1265"/>
                    <a:pt x="1064" y="1068"/>
                    <a:pt x="941" y="1068"/>
                  </a:cubicBezTo>
                  <a:cubicBezTo>
                    <a:pt x="939" y="1068"/>
                    <a:pt x="938" y="1068"/>
                    <a:pt x="936" y="1068"/>
                  </a:cubicBezTo>
                  <a:lnTo>
                    <a:pt x="931" y="1068"/>
                  </a:lnTo>
                  <a:cubicBezTo>
                    <a:pt x="915" y="1060"/>
                    <a:pt x="899" y="1056"/>
                    <a:pt x="884" y="1056"/>
                  </a:cubicBezTo>
                  <a:cubicBezTo>
                    <a:pt x="868" y="1056"/>
                    <a:pt x="854" y="1060"/>
                    <a:pt x="840" y="1068"/>
                  </a:cubicBezTo>
                  <a:cubicBezTo>
                    <a:pt x="442" y="1031"/>
                    <a:pt x="203" y="617"/>
                    <a:pt x="362" y="250"/>
                  </a:cubicBezTo>
                  <a:lnTo>
                    <a:pt x="362" y="245"/>
                  </a:lnTo>
                  <a:close/>
                  <a:moveTo>
                    <a:pt x="2190" y="436"/>
                  </a:moveTo>
                  <a:cubicBezTo>
                    <a:pt x="2159" y="473"/>
                    <a:pt x="2164" y="532"/>
                    <a:pt x="2201" y="558"/>
                  </a:cubicBezTo>
                  <a:cubicBezTo>
                    <a:pt x="2722" y="962"/>
                    <a:pt x="3227" y="1377"/>
                    <a:pt x="3726" y="1807"/>
                  </a:cubicBezTo>
                  <a:cubicBezTo>
                    <a:pt x="3737" y="1861"/>
                    <a:pt x="3785" y="1896"/>
                    <a:pt x="3834" y="1896"/>
                  </a:cubicBezTo>
                  <a:cubicBezTo>
                    <a:pt x="3857" y="1896"/>
                    <a:pt x="3881" y="1888"/>
                    <a:pt x="3902" y="1871"/>
                  </a:cubicBezTo>
                  <a:lnTo>
                    <a:pt x="5565" y="569"/>
                  </a:lnTo>
                  <a:cubicBezTo>
                    <a:pt x="5571" y="1244"/>
                    <a:pt x="5576" y="1924"/>
                    <a:pt x="5576" y="2604"/>
                  </a:cubicBezTo>
                  <a:cubicBezTo>
                    <a:pt x="5125" y="2613"/>
                    <a:pt x="4674" y="2617"/>
                    <a:pt x="4222" y="2617"/>
                  </a:cubicBezTo>
                  <a:cubicBezTo>
                    <a:pt x="3544" y="2617"/>
                    <a:pt x="2864" y="2608"/>
                    <a:pt x="2185" y="2588"/>
                  </a:cubicBezTo>
                  <a:lnTo>
                    <a:pt x="2164" y="436"/>
                  </a:lnTo>
                  <a:close/>
                  <a:moveTo>
                    <a:pt x="7489" y="0"/>
                  </a:moveTo>
                  <a:cubicBezTo>
                    <a:pt x="7473" y="0"/>
                    <a:pt x="7457" y="4"/>
                    <a:pt x="7442" y="11"/>
                  </a:cubicBezTo>
                  <a:cubicBezTo>
                    <a:pt x="6921" y="319"/>
                    <a:pt x="6373" y="585"/>
                    <a:pt x="5810" y="819"/>
                  </a:cubicBezTo>
                  <a:cubicBezTo>
                    <a:pt x="5789" y="824"/>
                    <a:pt x="5778" y="835"/>
                    <a:pt x="5762" y="851"/>
                  </a:cubicBezTo>
                  <a:lnTo>
                    <a:pt x="5762" y="319"/>
                  </a:lnTo>
                  <a:cubicBezTo>
                    <a:pt x="5757" y="271"/>
                    <a:pt x="5714" y="234"/>
                    <a:pt x="5666" y="234"/>
                  </a:cubicBezTo>
                  <a:cubicBezTo>
                    <a:pt x="5645" y="218"/>
                    <a:pt x="5624" y="213"/>
                    <a:pt x="5603" y="213"/>
                  </a:cubicBezTo>
                  <a:cubicBezTo>
                    <a:pt x="4845" y="241"/>
                    <a:pt x="4083" y="261"/>
                    <a:pt x="3324" y="261"/>
                  </a:cubicBezTo>
                  <a:cubicBezTo>
                    <a:pt x="3237" y="261"/>
                    <a:pt x="3149" y="261"/>
                    <a:pt x="3062" y="261"/>
                  </a:cubicBezTo>
                  <a:cubicBezTo>
                    <a:pt x="2764" y="261"/>
                    <a:pt x="2467" y="261"/>
                    <a:pt x="2174" y="245"/>
                  </a:cubicBezTo>
                  <a:cubicBezTo>
                    <a:pt x="2171" y="244"/>
                    <a:pt x="2168" y="244"/>
                    <a:pt x="2165" y="244"/>
                  </a:cubicBezTo>
                  <a:cubicBezTo>
                    <a:pt x="2131" y="244"/>
                    <a:pt x="2099" y="269"/>
                    <a:pt x="2084" y="298"/>
                  </a:cubicBezTo>
                  <a:lnTo>
                    <a:pt x="2058" y="298"/>
                  </a:lnTo>
                  <a:cubicBezTo>
                    <a:pt x="2010" y="303"/>
                    <a:pt x="1972" y="340"/>
                    <a:pt x="1967" y="388"/>
                  </a:cubicBezTo>
                  <a:lnTo>
                    <a:pt x="1962" y="388"/>
                  </a:lnTo>
                  <a:lnTo>
                    <a:pt x="1967" y="813"/>
                  </a:lnTo>
                  <a:cubicBezTo>
                    <a:pt x="1414" y="590"/>
                    <a:pt x="872" y="324"/>
                    <a:pt x="357" y="16"/>
                  </a:cubicBezTo>
                  <a:cubicBezTo>
                    <a:pt x="344" y="10"/>
                    <a:pt x="331" y="8"/>
                    <a:pt x="317" y="8"/>
                  </a:cubicBezTo>
                  <a:cubicBezTo>
                    <a:pt x="278" y="8"/>
                    <a:pt x="240" y="29"/>
                    <a:pt x="224" y="64"/>
                  </a:cubicBezTo>
                  <a:cubicBezTo>
                    <a:pt x="213" y="85"/>
                    <a:pt x="213" y="106"/>
                    <a:pt x="219" y="122"/>
                  </a:cubicBezTo>
                  <a:cubicBezTo>
                    <a:pt x="203" y="133"/>
                    <a:pt x="192" y="144"/>
                    <a:pt x="187" y="154"/>
                  </a:cubicBezTo>
                  <a:cubicBezTo>
                    <a:pt x="1" y="548"/>
                    <a:pt x="171" y="1015"/>
                    <a:pt x="559" y="1201"/>
                  </a:cubicBezTo>
                  <a:cubicBezTo>
                    <a:pt x="607" y="1223"/>
                    <a:pt x="654" y="1238"/>
                    <a:pt x="702" y="1254"/>
                  </a:cubicBezTo>
                  <a:cubicBezTo>
                    <a:pt x="649" y="1377"/>
                    <a:pt x="638" y="1515"/>
                    <a:pt x="676" y="1642"/>
                  </a:cubicBezTo>
                  <a:cubicBezTo>
                    <a:pt x="752" y="1875"/>
                    <a:pt x="968" y="2025"/>
                    <a:pt x="1202" y="2025"/>
                  </a:cubicBezTo>
                  <a:cubicBezTo>
                    <a:pt x="1246" y="2025"/>
                    <a:pt x="1290" y="2020"/>
                    <a:pt x="1335" y="2009"/>
                  </a:cubicBezTo>
                  <a:cubicBezTo>
                    <a:pt x="1441" y="2236"/>
                    <a:pt x="1669" y="2375"/>
                    <a:pt x="1913" y="2375"/>
                  </a:cubicBezTo>
                  <a:cubicBezTo>
                    <a:pt x="1938" y="2375"/>
                    <a:pt x="1963" y="2374"/>
                    <a:pt x="1988" y="2371"/>
                  </a:cubicBezTo>
                  <a:lnTo>
                    <a:pt x="1988" y="2668"/>
                  </a:lnTo>
                  <a:cubicBezTo>
                    <a:pt x="1983" y="2689"/>
                    <a:pt x="1983" y="2711"/>
                    <a:pt x="1988" y="2732"/>
                  </a:cubicBezTo>
                  <a:cubicBezTo>
                    <a:pt x="1996" y="2784"/>
                    <a:pt x="2039" y="2815"/>
                    <a:pt x="2084" y="2815"/>
                  </a:cubicBezTo>
                  <a:cubicBezTo>
                    <a:pt x="2104" y="2815"/>
                    <a:pt x="2125" y="2809"/>
                    <a:pt x="2143" y="2796"/>
                  </a:cubicBezTo>
                  <a:cubicBezTo>
                    <a:pt x="2838" y="2815"/>
                    <a:pt x="3535" y="2824"/>
                    <a:pt x="4233" y="2824"/>
                  </a:cubicBezTo>
                  <a:cubicBezTo>
                    <a:pt x="4698" y="2824"/>
                    <a:pt x="5164" y="2820"/>
                    <a:pt x="5629" y="2812"/>
                  </a:cubicBezTo>
                  <a:cubicBezTo>
                    <a:pt x="5688" y="2790"/>
                    <a:pt x="5741" y="2748"/>
                    <a:pt x="5773" y="2689"/>
                  </a:cubicBezTo>
                  <a:lnTo>
                    <a:pt x="5773" y="2349"/>
                  </a:lnTo>
                  <a:cubicBezTo>
                    <a:pt x="5815" y="2358"/>
                    <a:pt x="5858" y="2362"/>
                    <a:pt x="5900" y="2362"/>
                  </a:cubicBezTo>
                  <a:cubicBezTo>
                    <a:pt x="6142" y="2362"/>
                    <a:pt x="6365" y="2225"/>
                    <a:pt x="6469" y="1999"/>
                  </a:cubicBezTo>
                  <a:cubicBezTo>
                    <a:pt x="6512" y="2009"/>
                    <a:pt x="6556" y="2014"/>
                    <a:pt x="6599" y="2014"/>
                  </a:cubicBezTo>
                  <a:cubicBezTo>
                    <a:pt x="6717" y="2014"/>
                    <a:pt x="6833" y="1977"/>
                    <a:pt x="6926" y="1903"/>
                  </a:cubicBezTo>
                  <a:cubicBezTo>
                    <a:pt x="7128" y="1749"/>
                    <a:pt x="7197" y="1478"/>
                    <a:pt x="7096" y="1244"/>
                  </a:cubicBezTo>
                  <a:cubicBezTo>
                    <a:pt x="7574" y="1127"/>
                    <a:pt x="7830" y="595"/>
                    <a:pt x="7617" y="144"/>
                  </a:cubicBezTo>
                  <a:cubicBezTo>
                    <a:pt x="7580" y="122"/>
                    <a:pt x="7564" y="80"/>
                    <a:pt x="7569" y="43"/>
                  </a:cubicBezTo>
                  <a:cubicBezTo>
                    <a:pt x="7548" y="14"/>
                    <a:pt x="7519" y="0"/>
                    <a:pt x="7489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0"/>
            <p:cNvSpPr/>
            <p:nvPr/>
          </p:nvSpPr>
          <p:spPr>
            <a:xfrm rot="-597221">
              <a:off x="-7122001" y="9732562"/>
              <a:ext cx="255161" cy="466051"/>
            </a:xfrm>
            <a:custGeom>
              <a:rect b="b" l="l" r="r" t="t"/>
              <a:pathLst>
                <a:path extrusionOk="0" h="5876" w="3217">
                  <a:moveTo>
                    <a:pt x="1685" y="208"/>
                  </a:moveTo>
                  <a:cubicBezTo>
                    <a:pt x="2164" y="872"/>
                    <a:pt x="2594" y="1568"/>
                    <a:pt x="2966" y="2302"/>
                  </a:cubicBezTo>
                  <a:lnTo>
                    <a:pt x="2589" y="2302"/>
                  </a:lnTo>
                  <a:cubicBezTo>
                    <a:pt x="2573" y="2302"/>
                    <a:pt x="2562" y="2302"/>
                    <a:pt x="2546" y="2312"/>
                  </a:cubicBezTo>
                  <a:cubicBezTo>
                    <a:pt x="2544" y="2310"/>
                    <a:pt x="2541" y="2308"/>
                    <a:pt x="2538" y="2308"/>
                  </a:cubicBezTo>
                  <a:cubicBezTo>
                    <a:pt x="2534" y="2308"/>
                    <a:pt x="2530" y="2310"/>
                    <a:pt x="2525" y="2312"/>
                  </a:cubicBezTo>
                  <a:cubicBezTo>
                    <a:pt x="2477" y="2312"/>
                    <a:pt x="2440" y="2350"/>
                    <a:pt x="2435" y="2398"/>
                  </a:cubicBezTo>
                  <a:cubicBezTo>
                    <a:pt x="2429" y="2871"/>
                    <a:pt x="2429" y="3349"/>
                    <a:pt x="2429" y="3822"/>
                  </a:cubicBezTo>
                  <a:cubicBezTo>
                    <a:pt x="2429" y="4151"/>
                    <a:pt x="2456" y="4476"/>
                    <a:pt x="2376" y="4795"/>
                  </a:cubicBezTo>
                  <a:cubicBezTo>
                    <a:pt x="2291" y="5188"/>
                    <a:pt x="2052" y="5517"/>
                    <a:pt x="1654" y="5629"/>
                  </a:cubicBezTo>
                  <a:cubicBezTo>
                    <a:pt x="1536" y="5662"/>
                    <a:pt x="1418" y="5676"/>
                    <a:pt x="1300" y="5676"/>
                  </a:cubicBezTo>
                  <a:cubicBezTo>
                    <a:pt x="1003" y="5676"/>
                    <a:pt x="707" y="5585"/>
                    <a:pt x="426" y="5475"/>
                  </a:cubicBezTo>
                  <a:cubicBezTo>
                    <a:pt x="564" y="5443"/>
                    <a:pt x="686" y="5363"/>
                    <a:pt x="777" y="5252"/>
                  </a:cubicBezTo>
                  <a:cubicBezTo>
                    <a:pt x="963" y="5044"/>
                    <a:pt x="1010" y="4763"/>
                    <a:pt x="1021" y="4492"/>
                  </a:cubicBezTo>
                  <a:cubicBezTo>
                    <a:pt x="1053" y="3817"/>
                    <a:pt x="1032" y="3136"/>
                    <a:pt x="1032" y="2456"/>
                  </a:cubicBezTo>
                  <a:cubicBezTo>
                    <a:pt x="1026" y="2413"/>
                    <a:pt x="989" y="2376"/>
                    <a:pt x="941" y="2371"/>
                  </a:cubicBezTo>
                  <a:cubicBezTo>
                    <a:pt x="931" y="2328"/>
                    <a:pt x="893" y="2302"/>
                    <a:pt x="851" y="2302"/>
                  </a:cubicBezTo>
                  <a:lnTo>
                    <a:pt x="389" y="2302"/>
                  </a:lnTo>
                  <a:cubicBezTo>
                    <a:pt x="824" y="1606"/>
                    <a:pt x="1207" y="877"/>
                    <a:pt x="1685" y="208"/>
                  </a:cubicBezTo>
                  <a:close/>
                  <a:moveTo>
                    <a:pt x="1643" y="0"/>
                  </a:moveTo>
                  <a:cubicBezTo>
                    <a:pt x="1610" y="0"/>
                    <a:pt x="1577" y="16"/>
                    <a:pt x="1553" y="43"/>
                  </a:cubicBezTo>
                  <a:cubicBezTo>
                    <a:pt x="1032" y="761"/>
                    <a:pt x="628" y="1552"/>
                    <a:pt x="155" y="2302"/>
                  </a:cubicBezTo>
                  <a:cubicBezTo>
                    <a:pt x="133" y="2328"/>
                    <a:pt x="133" y="2371"/>
                    <a:pt x="155" y="2403"/>
                  </a:cubicBezTo>
                  <a:cubicBezTo>
                    <a:pt x="155" y="2456"/>
                    <a:pt x="197" y="2499"/>
                    <a:pt x="250" y="2499"/>
                  </a:cubicBezTo>
                  <a:lnTo>
                    <a:pt x="824" y="2499"/>
                  </a:lnTo>
                  <a:cubicBezTo>
                    <a:pt x="824" y="3073"/>
                    <a:pt x="824" y="3647"/>
                    <a:pt x="819" y="4221"/>
                  </a:cubicBezTo>
                  <a:cubicBezTo>
                    <a:pt x="819" y="4465"/>
                    <a:pt x="830" y="4731"/>
                    <a:pt x="723" y="4965"/>
                  </a:cubicBezTo>
                  <a:cubicBezTo>
                    <a:pt x="645" y="5140"/>
                    <a:pt x="470" y="5300"/>
                    <a:pt x="271" y="5300"/>
                  </a:cubicBezTo>
                  <a:cubicBezTo>
                    <a:pt x="242" y="5300"/>
                    <a:pt x="212" y="5296"/>
                    <a:pt x="181" y="5289"/>
                  </a:cubicBezTo>
                  <a:cubicBezTo>
                    <a:pt x="175" y="5288"/>
                    <a:pt x="169" y="5287"/>
                    <a:pt x="163" y="5287"/>
                  </a:cubicBezTo>
                  <a:cubicBezTo>
                    <a:pt x="115" y="5287"/>
                    <a:pt x="69" y="5322"/>
                    <a:pt x="64" y="5374"/>
                  </a:cubicBezTo>
                  <a:cubicBezTo>
                    <a:pt x="1" y="5427"/>
                    <a:pt x="17" y="5528"/>
                    <a:pt x="91" y="5560"/>
                  </a:cubicBezTo>
                  <a:cubicBezTo>
                    <a:pt x="472" y="5716"/>
                    <a:pt x="876" y="5876"/>
                    <a:pt x="1297" y="5876"/>
                  </a:cubicBezTo>
                  <a:cubicBezTo>
                    <a:pt x="1364" y="5876"/>
                    <a:pt x="1432" y="5872"/>
                    <a:pt x="1499" y="5863"/>
                  </a:cubicBezTo>
                  <a:cubicBezTo>
                    <a:pt x="1914" y="5815"/>
                    <a:pt x="2275" y="5555"/>
                    <a:pt x="2451" y="5177"/>
                  </a:cubicBezTo>
                  <a:cubicBezTo>
                    <a:pt x="2616" y="4821"/>
                    <a:pt x="2631" y="4444"/>
                    <a:pt x="2631" y="4066"/>
                  </a:cubicBezTo>
                  <a:cubicBezTo>
                    <a:pt x="2621" y="3737"/>
                    <a:pt x="2631" y="3413"/>
                    <a:pt x="2631" y="3083"/>
                  </a:cubicBezTo>
                  <a:lnTo>
                    <a:pt x="2631" y="2499"/>
                  </a:lnTo>
                  <a:lnTo>
                    <a:pt x="3115" y="2499"/>
                  </a:lnTo>
                  <a:cubicBezTo>
                    <a:pt x="3168" y="2499"/>
                    <a:pt x="3216" y="2456"/>
                    <a:pt x="3216" y="2398"/>
                  </a:cubicBezTo>
                  <a:cubicBezTo>
                    <a:pt x="3216" y="2366"/>
                    <a:pt x="3200" y="2339"/>
                    <a:pt x="3168" y="2318"/>
                  </a:cubicBezTo>
                  <a:cubicBezTo>
                    <a:pt x="3179" y="2297"/>
                    <a:pt x="3174" y="2270"/>
                    <a:pt x="3163" y="2249"/>
                  </a:cubicBezTo>
                  <a:cubicBezTo>
                    <a:pt x="2775" y="1489"/>
                    <a:pt x="2329" y="761"/>
                    <a:pt x="1824" y="64"/>
                  </a:cubicBezTo>
                  <a:cubicBezTo>
                    <a:pt x="1807" y="39"/>
                    <a:pt x="1773" y="24"/>
                    <a:pt x="1739" y="24"/>
                  </a:cubicBezTo>
                  <a:cubicBezTo>
                    <a:pt x="1730" y="24"/>
                    <a:pt x="1721" y="25"/>
                    <a:pt x="1712" y="27"/>
                  </a:cubicBezTo>
                  <a:cubicBezTo>
                    <a:pt x="1692" y="9"/>
                    <a:pt x="1667" y="0"/>
                    <a:pt x="1643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0"/>
            <p:cNvSpPr/>
            <p:nvPr/>
          </p:nvSpPr>
          <p:spPr>
            <a:xfrm rot="3469508">
              <a:off x="-6540344" y="11440513"/>
              <a:ext cx="252573" cy="407656"/>
            </a:xfrm>
            <a:custGeom>
              <a:rect b="b" l="l" r="r" t="t"/>
              <a:pathLst>
                <a:path extrusionOk="0" h="3378" w="2093">
                  <a:moveTo>
                    <a:pt x="1164" y="1"/>
                  </a:moveTo>
                  <a:cubicBezTo>
                    <a:pt x="1155" y="1"/>
                    <a:pt x="1145" y="1"/>
                    <a:pt x="1136" y="2"/>
                  </a:cubicBezTo>
                  <a:cubicBezTo>
                    <a:pt x="1029" y="23"/>
                    <a:pt x="939" y="82"/>
                    <a:pt x="881" y="167"/>
                  </a:cubicBezTo>
                  <a:cubicBezTo>
                    <a:pt x="785" y="284"/>
                    <a:pt x="695" y="406"/>
                    <a:pt x="604" y="523"/>
                  </a:cubicBezTo>
                  <a:lnTo>
                    <a:pt x="57" y="1235"/>
                  </a:lnTo>
                  <a:cubicBezTo>
                    <a:pt x="0" y="1307"/>
                    <a:pt x="69" y="1378"/>
                    <a:pt x="142" y="1378"/>
                  </a:cubicBezTo>
                  <a:cubicBezTo>
                    <a:pt x="172" y="1378"/>
                    <a:pt x="204" y="1366"/>
                    <a:pt x="227" y="1336"/>
                  </a:cubicBezTo>
                  <a:lnTo>
                    <a:pt x="689" y="736"/>
                  </a:lnTo>
                  <a:lnTo>
                    <a:pt x="918" y="438"/>
                  </a:lnTo>
                  <a:cubicBezTo>
                    <a:pt x="934" y="422"/>
                    <a:pt x="944" y="401"/>
                    <a:pt x="960" y="380"/>
                  </a:cubicBezTo>
                  <a:cubicBezTo>
                    <a:pt x="1035" y="1347"/>
                    <a:pt x="1051" y="2314"/>
                    <a:pt x="1014" y="3281"/>
                  </a:cubicBezTo>
                  <a:cubicBezTo>
                    <a:pt x="1008" y="3345"/>
                    <a:pt x="1056" y="3377"/>
                    <a:pt x="1106" y="3377"/>
                  </a:cubicBezTo>
                  <a:cubicBezTo>
                    <a:pt x="1156" y="3377"/>
                    <a:pt x="1208" y="3345"/>
                    <a:pt x="1210" y="3281"/>
                  </a:cubicBezTo>
                  <a:cubicBezTo>
                    <a:pt x="1253" y="2261"/>
                    <a:pt x="1231" y="1241"/>
                    <a:pt x="1146" y="225"/>
                  </a:cubicBezTo>
                  <a:cubicBezTo>
                    <a:pt x="1146" y="215"/>
                    <a:pt x="1146" y="209"/>
                    <a:pt x="1141" y="204"/>
                  </a:cubicBezTo>
                  <a:cubicBezTo>
                    <a:pt x="1150" y="202"/>
                    <a:pt x="1158" y="200"/>
                    <a:pt x="1166" y="200"/>
                  </a:cubicBezTo>
                  <a:cubicBezTo>
                    <a:pt x="1239" y="200"/>
                    <a:pt x="1276" y="305"/>
                    <a:pt x="1301" y="358"/>
                  </a:cubicBezTo>
                  <a:cubicBezTo>
                    <a:pt x="1364" y="465"/>
                    <a:pt x="1428" y="571"/>
                    <a:pt x="1487" y="677"/>
                  </a:cubicBezTo>
                  <a:cubicBezTo>
                    <a:pt x="1614" y="900"/>
                    <a:pt x="1742" y="1118"/>
                    <a:pt x="1869" y="1336"/>
                  </a:cubicBezTo>
                  <a:cubicBezTo>
                    <a:pt x="1891" y="1373"/>
                    <a:pt x="1923" y="1388"/>
                    <a:pt x="1955" y="1388"/>
                  </a:cubicBezTo>
                  <a:cubicBezTo>
                    <a:pt x="2024" y="1388"/>
                    <a:pt x="2092" y="1315"/>
                    <a:pt x="2045" y="1235"/>
                  </a:cubicBezTo>
                  <a:lnTo>
                    <a:pt x="1598" y="470"/>
                  </a:lnTo>
                  <a:cubicBezTo>
                    <a:pt x="1501" y="301"/>
                    <a:pt x="1389" y="1"/>
                    <a:pt x="1164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62" name="Google Shape;2962;p10"/>
            <p:cNvGrpSpPr/>
            <p:nvPr/>
          </p:nvGrpSpPr>
          <p:grpSpPr>
            <a:xfrm rot="293477">
              <a:off x="-6723812" y="10826506"/>
              <a:ext cx="467949" cy="261645"/>
              <a:chOff x="306183" y="11167138"/>
              <a:chExt cx="361739" cy="202244"/>
            </a:xfrm>
          </p:grpSpPr>
          <p:sp>
            <p:nvSpPr>
              <p:cNvPr id="2963" name="Google Shape;2963;p10"/>
              <p:cNvSpPr/>
              <p:nvPr/>
            </p:nvSpPr>
            <p:spPr>
              <a:xfrm>
                <a:off x="306183" y="11167138"/>
                <a:ext cx="361739" cy="202244"/>
              </a:xfrm>
              <a:custGeom>
                <a:rect b="b" l="l" r="r" t="t"/>
                <a:pathLst>
                  <a:path extrusionOk="0" h="2990" w="5348">
                    <a:moveTo>
                      <a:pt x="2016" y="211"/>
                    </a:moveTo>
                    <a:cubicBezTo>
                      <a:pt x="2346" y="211"/>
                      <a:pt x="2652" y="413"/>
                      <a:pt x="2770" y="744"/>
                    </a:cubicBezTo>
                    <a:cubicBezTo>
                      <a:pt x="2780" y="776"/>
                      <a:pt x="2791" y="819"/>
                      <a:pt x="2802" y="856"/>
                    </a:cubicBezTo>
                    <a:cubicBezTo>
                      <a:pt x="2809" y="901"/>
                      <a:pt x="2847" y="930"/>
                      <a:pt x="2888" y="930"/>
                    </a:cubicBezTo>
                    <a:cubicBezTo>
                      <a:pt x="2910" y="930"/>
                      <a:pt x="2932" y="922"/>
                      <a:pt x="2950" y="904"/>
                    </a:cubicBezTo>
                    <a:cubicBezTo>
                      <a:pt x="2977" y="898"/>
                      <a:pt x="3004" y="882"/>
                      <a:pt x="3014" y="856"/>
                    </a:cubicBezTo>
                    <a:cubicBezTo>
                      <a:pt x="3119" y="665"/>
                      <a:pt x="3316" y="557"/>
                      <a:pt x="3520" y="557"/>
                    </a:cubicBezTo>
                    <a:cubicBezTo>
                      <a:pt x="3617" y="557"/>
                      <a:pt x="3715" y="581"/>
                      <a:pt x="3806" y="633"/>
                    </a:cubicBezTo>
                    <a:cubicBezTo>
                      <a:pt x="3827" y="643"/>
                      <a:pt x="3843" y="654"/>
                      <a:pt x="3859" y="664"/>
                    </a:cubicBezTo>
                    <a:cubicBezTo>
                      <a:pt x="4120" y="856"/>
                      <a:pt x="4178" y="1217"/>
                      <a:pt x="3987" y="1478"/>
                    </a:cubicBezTo>
                    <a:cubicBezTo>
                      <a:pt x="3976" y="1494"/>
                      <a:pt x="3960" y="1510"/>
                      <a:pt x="3950" y="1526"/>
                    </a:cubicBezTo>
                    <a:cubicBezTo>
                      <a:pt x="3944" y="1531"/>
                      <a:pt x="3939" y="1536"/>
                      <a:pt x="3934" y="1547"/>
                    </a:cubicBezTo>
                    <a:lnTo>
                      <a:pt x="3923" y="1557"/>
                    </a:lnTo>
                    <a:cubicBezTo>
                      <a:pt x="3843" y="1620"/>
                      <a:pt x="3913" y="1720"/>
                      <a:pt x="3995" y="1720"/>
                    </a:cubicBezTo>
                    <a:cubicBezTo>
                      <a:pt x="4017" y="1720"/>
                      <a:pt x="4040" y="1712"/>
                      <a:pt x="4061" y="1696"/>
                    </a:cubicBezTo>
                    <a:cubicBezTo>
                      <a:pt x="4181" y="1605"/>
                      <a:pt x="4324" y="1560"/>
                      <a:pt x="4467" y="1560"/>
                    </a:cubicBezTo>
                    <a:cubicBezTo>
                      <a:pt x="4633" y="1560"/>
                      <a:pt x="4799" y="1621"/>
                      <a:pt x="4928" y="1738"/>
                    </a:cubicBezTo>
                    <a:cubicBezTo>
                      <a:pt x="5140" y="1967"/>
                      <a:pt x="5156" y="2323"/>
                      <a:pt x="4959" y="2567"/>
                    </a:cubicBezTo>
                    <a:cubicBezTo>
                      <a:pt x="4808" y="2756"/>
                      <a:pt x="4576" y="2801"/>
                      <a:pt x="4339" y="2801"/>
                    </a:cubicBezTo>
                    <a:cubicBezTo>
                      <a:pt x="4170" y="2801"/>
                      <a:pt x="3997" y="2778"/>
                      <a:pt x="3849" y="2769"/>
                    </a:cubicBezTo>
                    <a:cubicBezTo>
                      <a:pt x="3646" y="2756"/>
                      <a:pt x="3447" y="2751"/>
                      <a:pt x="3249" y="2751"/>
                    </a:cubicBezTo>
                    <a:cubicBezTo>
                      <a:pt x="2978" y="2751"/>
                      <a:pt x="2710" y="2760"/>
                      <a:pt x="2440" y="2769"/>
                    </a:cubicBezTo>
                    <a:lnTo>
                      <a:pt x="2451" y="2769"/>
                    </a:lnTo>
                    <a:cubicBezTo>
                      <a:pt x="2188" y="2785"/>
                      <a:pt x="1925" y="2793"/>
                      <a:pt x="1662" y="2793"/>
                    </a:cubicBezTo>
                    <a:cubicBezTo>
                      <a:pt x="1400" y="2793"/>
                      <a:pt x="1138" y="2785"/>
                      <a:pt x="878" y="2769"/>
                    </a:cubicBezTo>
                    <a:lnTo>
                      <a:pt x="840" y="2769"/>
                    </a:lnTo>
                    <a:cubicBezTo>
                      <a:pt x="787" y="2764"/>
                      <a:pt x="739" y="2748"/>
                      <a:pt x="697" y="2732"/>
                    </a:cubicBezTo>
                    <a:cubicBezTo>
                      <a:pt x="548" y="2668"/>
                      <a:pt x="421" y="2567"/>
                      <a:pt x="330" y="2429"/>
                    </a:cubicBezTo>
                    <a:cubicBezTo>
                      <a:pt x="144" y="2137"/>
                      <a:pt x="256" y="1701"/>
                      <a:pt x="607" y="1600"/>
                    </a:cubicBezTo>
                    <a:cubicBezTo>
                      <a:pt x="655" y="1588"/>
                      <a:pt x="705" y="1582"/>
                      <a:pt x="754" y="1582"/>
                    </a:cubicBezTo>
                    <a:cubicBezTo>
                      <a:pt x="897" y="1582"/>
                      <a:pt x="1035" y="1632"/>
                      <a:pt x="1138" y="1727"/>
                    </a:cubicBezTo>
                    <a:cubicBezTo>
                      <a:pt x="1159" y="1748"/>
                      <a:pt x="1182" y="1757"/>
                      <a:pt x="1205" y="1757"/>
                    </a:cubicBezTo>
                    <a:cubicBezTo>
                      <a:pt x="1282" y="1757"/>
                      <a:pt x="1351" y="1659"/>
                      <a:pt x="1282" y="1589"/>
                    </a:cubicBezTo>
                    <a:lnTo>
                      <a:pt x="1271" y="1579"/>
                    </a:lnTo>
                    <a:cubicBezTo>
                      <a:pt x="1292" y="1552"/>
                      <a:pt x="1292" y="1510"/>
                      <a:pt x="1276" y="1478"/>
                    </a:cubicBezTo>
                    <a:cubicBezTo>
                      <a:pt x="1058" y="1015"/>
                      <a:pt x="1260" y="431"/>
                      <a:pt x="1749" y="255"/>
                    </a:cubicBezTo>
                    <a:cubicBezTo>
                      <a:pt x="1838" y="225"/>
                      <a:pt x="1928" y="211"/>
                      <a:pt x="2016" y="211"/>
                    </a:cubicBezTo>
                    <a:close/>
                    <a:moveTo>
                      <a:pt x="2036" y="0"/>
                    </a:moveTo>
                    <a:cubicBezTo>
                      <a:pt x="1563" y="0"/>
                      <a:pt x="1149" y="314"/>
                      <a:pt x="1016" y="771"/>
                    </a:cubicBezTo>
                    <a:cubicBezTo>
                      <a:pt x="957" y="989"/>
                      <a:pt x="968" y="1223"/>
                      <a:pt x="1042" y="1440"/>
                    </a:cubicBezTo>
                    <a:cubicBezTo>
                      <a:pt x="949" y="1403"/>
                      <a:pt x="848" y="1384"/>
                      <a:pt x="748" y="1384"/>
                    </a:cubicBezTo>
                    <a:cubicBezTo>
                      <a:pt x="496" y="1384"/>
                      <a:pt x="247" y="1504"/>
                      <a:pt x="118" y="1743"/>
                    </a:cubicBezTo>
                    <a:cubicBezTo>
                      <a:pt x="11" y="1945"/>
                      <a:pt x="1" y="2179"/>
                      <a:pt x="80" y="2392"/>
                    </a:cubicBezTo>
                    <a:cubicBezTo>
                      <a:pt x="165" y="2599"/>
                      <a:pt x="325" y="2769"/>
                      <a:pt x="522" y="2870"/>
                    </a:cubicBezTo>
                    <a:cubicBezTo>
                      <a:pt x="623" y="2929"/>
                      <a:pt x="734" y="2961"/>
                      <a:pt x="846" y="2966"/>
                    </a:cubicBezTo>
                    <a:lnTo>
                      <a:pt x="856" y="2966"/>
                    </a:lnTo>
                    <a:cubicBezTo>
                      <a:pt x="1133" y="2982"/>
                      <a:pt x="1408" y="2990"/>
                      <a:pt x="1683" y="2990"/>
                    </a:cubicBezTo>
                    <a:cubicBezTo>
                      <a:pt x="1958" y="2990"/>
                      <a:pt x="2233" y="2982"/>
                      <a:pt x="2509" y="2966"/>
                    </a:cubicBezTo>
                    <a:cubicBezTo>
                      <a:pt x="2734" y="2959"/>
                      <a:pt x="2958" y="2955"/>
                      <a:pt x="3183" y="2955"/>
                    </a:cubicBezTo>
                    <a:cubicBezTo>
                      <a:pt x="3501" y="2955"/>
                      <a:pt x="3818" y="2963"/>
                      <a:pt x="4136" y="2982"/>
                    </a:cubicBezTo>
                    <a:cubicBezTo>
                      <a:pt x="4187" y="2985"/>
                      <a:pt x="4240" y="2987"/>
                      <a:pt x="4292" y="2987"/>
                    </a:cubicBezTo>
                    <a:cubicBezTo>
                      <a:pt x="4659" y="2987"/>
                      <a:pt x="5026" y="2893"/>
                      <a:pt x="5193" y="2535"/>
                    </a:cubicBezTo>
                    <a:cubicBezTo>
                      <a:pt x="5347" y="2222"/>
                      <a:pt x="5305" y="1813"/>
                      <a:pt x="5034" y="1573"/>
                    </a:cubicBezTo>
                    <a:cubicBezTo>
                      <a:pt x="4874" y="1433"/>
                      <a:pt x="4670" y="1358"/>
                      <a:pt x="4462" y="1358"/>
                    </a:cubicBezTo>
                    <a:cubicBezTo>
                      <a:pt x="4387" y="1358"/>
                      <a:pt x="4311" y="1368"/>
                      <a:pt x="4237" y="1387"/>
                    </a:cubicBezTo>
                    <a:cubicBezTo>
                      <a:pt x="4425" y="864"/>
                      <a:pt x="4026" y="348"/>
                      <a:pt x="3516" y="348"/>
                    </a:cubicBezTo>
                    <a:cubicBezTo>
                      <a:pt x="3436" y="348"/>
                      <a:pt x="3353" y="361"/>
                      <a:pt x="3269" y="388"/>
                    </a:cubicBezTo>
                    <a:cubicBezTo>
                      <a:pt x="3136" y="431"/>
                      <a:pt x="3020" y="510"/>
                      <a:pt x="2924" y="617"/>
                    </a:cubicBezTo>
                    <a:cubicBezTo>
                      <a:pt x="2780" y="255"/>
                      <a:pt x="2430" y="11"/>
                      <a:pt x="203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10"/>
              <p:cNvSpPr/>
              <p:nvPr/>
            </p:nvSpPr>
            <p:spPr>
              <a:xfrm>
                <a:off x="411159" y="11194735"/>
                <a:ext cx="36390" cy="34293"/>
              </a:xfrm>
              <a:custGeom>
                <a:rect b="b" l="l" r="r" t="t"/>
                <a:pathLst>
                  <a:path extrusionOk="0" h="507" w="538">
                    <a:moveTo>
                      <a:pt x="403" y="0"/>
                    </a:moveTo>
                    <a:cubicBezTo>
                      <a:pt x="182" y="0"/>
                      <a:pt x="1" y="181"/>
                      <a:pt x="1" y="405"/>
                    </a:cubicBezTo>
                    <a:cubicBezTo>
                      <a:pt x="6" y="464"/>
                      <a:pt x="48" y="506"/>
                      <a:pt x="102" y="506"/>
                    </a:cubicBezTo>
                    <a:cubicBezTo>
                      <a:pt x="155" y="506"/>
                      <a:pt x="203" y="464"/>
                      <a:pt x="203" y="405"/>
                    </a:cubicBezTo>
                    <a:cubicBezTo>
                      <a:pt x="203" y="400"/>
                      <a:pt x="203" y="389"/>
                      <a:pt x="203" y="384"/>
                    </a:cubicBezTo>
                    <a:cubicBezTo>
                      <a:pt x="203" y="363"/>
                      <a:pt x="208" y="347"/>
                      <a:pt x="219" y="326"/>
                    </a:cubicBezTo>
                    <a:cubicBezTo>
                      <a:pt x="224" y="315"/>
                      <a:pt x="229" y="299"/>
                      <a:pt x="240" y="288"/>
                    </a:cubicBezTo>
                    <a:cubicBezTo>
                      <a:pt x="240" y="283"/>
                      <a:pt x="245" y="283"/>
                      <a:pt x="245" y="278"/>
                    </a:cubicBezTo>
                    <a:lnTo>
                      <a:pt x="266" y="256"/>
                    </a:lnTo>
                    <a:lnTo>
                      <a:pt x="288" y="241"/>
                    </a:lnTo>
                    <a:cubicBezTo>
                      <a:pt x="291" y="237"/>
                      <a:pt x="293" y="235"/>
                      <a:pt x="292" y="235"/>
                    </a:cubicBezTo>
                    <a:cubicBezTo>
                      <a:pt x="291" y="235"/>
                      <a:pt x="281" y="243"/>
                      <a:pt x="280" y="243"/>
                    </a:cubicBezTo>
                    <a:cubicBezTo>
                      <a:pt x="280" y="243"/>
                      <a:pt x="280" y="242"/>
                      <a:pt x="282" y="241"/>
                    </a:cubicBezTo>
                    <a:lnTo>
                      <a:pt x="298" y="230"/>
                    </a:lnTo>
                    <a:cubicBezTo>
                      <a:pt x="309" y="225"/>
                      <a:pt x="320" y="214"/>
                      <a:pt x="335" y="209"/>
                    </a:cubicBezTo>
                    <a:cubicBezTo>
                      <a:pt x="351" y="203"/>
                      <a:pt x="362" y="198"/>
                      <a:pt x="378" y="198"/>
                    </a:cubicBezTo>
                    <a:cubicBezTo>
                      <a:pt x="389" y="195"/>
                      <a:pt x="398" y="194"/>
                      <a:pt x="407" y="194"/>
                    </a:cubicBezTo>
                    <a:cubicBezTo>
                      <a:pt x="417" y="194"/>
                      <a:pt x="426" y="195"/>
                      <a:pt x="436" y="198"/>
                    </a:cubicBezTo>
                    <a:cubicBezTo>
                      <a:pt x="463" y="198"/>
                      <a:pt x="490" y="187"/>
                      <a:pt x="506" y="166"/>
                    </a:cubicBezTo>
                    <a:cubicBezTo>
                      <a:pt x="527" y="150"/>
                      <a:pt x="537" y="124"/>
                      <a:pt x="537" y="97"/>
                    </a:cubicBezTo>
                    <a:cubicBezTo>
                      <a:pt x="537" y="70"/>
                      <a:pt x="527" y="44"/>
                      <a:pt x="506" y="28"/>
                    </a:cubicBezTo>
                    <a:cubicBezTo>
                      <a:pt x="490" y="12"/>
                      <a:pt x="463" y="1"/>
                      <a:pt x="436" y="1"/>
                    </a:cubicBezTo>
                    <a:lnTo>
                      <a:pt x="431" y="1"/>
                    </a:lnTo>
                    <a:cubicBezTo>
                      <a:pt x="422" y="1"/>
                      <a:pt x="412" y="0"/>
                      <a:pt x="40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10"/>
              <p:cNvSpPr/>
              <p:nvPr/>
            </p:nvSpPr>
            <p:spPr>
              <a:xfrm>
                <a:off x="406357" y="11245058"/>
                <a:ext cx="16166" cy="13663"/>
              </a:xfrm>
              <a:custGeom>
                <a:rect b="b" l="l" r="r" t="t"/>
                <a:pathLst>
                  <a:path extrusionOk="0" h="202" w="239">
                    <a:moveTo>
                      <a:pt x="133" y="1"/>
                    </a:moveTo>
                    <a:cubicBezTo>
                      <a:pt x="46" y="1"/>
                      <a:pt x="0" y="106"/>
                      <a:pt x="61" y="172"/>
                    </a:cubicBezTo>
                    <a:cubicBezTo>
                      <a:pt x="82" y="193"/>
                      <a:pt x="107" y="202"/>
                      <a:pt x="132" y="202"/>
                    </a:cubicBezTo>
                    <a:cubicBezTo>
                      <a:pt x="187" y="202"/>
                      <a:pt x="238" y="155"/>
                      <a:pt x="231" y="92"/>
                    </a:cubicBezTo>
                    <a:cubicBezTo>
                      <a:pt x="226" y="44"/>
                      <a:pt x="189" y="7"/>
                      <a:pt x="146" y="1"/>
                    </a:cubicBezTo>
                    <a:cubicBezTo>
                      <a:pt x="142" y="1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10"/>
              <p:cNvSpPr/>
              <p:nvPr/>
            </p:nvSpPr>
            <p:spPr>
              <a:xfrm>
                <a:off x="335674" y="11293826"/>
                <a:ext cx="25974" cy="34293"/>
              </a:xfrm>
              <a:custGeom>
                <a:rect b="b" l="l" r="r" t="t"/>
                <a:pathLst>
                  <a:path extrusionOk="0" h="507" w="384">
                    <a:moveTo>
                      <a:pt x="264" y="0"/>
                    </a:moveTo>
                    <a:cubicBezTo>
                      <a:pt x="250" y="0"/>
                      <a:pt x="237" y="3"/>
                      <a:pt x="224" y="9"/>
                    </a:cubicBezTo>
                    <a:cubicBezTo>
                      <a:pt x="75" y="104"/>
                      <a:pt x="0" y="285"/>
                      <a:pt x="48" y="455"/>
                    </a:cubicBezTo>
                    <a:cubicBezTo>
                      <a:pt x="67" y="490"/>
                      <a:pt x="99" y="506"/>
                      <a:pt x="132" y="506"/>
                    </a:cubicBezTo>
                    <a:cubicBezTo>
                      <a:pt x="183" y="506"/>
                      <a:pt x="234" y="467"/>
                      <a:pt x="234" y="402"/>
                    </a:cubicBezTo>
                    <a:cubicBezTo>
                      <a:pt x="229" y="391"/>
                      <a:pt x="229" y="375"/>
                      <a:pt x="224" y="365"/>
                    </a:cubicBezTo>
                    <a:lnTo>
                      <a:pt x="224" y="343"/>
                    </a:lnTo>
                    <a:cubicBezTo>
                      <a:pt x="229" y="322"/>
                      <a:pt x="234" y="296"/>
                      <a:pt x="245" y="274"/>
                    </a:cubicBezTo>
                    <a:cubicBezTo>
                      <a:pt x="250" y="269"/>
                      <a:pt x="256" y="258"/>
                      <a:pt x="261" y="248"/>
                    </a:cubicBezTo>
                    <a:cubicBezTo>
                      <a:pt x="261" y="242"/>
                      <a:pt x="266" y="237"/>
                      <a:pt x="272" y="232"/>
                    </a:cubicBezTo>
                    <a:cubicBezTo>
                      <a:pt x="282" y="221"/>
                      <a:pt x="287" y="211"/>
                      <a:pt x="298" y="200"/>
                    </a:cubicBezTo>
                    <a:lnTo>
                      <a:pt x="319" y="189"/>
                    </a:lnTo>
                    <a:cubicBezTo>
                      <a:pt x="367" y="163"/>
                      <a:pt x="383" y="99"/>
                      <a:pt x="357" y="51"/>
                    </a:cubicBezTo>
                    <a:cubicBezTo>
                      <a:pt x="337" y="20"/>
                      <a:pt x="301" y="0"/>
                      <a:pt x="26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67" name="Google Shape;2967;p10"/>
            <p:cNvGrpSpPr/>
            <p:nvPr/>
          </p:nvGrpSpPr>
          <p:grpSpPr>
            <a:xfrm rot="-645093">
              <a:off x="-7367336" y="9031839"/>
              <a:ext cx="263232" cy="450388"/>
              <a:chOff x="524756" y="9794821"/>
              <a:chExt cx="193789" cy="331571"/>
            </a:xfrm>
          </p:grpSpPr>
          <p:sp>
            <p:nvSpPr>
              <p:cNvPr id="2968" name="Google Shape;2968;p10"/>
              <p:cNvSpPr/>
              <p:nvPr/>
            </p:nvSpPr>
            <p:spPr>
              <a:xfrm>
                <a:off x="524756" y="9794821"/>
                <a:ext cx="193789" cy="331571"/>
              </a:xfrm>
              <a:custGeom>
                <a:rect b="b" l="l" r="r" t="t"/>
                <a:pathLst>
                  <a:path extrusionOk="0" h="4902" w="2865">
                    <a:moveTo>
                      <a:pt x="989" y="195"/>
                    </a:moveTo>
                    <a:cubicBezTo>
                      <a:pt x="1063" y="195"/>
                      <a:pt x="1136" y="198"/>
                      <a:pt x="1207" y="198"/>
                    </a:cubicBezTo>
                    <a:lnTo>
                      <a:pt x="1887" y="198"/>
                    </a:lnTo>
                    <a:cubicBezTo>
                      <a:pt x="2153" y="198"/>
                      <a:pt x="2397" y="294"/>
                      <a:pt x="2546" y="527"/>
                    </a:cubicBezTo>
                    <a:cubicBezTo>
                      <a:pt x="2626" y="666"/>
                      <a:pt x="2663" y="830"/>
                      <a:pt x="2658" y="990"/>
                    </a:cubicBezTo>
                    <a:lnTo>
                      <a:pt x="2658" y="3568"/>
                    </a:lnTo>
                    <a:cubicBezTo>
                      <a:pt x="2658" y="3908"/>
                      <a:pt x="2705" y="4274"/>
                      <a:pt x="2418" y="4524"/>
                    </a:cubicBezTo>
                    <a:cubicBezTo>
                      <a:pt x="2291" y="4641"/>
                      <a:pt x="2126" y="4700"/>
                      <a:pt x="1956" y="4705"/>
                    </a:cubicBezTo>
                    <a:cubicBezTo>
                      <a:pt x="1722" y="4705"/>
                      <a:pt x="1486" y="4707"/>
                      <a:pt x="1249" y="4707"/>
                    </a:cubicBezTo>
                    <a:cubicBezTo>
                      <a:pt x="1130" y="4707"/>
                      <a:pt x="1012" y="4707"/>
                      <a:pt x="893" y="4705"/>
                    </a:cubicBezTo>
                    <a:cubicBezTo>
                      <a:pt x="558" y="4700"/>
                      <a:pt x="271" y="4460"/>
                      <a:pt x="207" y="4131"/>
                    </a:cubicBezTo>
                    <a:cubicBezTo>
                      <a:pt x="191" y="4030"/>
                      <a:pt x="191" y="3929"/>
                      <a:pt x="197" y="3828"/>
                    </a:cubicBezTo>
                    <a:lnTo>
                      <a:pt x="197" y="905"/>
                    </a:lnTo>
                    <a:cubicBezTo>
                      <a:pt x="191" y="613"/>
                      <a:pt x="372" y="352"/>
                      <a:pt x="638" y="246"/>
                    </a:cubicBezTo>
                    <a:cubicBezTo>
                      <a:pt x="750" y="203"/>
                      <a:pt x="870" y="195"/>
                      <a:pt x="989" y="195"/>
                    </a:cubicBezTo>
                    <a:close/>
                    <a:moveTo>
                      <a:pt x="1825" y="0"/>
                    </a:moveTo>
                    <a:cubicBezTo>
                      <a:pt x="1762" y="0"/>
                      <a:pt x="1699" y="1"/>
                      <a:pt x="1637" y="1"/>
                    </a:cubicBezTo>
                    <a:lnTo>
                      <a:pt x="941" y="1"/>
                    </a:lnTo>
                    <a:cubicBezTo>
                      <a:pt x="934" y="1"/>
                      <a:pt x="928" y="1"/>
                      <a:pt x="921" y="1"/>
                    </a:cubicBezTo>
                    <a:cubicBezTo>
                      <a:pt x="425" y="1"/>
                      <a:pt x="11" y="396"/>
                      <a:pt x="0" y="900"/>
                    </a:cubicBezTo>
                    <a:lnTo>
                      <a:pt x="0" y="947"/>
                    </a:lnTo>
                    <a:lnTo>
                      <a:pt x="0" y="3993"/>
                    </a:lnTo>
                    <a:cubicBezTo>
                      <a:pt x="0" y="4269"/>
                      <a:pt x="122" y="4530"/>
                      <a:pt x="335" y="4705"/>
                    </a:cubicBezTo>
                    <a:cubicBezTo>
                      <a:pt x="542" y="4870"/>
                      <a:pt x="776" y="4902"/>
                      <a:pt x="1037" y="4902"/>
                    </a:cubicBezTo>
                    <a:lnTo>
                      <a:pt x="1956" y="4902"/>
                    </a:lnTo>
                    <a:cubicBezTo>
                      <a:pt x="2323" y="4896"/>
                      <a:pt x="2652" y="4673"/>
                      <a:pt x="2790" y="4333"/>
                    </a:cubicBezTo>
                    <a:cubicBezTo>
                      <a:pt x="2844" y="4189"/>
                      <a:pt x="2865" y="4035"/>
                      <a:pt x="2854" y="3881"/>
                    </a:cubicBezTo>
                    <a:lnTo>
                      <a:pt x="2854" y="1149"/>
                    </a:lnTo>
                    <a:lnTo>
                      <a:pt x="2854" y="884"/>
                    </a:lnTo>
                    <a:cubicBezTo>
                      <a:pt x="2844" y="522"/>
                      <a:pt x="2620" y="203"/>
                      <a:pt x="2286" y="65"/>
                    </a:cubicBezTo>
                    <a:cubicBezTo>
                      <a:pt x="2137" y="8"/>
                      <a:pt x="1981" y="0"/>
                      <a:pt x="1825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10"/>
              <p:cNvSpPr/>
              <p:nvPr/>
            </p:nvSpPr>
            <p:spPr>
              <a:xfrm>
                <a:off x="554585" y="9856169"/>
                <a:ext cx="135212" cy="190068"/>
              </a:xfrm>
              <a:custGeom>
                <a:rect b="b" l="l" r="r" t="t"/>
                <a:pathLst>
                  <a:path extrusionOk="0" h="2810" w="1999">
                    <a:moveTo>
                      <a:pt x="825" y="197"/>
                    </a:moveTo>
                    <a:cubicBezTo>
                      <a:pt x="1124" y="197"/>
                      <a:pt x="1421" y="219"/>
                      <a:pt x="1717" y="264"/>
                    </a:cubicBezTo>
                    <a:lnTo>
                      <a:pt x="1728" y="264"/>
                    </a:lnTo>
                    <a:lnTo>
                      <a:pt x="1744" y="2607"/>
                    </a:lnTo>
                    <a:lnTo>
                      <a:pt x="192" y="2586"/>
                    </a:lnTo>
                    <a:lnTo>
                      <a:pt x="223" y="226"/>
                    </a:lnTo>
                    <a:cubicBezTo>
                      <a:pt x="424" y="207"/>
                      <a:pt x="625" y="197"/>
                      <a:pt x="825" y="197"/>
                    </a:cubicBezTo>
                    <a:close/>
                    <a:moveTo>
                      <a:pt x="830" y="1"/>
                    </a:moveTo>
                    <a:cubicBezTo>
                      <a:pt x="624" y="1"/>
                      <a:pt x="418" y="11"/>
                      <a:pt x="213" y="30"/>
                    </a:cubicBezTo>
                    <a:cubicBezTo>
                      <a:pt x="181" y="30"/>
                      <a:pt x="154" y="51"/>
                      <a:pt x="138" y="78"/>
                    </a:cubicBezTo>
                    <a:cubicBezTo>
                      <a:pt x="136" y="75"/>
                      <a:pt x="133" y="74"/>
                      <a:pt x="130" y="74"/>
                    </a:cubicBezTo>
                    <a:cubicBezTo>
                      <a:pt x="128" y="74"/>
                      <a:pt x="125" y="75"/>
                      <a:pt x="122" y="78"/>
                    </a:cubicBezTo>
                    <a:cubicBezTo>
                      <a:pt x="75" y="83"/>
                      <a:pt x="37" y="115"/>
                      <a:pt x="32" y="163"/>
                    </a:cubicBezTo>
                    <a:lnTo>
                      <a:pt x="0" y="2586"/>
                    </a:lnTo>
                    <a:cubicBezTo>
                      <a:pt x="0" y="2629"/>
                      <a:pt x="32" y="2666"/>
                      <a:pt x="75" y="2677"/>
                    </a:cubicBezTo>
                    <a:cubicBezTo>
                      <a:pt x="75" y="2682"/>
                      <a:pt x="75" y="2687"/>
                      <a:pt x="75" y="2692"/>
                    </a:cubicBezTo>
                    <a:cubicBezTo>
                      <a:pt x="80" y="2740"/>
                      <a:pt x="117" y="2778"/>
                      <a:pt x="160" y="2783"/>
                    </a:cubicBezTo>
                    <a:lnTo>
                      <a:pt x="1903" y="2809"/>
                    </a:lnTo>
                    <a:cubicBezTo>
                      <a:pt x="1956" y="2804"/>
                      <a:pt x="1999" y="2756"/>
                      <a:pt x="1993" y="2698"/>
                    </a:cubicBezTo>
                    <a:cubicBezTo>
                      <a:pt x="1988" y="2671"/>
                      <a:pt x="1967" y="2645"/>
                      <a:pt x="1940" y="2629"/>
                    </a:cubicBezTo>
                    <a:lnTo>
                      <a:pt x="1930" y="104"/>
                    </a:lnTo>
                    <a:cubicBezTo>
                      <a:pt x="1926" y="48"/>
                      <a:pt x="1881" y="16"/>
                      <a:pt x="1835" y="16"/>
                    </a:cubicBezTo>
                    <a:cubicBezTo>
                      <a:pt x="1802" y="16"/>
                      <a:pt x="1769" y="32"/>
                      <a:pt x="1749" y="67"/>
                    </a:cubicBezTo>
                    <a:cubicBezTo>
                      <a:pt x="1444" y="22"/>
                      <a:pt x="1136" y="1"/>
                      <a:pt x="830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10"/>
              <p:cNvSpPr/>
              <p:nvPr/>
            </p:nvSpPr>
            <p:spPr>
              <a:xfrm>
                <a:off x="595439" y="9826476"/>
                <a:ext cx="43695" cy="13799"/>
              </a:xfrm>
              <a:custGeom>
                <a:rect b="b" l="l" r="r" t="t"/>
                <a:pathLst>
                  <a:path extrusionOk="0" h="204" w="646">
                    <a:moveTo>
                      <a:pt x="126" y="0"/>
                    </a:moveTo>
                    <a:cubicBezTo>
                      <a:pt x="0" y="0"/>
                      <a:pt x="2" y="203"/>
                      <a:pt x="131" y="203"/>
                    </a:cubicBezTo>
                    <a:cubicBezTo>
                      <a:pt x="134" y="203"/>
                      <a:pt x="137" y="203"/>
                      <a:pt x="140" y="203"/>
                    </a:cubicBezTo>
                    <a:lnTo>
                      <a:pt x="523" y="203"/>
                    </a:lnTo>
                    <a:cubicBezTo>
                      <a:pt x="645" y="187"/>
                      <a:pt x="645" y="12"/>
                      <a:pt x="523" y="1"/>
                    </a:cubicBezTo>
                    <a:lnTo>
                      <a:pt x="140" y="1"/>
                    </a:lnTo>
                    <a:cubicBezTo>
                      <a:pt x="136" y="0"/>
                      <a:pt x="131" y="0"/>
                      <a:pt x="126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10"/>
              <p:cNvSpPr/>
              <p:nvPr/>
            </p:nvSpPr>
            <p:spPr>
              <a:xfrm>
                <a:off x="601324" y="10063416"/>
                <a:ext cx="33482" cy="33414"/>
              </a:xfrm>
              <a:custGeom>
                <a:rect b="b" l="l" r="r" t="t"/>
                <a:pathLst>
                  <a:path extrusionOk="0" h="494" w="495">
                    <a:moveTo>
                      <a:pt x="229" y="213"/>
                    </a:moveTo>
                    <a:lnTo>
                      <a:pt x="239" y="218"/>
                    </a:lnTo>
                    <a:lnTo>
                      <a:pt x="261" y="224"/>
                    </a:lnTo>
                    <a:lnTo>
                      <a:pt x="266" y="224"/>
                    </a:lnTo>
                    <a:lnTo>
                      <a:pt x="277" y="234"/>
                    </a:lnTo>
                    <a:cubicBezTo>
                      <a:pt x="282" y="240"/>
                      <a:pt x="282" y="245"/>
                      <a:pt x="287" y="250"/>
                    </a:cubicBezTo>
                    <a:cubicBezTo>
                      <a:pt x="287" y="256"/>
                      <a:pt x="293" y="266"/>
                      <a:pt x="293" y="272"/>
                    </a:cubicBezTo>
                    <a:cubicBezTo>
                      <a:pt x="293" y="277"/>
                      <a:pt x="287" y="282"/>
                      <a:pt x="287" y="288"/>
                    </a:cubicBezTo>
                    <a:lnTo>
                      <a:pt x="282" y="288"/>
                    </a:lnTo>
                    <a:lnTo>
                      <a:pt x="271" y="293"/>
                    </a:lnTo>
                    <a:lnTo>
                      <a:pt x="250" y="303"/>
                    </a:lnTo>
                    <a:cubicBezTo>
                      <a:pt x="239" y="303"/>
                      <a:pt x="229" y="298"/>
                      <a:pt x="218" y="298"/>
                    </a:cubicBezTo>
                    <a:lnTo>
                      <a:pt x="213" y="298"/>
                    </a:lnTo>
                    <a:lnTo>
                      <a:pt x="207" y="288"/>
                    </a:lnTo>
                    <a:cubicBezTo>
                      <a:pt x="202" y="277"/>
                      <a:pt x="202" y="272"/>
                      <a:pt x="202" y="266"/>
                    </a:cubicBezTo>
                    <a:cubicBezTo>
                      <a:pt x="202" y="256"/>
                      <a:pt x="207" y="245"/>
                      <a:pt x="207" y="240"/>
                    </a:cubicBezTo>
                    <a:lnTo>
                      <a:pt x="218" y="224"/>
                    </a:lnTo>
                    <a:lnTo>
                      <a:pt x="229" y="213"/>
                    </a:lnTo>
                    <a:close/>
                    <a:moveTo>
                      <a:pt x="234" y="1"/>
                    </a:moveTo>
                    <a:lnTo>
                      <a:pt x="234" y="6"/>
                    </a:lnTo>
                    <a:cubicBezTo>
                      <a:pt x="202" y="6"/>
                      <a:pt x="170" y="16"/>
                      <a:pt x="144" y="27"/>
                    </a:cubicBezTo>
                    <a:cubicBezTo>
                      <a:pt x="122" y="38"/>
                      <a:pt x="106" y="54"/>
                      <a:pt x="85" y="70"/>
                    </a:cubicBezTo>
                    <a:cubicBezTo>
                      <a:pt x="53" y="101"/>
                      <a:pt x="27" y="139"/>
                      <a:pt x="16" y="187"/>
                    </a:cubicBezTo>
                    <a:cubicBezTo>
                      <a:pt x="0" y="229"/>
                      <a:pt x="0" y="277"/>
                      <a:pt x="16" y="325"/>
                    </a:cubicBezTo>
                    <a:cubicBezTo>
                      <a:pt x="27" y="378"/>
                      <a:pt x="59" y="420"/>
                      <a:pt x="101" y="452"/>
                    </a:cubicBezTo>
                    <a:cubicBezTo>
                      <a:pt x="145" y="479"/>
                      <a:pt x="196" y="494"/>
                      <a:pt x="247" y="494"/>
                    </a:cubicBezTo>
                    <a:cubicBezTo>
                      <a:pt x="288" y="494"/>
                      <a:pt x="329" y="484"/>
                      <a:pt x="367" y="463"/>
                    </a:cubicBezTo>
                    <a:cubicBezTo>
                      <a:pt x="431" y="436"/>
                      <a:pt x="479" y="378"/>
                      <a:pt x="489" y="309"/>
                    </a:cubicBezTo>
                    <a:cubicBezTo>
                      <a:pt x="494" y="282"/>
                      <a:pt x="494" y="250"/>
                      <a:pt x="489" y="224"/>
                    </a:cubicBezTo>
                    <a:cubicBezTo>
                      <a:pt x="479" y="171"/>
                      <a:pt x="457" y="128"/>
                      <a:pt x="420" y="91"/>
                    </a:cubicBezTo>
                    <a:cubicBezTo>
                      <a:pt x="404" y="70"/>
                      <a:pt x="383" y="54"/>
                      <a:pt x="362" y="43"/>
                    </a:cubicBezTo>
                    <a:cubicBezTo>
                      <a:pt x="340" y="27"/>
                      <a:pt x="314" y="22"/>
                      <a:pt x="293" y="16"/>
                    </a:cubicBezTo>
                    <a:lnTo>
                      <a:pt x="282" y="16"/>
                    </a:lnTo>
                    <a:cubicBezTo>
                      <a:pt x="266" y="6"/>
                      <a:pt x="250" y="1"/>
                      <a:pt x="234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10"/>
              <p:cNvSpPr/>
              <p:nvPr/>
            </p:nvSpPr>
            <p:spPr>
              <a:xfrm>
                <a:off x="590163" y="9942274"/>
                <a:ext cx="55397" cy="15490"/>
              </a:xfrm>
              <a:custGeom>
                <a:rect b="b" l="l" r="r" t="t"/>
                <a:pathLst>
                  <a:path extrusionOk="0" h="229" w="819">
                    <a:moveTo>
                      <a:pt x="723" y="0"/>
                    </a:moveTo>
                    <a:lnTo>
                      <a:pt x="101" y="27"/>
                    </a:lnTo>
                    <a:cubicBezTo>
                      <a:pt x="48" y="32"/>
                      <a:pt x="0" y="75"/>
                      <a:pt x="0" y="128"/>
                    </a:cubicBezTo>
                    <a:cubicBezTo>
                      <a:pt x="0" y="186"/>
                      <a:pt x="48" y="229"/>
                      <a:pt x="101" y="229"/>
                    </a:cubicBezTo>
                    <a:lnTo>
                      <a:pt x="723" y="202"/>
                    </a:lnTo>
                    <a:cubicBezTo>
                      <a:pt x="776" y="202"/>
                      <a:pt x="819" y="155"/>
                      <a:pt x="819" y="101"/>
                    </a:cubicBezTo>
                    <a:cubicBezTo>
                      <a:pt x="819" y="48"/>
                      <a:pt x="776" y="0"/>
                      <a:pt x="723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10"/>
              <p:cNvSpPr/>
              <p:nvPr/>
            </p:nvSpPr>
            <p:spPr>
              <a:xfrm>
                <a:off x="600918" y="9916368"/>
                <a:ext cx="38217" cy="13731"/>
              </a:xfrm>
              <a:custGeom>
                <a:rect b="b" l="l" r="r" t="t"/>
                <a:pathLst>
                  <a:path extrusionOk="0" h="203" w="565">
                    <a:moveTo>
                      <a:pt x="118" y="1"/>
                    </a:moveTo>
                    <a:cubicBezTo>
                      <a:pt x="1" y="11"/>
                      <a:pt x="1" y="187"/>
                      <a:pt x="118" y="203"/>
                    </a:cubicBezTo>
                    <a:lnTo>
                      <a:pt x="442" y="203"/>
                    </a:lnTo>
                    <a:cubicBezTo>
                      <a:pt x="564" y="187"/>
                      <a:pt x="564" y="11"/>
                      <a:pt x="442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10"/>
              <p:cNvSpPr/>
              <p:nvPr/>
            </p:nvSpPr>
            <p:spPr>
              <a:xfrm>
                <a:off x="600242" y="9974267"/>
                <a:ext cx="42275" cy="13731"/>
              </a:xfrm>
              <a:custGeom>
                <a:rect b="b" l="l" r="r" t="t"/>
                <a:pathLst>
                  <a:path extrusionOk="0" h="203" w="625">
                    <a:moveTo>
                      <a:pt x="494" y="0"/>
                    </a:moveTo>
                    <a:cubicBezTo>
                      <a:pt x="491" y="0"/>
                      <a:pt x="487" y="0"/>
                      <a:pt x="484" y="0"/>
                    </a:cubicBezTo>
                    <a:lnTo>
                      <a:pt x="101" y="0"/>
                    </a:lnTo>
                    <a:cubicBezTo>
                      <a:pt x="48" y="0"/>
                      <a:pt x="0" y="48"/>
                      <a:pt x="0" y="101"/>
                    </a:cubicBezTo>
                    <a:cubicBezTo>
                      <a:pt x="0" y="155"/>
                      <a:pt x="48" y="197"/>
                      <a:pt x="101" y="202"/>
                    </a:cubicBezTo>
                    <a:lnTo>
                      <a:pt x="484" y="202"/>
                    </a:lnTo>
                    <a:cubicBezTo>
                      <a:pt x="487" y="203"/>
                      <a:pt x="491" y="203"/>
                      <a:pt x="494" y="203"/>
                    </a:cubicBezTo>
                    <a:cubicBezTo>
                      <a:pt x="624" y="203"/>
                      <a:pt x="624" y="0"/>
                      <a:pt x="494" y="0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75" name="Google Shape;2975;p10"/>
            <p:cNvGrpSpPr/>
            <p:nvPr/>
          </p:nvGrpSpPr>
          <p:grpSpPr>
            <a:xfrm rot="785029">
              <a:off x="-7450113" y="11226632"/>
              <a:ext cx="401701" cy="434827"/>
              <a:chOff x="597900" y="10971024"/>
              <a:chExt cx="274481" cy="297136"/>
            </a:xfrm>
          </p:grpSpPr>
          <p:sp>
            <p:nvSpPr>
              <p:cNvPr id="2976" name="Google Shape;2976;p10"/>
              <p:cNvSpPr/>
              <p:nvPr/>
            </p:nvSpPr>
            <p:spPr>
              <a:xfrm>
                <a:off x="630839" y="10971024"/>
                <a:ext cx="241542" cy="243639"/>
              </a:xfrm>
              <a:custGeom>
                <a:rect b="b" l="l" r="r" t="t"/>
                <a:pathLst>
                  <a:path extrusionOk="0" h="3602" w="3571">
                    <a:moveTo>
                      <a:pt x="276" y="2520"/>
                    </a:moveTo>
                    <a:lnTo>
                      <a:pt x="276" y="2520"/>
                    </a:lnTo>
                    <a:cubicBezTo>
                      <a:pt x="276" y="2522"/>
                      <a:pt x="277" y="2524"/>
                      <a:pt x="278" y="2526"/>
                    </a:cubicBezTo>
                    <a:lnTo>
                      <a:pt x="278" y="2526"/>
                    </a:lnTo>
                    <a:cubicBezTo>
                      <a:pt x="278" y="2525"/>
                      <a:pt x="276" y="2523"/>
                      <a:pt x="276" y="2520"/>
                    </a:cubicBezTo>
                    <a:close/>
                    <a:moveTo>
                      <a:pt x="2862" y="1680"/>
                    </a:moveTo>
                    <a:cubicBezTo>
                      <a:pt x="3000" y="1680"/>
                      <a:pt x="3138" y="1689"/>
                      <a:pt x="3274" y="1707"/>
                    </a:cubicBezTo>
                    <a:lnTo>
                      <a:pt x="3332" y="3036"/>
                    </a:lnTo>
                    <a:lnTo>
                      <a:pt x="2429" y="2988"/>
                    </a:lnTo>
                    <a:lnTo>
                      <a:pt x="2429" y="2669"/>
                    </a:lnTo>
                    <a:cubicBezTo>
                      <a:pt x="2429" y="2350"/>
                      <a:pt x="2424" y="2031"/>
                      <a:pt x="2418" y="1712"/>
                    </a:cubicBezTo>
                    <a:cubicBezTo>
                      <a:pt x="2567" y="1690"/>
                      <a:pt x="2715" y="1680"/>
                      <a:pt x="2862" y="1680"/>
                    </a:cubicBezTo>
                    <a:close/>
                    <a:moveTo>
                      <a:pt x="1968" y="203"/>
                    </a:moveTo>
                    <a:cubicBezTo>
                      <a:pt x="2053" y="203"/>
                      <a:pt x="2131" y="321"/>
                      <a:pt x="2153" y="389"/>
                    </a:cubicBezTo>
                    <a:cubicBezTo>
                      <a:pt x="2179" y="522"/>
                      <a:pt x="2190" y="654"/>
                      <a:pt x="2190" y="787"/>
                    </a:cubicBezTo>
                    <a:cubicBezTo>
                      <a:pt x="2200" y="1096"/>
                      <a:pt x="2211" y="1404"/>
                      <a:pt x="2216" y="1712"/>
                    </a:cubicBezTo>
                    <a:cubicBezTo>
                      <a:pt x="2222" y="2015"/>
                      <a:pt x="2227" y="2307"/>
                      <a:pt x="2222" y="2610"/>
                    </a:cubicBezTo>
                    <a:cubicBezTo>
                      <a:pt x="2222" y="2759"/>
                      <a:pt x="2222" y="2908"/>
                      <a:pt x="2216" y="3052"/>
                    </a:cubicBezTo>
                    <a:cubicBezTo>
                      <a:pt x="2216" y="3158"/>
                      <a:pt x="2206" y="3296"/>
                      <a:pt x="2110" y="3354"/>
                    </a:cubicBezTo>
                    <a:cubicBezTo>
                      <a:pt x="2094" y="3365"/>
                      <a:pt x="2083" y="3381"/>
                      <a:pt x="2073" y="3397"/>
                    </a:cubicBezTo>
                    <a:cubicBezTo>
                      <a:pt x="2062" y="3386"/>
                      <a:pt x="2046" y="3381"/>
                      <a:pt x="2030" y="3381"/>
                    </a:cubicBezTo>
                    <a:cubicBezTo>
                      <a:pt x="1698" y="3381"/>
                      <a:pt x="1362" y="3399"/>
                      <a:pt x="1029" y="3399"/>
                    </a:cubicBezTo>
                    <a:cubicBezTo>
                      <a:pt x="962" y="3399"/>
                      <a:pt x="896" y="3399"/>
                      <a:pt x="829" y="3397"/>
                    </a:cubicBezTo>
                    <a:cubicBezTo>
                      <a:pt x="664" y="3392"/>
                      <a:pt x="473" y="3360"/>
                      <a:pt x="367" y="3216"/>
                    </a:cubicBezTo>
                    <a:cubicBezTo>
                      <a:pt x="292" y="3131"/>
                      <a:pt x="271" y="2935"/>
                      <a:pt x="409" y="2881"/>
                    </a:cubicBezTo>
                    <a:cubicBezTo>
                      <a:pt x="478" y="2850"/>
                      <a:pt x="494" y="2759"/>
                      <a:pt x="441" y="2706"/>
                    </a:cubicBezTo>
                    <a:cubicBezTo>
                      <a:pt x="436" y="2674"/>
                      <a:pt x="420" y="2648"/>
                      <a:pt x="393" y="2637"/>
                    </a:cubicBezTo>
                    <a:cubicBezTo>
                      <a:pt x="383" y="2632"/>
                      <a:pt x="372" y="2626"/>
                      <a:pt x="356" y="2616"/>
                    </a:cubicBezTo>
                    <a:cubicBezTo>
                      <a:pt x="351" y="2616"/>
                      <a:pt x="345" y="2610"/>
                      <a:pt x="340" y="2605"/>
                    </a:cubicBezTo>
                    <a:cubicBezTo>
                      <a:pt x="337" y="2605"/>
                      <a:pt x="331" y="2598"/>
                      <a:pt x="332" y="2598"/>
                    </a:cubicBezTo>
                    <a:cubicBezTo>
                      <a:pt x="332" y="2598"/>
                      <a:pt x="335" y="2600"/>
                      <a:pt x="340" y="2605"/>
                    </a:cubicBezTo>
                    <a:cubicBezTo>
                      <a:pt x="330" y="2594"/>
                      <a:pt x="324" y="2589"/>
                      <a:pt x="314" y="2578"/>
                    </a:cubicBezTo>
                    <a:lnTo>
                      <a:pt x="303" y="2568"/>
                    </a:lnTo>
                    <a:cubicBezTo>
                      <a:pt x="298" y="2557"/>
                      <a:pt x="292" y="2547"/>
                      <a:pt x="287" y="2536"/>
                    </a:cubicBezTo>
                    <a:cubicBezTo>
                      <a:pt x="284" y="2533"/>
                      <a:pt x="280" y="2529"/>
                      <a:pt x="278" y="2526"/>
                    </a:cubicBezTo>
                    <a:lnTo>
                      <a:pt x="278" y="2526"/>
                    </a:lnTo>
                    <a:cubicBezTo>
                      <a:pt x="278" y="2526"/>
                      <a:pt x="279" y="2526"/>
                      <a:pt x="279" y="2526"/>
                    </a:cubicBezTo>
                    <a:cubicBezTo>
                      <a:pt x="279" y="2526"/>
                      <a:pt x="279" y="2525"/>
                      <a:pt x="276" y="2520"/>
                    </a:cubicBezTo>
                    <a:lnTo>
                      <a:pt x="276" y="2520"/>
                    </a:lnTo>
                    <a:cubicBezTo>
                      <a:pt x="276" y="2520"/>
                      <a:pt x="276" y="2520"/>
                      <a:pt x="276" y="2520"/>
                    </a:cubicBezTo>
                    <a:cubicBezTo>
                      <a:pt x="271" y="2509"/>
                      <a:pt x="266" y="2493"/>
                      <a:pt x="266" y="2483"/>
                    </a:cubicBezTo>
                    <a:cubicBezTo>
                      <a:pt x="266" y="2472"/>
                      <a:pt x="266" y="2467"/>
                      <a:pt x="266" y="2462"/>
                    </a:cubicBezTo>
                    <a:lnTo>
                      <a:pt x="266" y="2424"/>
                    </a:lnTo>
                    <a:cubicBezTo>
                      <a:pt x="266" y="2419"/>
                      <a:pt x="266" y="2414"/>
                      <a:pt x="266" y="2408"/>
                    </a:cubicBezTo>
                    <a:cubicBezTo>
                      <a:pt x="266" y="2398"/>
                      <a:pt x="271" y="2392"/>
                      <a:pt x="271" y="2387"/>
                    </a:cubicBezTo>
                    <a:cubicBezTo>
                      <a:pt x="271" y="2381"/>
                      <a:pt x="273" y="2377"/>
                      <a:pt x="273" y="2377"/>
                    </a:cubicBezTo>
                    <a:cubicBezTo>
                      <a:pt x="274" y="2377"/>
                      <a:pt x="273" y="2380"/>
                      <a:pt x="271" y="2387"/>
                    </a:cubicBezTo>
                    <a:cubicBezTo>
                      <a:pt x="276" y="2377"/>
                      <a:pt x="282" y="2366"/>
                      <a:pt x="292" y="2350"/>
                    </a:cubicBezTo>
                    <a:cubicBezTo>
                      <a:pt x="292" y="2345"/>
                      <a:pt x="298" y="2339"/>
                      <a:pt x="303" y="2334"/>
                    </a:cubicBezTo>
                    <a:cubicBezTo>
                      <a:pt x="308" y="2323"/>
                      <a:pt x="319" y="2318"/>
                      <a:pt x="330" y="2307"/>
                    </a:cubicBezTo>
                    <a:lnTo>
                      <a:pt x="340" y="2297"/>
                    </a:lnTo>
                    <a:cubicBezTo>
                      <a:pt x="351" y="2286"/>
                      <a:pt x="367" y="2281"/>
                      <a:pt x="377" y="2276"/>
                    </a:cubicBezTo>
                    <a:cubicBezTo>
                      <a:pt x="425" y="2244"/>
                      <a:pt x="441" y="2185"/>
                      <a:pt x="415" y="2137"/>
                    </a:cubicBezTo>
                    <a:cubicBezTo>
                      <a:pt x="377" y="2116"/>
                      <a:pt x="356" y="2074"/>
                      <a:pt x="351" y="2031"/>
                    </a:cubicBezTo>
                    <a:cubicBezTo>
                      <a:pt x="271" y="1967"/>
                      <a:pt x="250" y="1856"/>
                      <a:pt x="298" y="1765"/>
                    </a:cubicBezTo>
                    <a:cubicBezTo>
                      <a:pt x="356" y="1654"/>
                      <a:pt x="468" y="1574"/>
                      <a:pt x="595" y="1563"/>
                    </a:cubicBezTo>
                    <a:cubicBezTo>
                      <a:pt x="652" y="1556"/>
                      <a:pt x="708" y="1552"/>
                      <a:pt x="765" y="1552"/>
                    </a:cubicBezTo>
                    <a:cubicBezTo>
                      <a:pt x="863" y="1552"/>
                      <a:pt x="960" y="1562"/>
                      <a:pt x="1058" y="1579"/>
                    </a:cubicBezTo>
                    <a:cubicBezTo>
                      <a:pt x="1145" y="1598"/>
                      <a:pt x="1234" y="1606"/>
                      <a:pt x="1323" y="1606"/>
                    </a:cubicBezTo>
                    <a:cubicBezTo>
                      <a:pt x="1385" y="1606"/>
                      <a:pt x="1448" y="1602"/>
                      <a:pt x="1509" y="1595"/>
                    </a:cubicBezTo>
                    <a:cubicBezTo>
                      <a:pt x="1521" y="1600"/>
                      <a:pt x="1534" y="1603"/>
                      <a:pt x="1546" y="1603"/>
                    </a:cubicBezTo>
                    <a:cubicBezTo>
                      <a:pt x="1573" y="1603"/>
                      <a:pt x="1599" y="1592"/>
                      <a:pt x="1621" y="1574"/>
                    </a:cubicBezTo>
                    <a:cubicBezTo>
                      <a:pt x="1648" y="1558"/>
                      <a:pt x="1669" y="1531"/>
                      <a:pt x="1674" y="1505"/>
                    </a:cubicBezTo>
                    <a:cubicBezTo>
                      <a:pt x="1791" y="1298"/>
                      <a:pt x="1754" y="1048"/>
                      <a:pt x="1717" y="819"/>
                    </a:cubicBezTo>
                    <a:cubicBezTo>
                      <a:pt x="1690" y="654"/>
                      <a:pt x="1648" y="373"/>
                      <a:pt x="1796" y="245"/>
                    </a:cubicBezTo>
                    <a:cubicBezTo>
                      <a:pt x="1810" y="251"/>
                      <a:pt x="1825" y="254"/>
                      <a:pt x="1839" y="254"/>
                    </a:cubicBezTo>
                    <a:cubicBezTo>
                      <a:pt x="1863" y="254"/>
                      <a:pt x="1886" y="246"/>
                      <a:pt x="1903" y="229"/>
                    </a:cubicBezTo>
                    <a:cubicBezTo>
                      <a:pt x="1924" y="211"/>
                      <a:pt x="1947" y="203"/>
                      <a:pt x="1968" y="203"/>
                    </a:cubicBezTo>
                    <a:close/>
                    <a:moveTo>
                      <a:pt x="1858" y="1"/>
                    </a:moveTo>
                    <a:cubicBezTo>
                      <a:pt x="1848" y="1"/>
                      <a:pt x="1838" y="2"/>
                      <a:pt x="1828" y="6"/>
                    </a:cubicBezTo>
                    <a:cubicBezTo>
                      <a:pt x="1573" y="107"/>
                      <a:pt x="1478" y="378"/>
                      <a:pt x="1499" y="628"/>
                    </a:cubicBezTo>
                    <a:cubicBezTo>
                      <a:pt x="1515" y="856"/>
                      <a:pt x="1632" y="1159"/>
                      <a:pt x="1509" y="1393"/>
                    </a:cubicBezTo>
                    <a:cubicBezTo>
                      <a:pt x="1465" y="1401"/>
                      <a:pt x="1419" y="1404"/>
                      <a:pt x="1374" y="1404"/>
                    </a:cubicBezTo>
                    <a:cubicBezTo>
                      <a:pt x="1229" y="1404"/>
                      <a:pt x="1082" y="1373"/>
                      <a:pt x="941" y="1361"/>
                    </a:cubicBezTo>
                    <a:cubicBezTo>
                      <a:pt x="883" y="1352"/>
                      <a:pt x="825" y="1347"/>
                      <a:pt x="767" y="1347"/>
                    </a:cubicBezTo>
                    <a:cubicBezTo>
                      <a:pt x="638" y="1347"/>
                      <a:pt x="511" y="1370"/>
                      <a:pt x="393" y="1415"/>
                    </a:cubicBezTo>
                    <a:cubicBezTo>
                      <a:pt x="244" y="1478"/>
                      <a:pt x="138" y="1606"/>
                      <a:pt x="101" y="1760"/>
                    </a:cubicBezTo>
                    <a:cubicBezTo>
                      <a:pt x="58" y="1898"/>
                      <a:pt x="96" y="2042"/>
                      <a:pt x="191" y="2148"/>
                    </a:cubicBezTo>
                    <a:cubicBezTo>
                      <a:pt x="0" y="2318"/>
                      <a:pt x="27" y="2626"/>
                      <a:pt x="239" y="2770"/>
                    </a:cubicBezTo>
                    <a:cubicBezTo>
                      <a:pt x="144" y="2860"/>
                      <a:pt x="96" y="2998"/>
                      <a:pt x="117" y="3131"/>
                    </a:cubicBezTo>
                    <a:cubicBezTo>
                      <a:pt x="144" y="3328"/>
                      <a:pt x="314" y="3471"/>
                      <a:pt x="494" y="3540"/>
                    </a:cubicBezTo>
                    <a:cubicBezTo>
                      <a:pt x="620" y="3590"/>
                      <a:pt x="755" y="3601"/>
                      <a:pt x="890" y="3601"/>
                    </a:cubicBezTo>
                    <a:cubicBezTo>
                      <a:pt x="1002" y="3601"/>
                      <a:pt x="1114" y="3594"/>
                      <a:pt x="1222" y="3594"/>
                    </a:cubicBezTo>
                    <a:lnTo>
                      <a:pt x="2030" y="3578"/>
                    </a:lnTo>
                    <a:cubicBezTo>
                      <a:pt x="2062" y="3572"/>
                      <a:pt x="2094" y="3551"/>
                      <a:pt x="2110" y="3519"/>
                    </a:cubicBezTo>
                    <a:cubicBezTo>
                      <a:pt x="2126" y="3535"/>
                      <a:pt x="2146" y="3543"/>
                      <a:pt x="2167" y="3543"/>
                    </a:cubicBezTo>
                    <a:cubicBezTo>
                      <a:pt x="2183" y="3543"/>
                      <a:pt x="2198" y="3539"/>
                      <a:pt x="2211" y="3530"/>
                    </a:cubicBezTo>
                    <a:cubicBezTo>
                      <a:pt x="2323" y="3450"/>
                      <a:pt x="2397" y="3328"/>
                      <a:pt x="2408" y="3190"/>
                    </a:cubicBezTo>
                    <a:lnTo>
                      <a:pt x="3449" y="3243"/>
                    </a:lnTo>
                    <a:cubicBezTo>
                      <a:pt x="3452" y="3243"/>
                      <a:pt x="3454" y="3243"/>
                      <a:pt x="3456" y="3243"/>
                    </a:cubicBezTo>
                    <a:cubicBezTo>
                      <a:pt x="3527" y="3243"/>
                      <a:pt x="3570" y="3166"/>
                      <a:pt x="3534" y="3105"/>
                    </a:cubicBezTo>
                    <a:lnTo>
                      <a:pt x="3476" y="1622"/>
                    </a:lnTo>
                    <a:cubicBezTo>
                      <a:pt x="3476" y="1595"/>
                      <a:pt x="3460" y="1563"/>
                      <a:pt x="3433" y="1547"/>
                    </a:cubicBezTo>
                    <a:cubicBezTo>
                      <a:pt x="3423" y="1537"/>
                      <a:pt x="3407" y="1526"/>
                      <a:pt x="3391" y="1521"/>
                    </a:cubicBezTo>
                    <a:cubicBezTo>
                      <a:pt x="3231" y="1497"/>
                      <a:pt x="3069" y="1485"/>
                      <a:pt x="2907" y="1485"/>
                    </a:cubicBezTo>
                    <a:cubicBezTo>
                      <a:pt x="2744" y="1485"/>
                      <a:pt x="2580" y="1497"/>
                      <a:pt x="2418" y="1521"/>
                    </a:cubicBezTo>
                    <a:lnTo>
                      <a:pt x="2418" y="1489"/>
                    </a:lnTo>
                    <a:cubicBezTo>
                      <a:pt x="2413" y="1292"/>
                      <a:pt x="2408" y="1096"/>
                      <a:pt x="2397" y="899"/>
                    </a:cubicBezTo>
                    <a:cubicBezTo>
                      <a:pt x="2397" y="724"/>
                      <a:pt x="2386" y="554"/>
                      <a:pt x="2360" y="383"/>
                    </a:cubicBezTo>
                    <a:cubicBezTo>
                      <a:pt x="2321" y="186"/>
                      <a:pt x="2152" y="11"/>
                      <a:pt x="1967" y="11"/>
                    </a:cubicBezTo>
                    <a:cubicBezTo>
                      <a:pt x="1947" y="11"/>
                      <a:pt x="1928" y="13"/>
                      <a:pt x="1908" y="17"/>
                    </a:cubicBezTo>
                    <a:cubicBezTo>
                      <a:pt x="1894" y="6"/>
                      <a:pt x="1876" y="1"/>
                      <a:pt x="185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10"/>
              <p:cNvSpPr/>
              <p:nvPr/>
            </p:nvSpPr>
            <p:spPr>
              <a:xfrm>
                <a:off x="597900" y="11254428"/>
                <a:ext cx="16572" cy="13731"/>
              </a:xfrm>
              <a:custGeom>
                <a:rect b="b" l="l" r="r" t="t"/>
                <a:pathLst>
                  <a:path extrusionOk="0" h="203" w="245">
                    <a:moveTo>
                      <a:pt x="108" y="1"/>
                    </a:moveTo>
                    <a:cubicBezTo>
                      <a:pt x="53" y="1"/>
                      <a:pt x="1" y="46"/>
                      <a:pt x="8" y="112"/>
                    </a:cubicBezTo>
                    <a:cubicBezTo>
                      <a:pt x="13" y="160"/>
                      <a:pt x="50" y="197"/>
                      <a:pt x="98" y="202"/>
                    </a:cubicBezTo>
                    <a:cubicBezTo>
                      <a:pt x="102" y="203"/>
                      <a:pt x="106" y="203"/>
                      <a:pt x="110" y="203"/>
                    </a:cubicBezTo>
                    <a:cubicBezTo>
                      <a:pt x="198" y="203"/>
                      <a:pt x="244" y="93"/>
                      <a:pt x="178" y="32"/>
                    </a:cubicBezTo>
                    <a:cubicBezTo>
                      <a:pt x="158" y="10"/>
                      <a:pt x="132" y="1"/>
                      <a:pt x="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78" name="Google Shape;2978;p10"/>
            <p:cNvGrpSpPr/>
            <p:nvPr/>
          </p:nvGrpSpPr>
          <p:grpSpPr>
            <a:xfrm rot="-292424">
              <a:off x="-7755239" y="10547908"/>
              <a:ext cx="463398" cy="316297"/>
              <a:chOff x="527553" y="10096667"/>
              <a:chExt cx="285914" cy="195141"/>
            </a:xfrm>
          </p:grpSpPr>
          <p:sp>
            <p:nvSpPr>
              <p:cNvPr id="2979" name="Google Shape;2979;p10"/>
              <p:cNvSpPr/>
              <p:nvPr/>
            </p:nvSpPr>
            <p:spPr>
              <a:xfrm>
                <a:off x="527553" y="10096667"/>
                <a:ext cx="285914" cy="195141"/>
              </a:xfrm>
              <a:custGeom>
                <a:rect b="b" l="l" r="r" t="t"/>
                <a:pathLst>
                  <a:path extrusionOk="0" h="2885" w="4227">
                    <a:moveTo>
                      <a:pt x="2781" y="673"/>
                    </a:moveTo>
                    <a:cubicBezTo>
                      <a:pt x="3227" y="854"/>
                      <a:pt x="3636" y="1120"/>
                      <a:pt x="3982" y="1454"/>
                    </a:cubicBezTo>
                    <a:cubicBezTo>
                      <a:pt x="3642" y="1789"/>
                      <a:pt x="3238" y="2055"/>
                      <a:pt x="2797" y="2236"/>
                    </a:cubicBezTo>
                    <a:cubicBezTo>
                      <a:pt x="3078" y="1997"/>
                      <a:pt x="3201" y="1619"/>
                      <a:pt x="3115" y="1263"/>
                    </a:cubicBezTo>
                    <a:cubicBezTo>
                      <a:pt x="3068" y="1035"/>
                      <a:pt x="2951" y="833"/>
                      <a:pt x="2781" y="673"/>
                    </a:cubicBezTo>
                    <a:close/>
                    <a:moveTo>
                      <a:pt x="2143" y="551"/>
                    </a:moveTo>
                    <a:cubicBezTo>
                      <a:pt x="2462" y="625"/>
                      <a:pt x="2728" y="843"/>
                      <a:pt x="2860" y="1141"/>
                    </a:cubicBezTo>
                    <a:cubicBezTo>
                      <a:pt x="3004" y="1454"/>
                      <a:pt x="2929" y="1821"/>
                      <a:pt x="2685" y="2060"/>
                    </a:cubicBezTo>
                    <a:cubicBezTo>
                      <a:pt x="2545" y="2191"/>
                      <a:pt x="2384" y="2246"/>
                      <a:pt x="2222" y="2246"/>
                    </a:cubicBezTo>
                    <a:cubicBezTo>
                      <a:pt x="1744" y="2246"/>
                      <a:pt x="1258" y="1757"/>
                      <a:pt x="1298" y="1252"/>
                    </a:cubicBezTo>
                    <a:cubicBezTo>
                      <a:pt x="1328" y="929"/>
                      <a:pt x="1612" y="649"/>
                      <a:pt x="1937" y="649"/>
                    </a:cubicBezTo>
                    <a:cubicBezTo>
                      <a:pt x="1954" y="649"/>
                      <a:pt x="1971" y="650"/>
                      <a:pt x="1989" y="652"/>
                    </a:cubicBezTo>
                    <a:cubicBezTo>
                      <a:pt x="1992" y="652"/>
                      <a:pt x="1996" y="653"/>
                      <a:pt x="1999" y="653"/>
                    </a:cubicBezTo>
                    <a:cubicBezTo>
                      <a:pt x="2037" y="653"/>
                      <a:pt x="2069" y="627"/>
                      <a:pt x="2079" y="588"/>
                    </a:cubicBezTo>
                    <a:cubicBezTo>
                      <a:pt x="2090" y="577"/>
                      <a:pt x="2100" y="567"/>
                      <a:pt x="2111" y="551"/>
                    </a:cubicBezTo>
                    <a:close/>
                    <a:moveTo>
                      <a:pt x="1372" y="689"/>
                    </a:moveTo>
                    <a:lnTo>
                      <a:pt x="1372" y="689"/>
                    </a:lnTo>
                    <a:cubicBezTo>
                      <a:pt x="1266" y="795"/>
                      <a:pt x="1186" y="923"/>
                      <a:pt x="1138" y="1072"/>
                    </a:cubicBezTo>
                    <a:cubicBezTo>
                      <a:pt x="1021" y="1460"/>
                      <a:pt x="1202" y="1890"/>
                      <a:pt x="1494" y="2151"/>
                    </a:cubicBezTo>
                    <a:cubicBezTo>
                      <a:pt x="1579" y="2230"/>
                      <a:pt x="1680" y="2294"/>
                      <a:pt x="1787" y="2342"/>
                    </a:cubicBezTo>
                    <a:cubicBezTo>
                      <a:pt x="1186" y="2241"/>
                      <a:pt x="617" y="1864"/>
                      <a:pt x="176" y="1460"/>
                    </a:cubicBezTo>
                    <a:cubicBezTo>
                      <a:pt x="522" y="1130"/>
                      <a:pt x="931" y="870"/>
                      <a:pt x="1372" y="689"/>
                    </a:cubicBezTo>
                    <a:close/>
                    <a:moveTo>
                      <a:pt x="2108" y="1"/>
                    </a:moveTo>
                    <a:cubicBezTo>
                      <a:pt x="2069" y="1"/>
                      <a:pt x="2030" y="22"/>
                      <a:pt x="2015" y="73"/>
                    </a:cubicBezTo>
                    <a:cubicBezTo>
                      <a:pt x="1994" y="168"/>
                      <a:pt x="1973" y="264"/>
                      <a:pt x="1952" y="360"/>
                    </a:cubicBezTo>
                    <a:cubicBezTo>
                      <a:pt x="1819" y="370"/>
                      <a:pt x="1691" y="391"/>
                      <a:pt x="1558" y="429"/>
                    </a:cubicBezTo>
                    <a:lnTo>
                      <a:pt x="1558" y="99"/>
                    </a:lnTo>
                    <a:cubicBezTo>
                      <a:pt x="1558" y="46"/>
                      <a:pt x="1516" y="3"/>
                      <a:pt x="1463" y="3"/>
                    </a:cubicBezTo>
                    <a:cubicBezTo>
                      <a:pt x="1409" y="3"/>
                      <a:pt x="1362" y="46"/>
                      <a:pt x="1362" y="99"/>
                    </a:cubicBezTo>
                    <a:lnTo>
                      <a:pt x="1362" y="487"/>
                    </a:lnTo>
                    <a:cubicBezTo>
                      <a:pt x="1261" y="519"/>
                      <a:pt x="1160" y="561"/>
                      <a:pt x="1059" y="609"/>
                    </a:cubicBezTo>
                    <a:lnTo>
                      <a:pt x="1059" y="397"/>
                    </a:lnTo>
                    <a:cubicBezTo>
                      <a:pt x="1067" y="325"/>
                      <a:pt x="1013" y="289"/>
                      <a:pt x="960" y="289"/>
                    </a:cubicBezTo>
                    <a:cubicBezTo>
                      <a:pt x="907" y="289"/>
                      <a:pt x="854" y="325"/>
                      <a:pt x="862" y="397"/>
                    </a:cubicBezTo>
                    <a:lnTo>
                      <a:pt x="862" y="710"/>
                    </a:lnTo>
                    <a:cubicBezTo>
                      <a:pt x="554" y="886"/>
                      <a:pt x="272" y="1093"/>
                      <a:pt x="12" y="1332"/>
                    </a:cubicBezTo>
                    <a:cubicBezTo>
                      <a:pt x="1" y="1417"/>
                      <a:pt x="1" y="1502"/>
                      <a:pt x="12" y="1582"/>
                    </a:cubicBezTo>
                    <a:cubicBezTo>
                      <a:pt x="288" y="1837"/>
                      <a:pt x="586" y="2060"/>
                      <a:pt x="910" y="2241"/>
                    </a:cubicBezTo>
                    <a:lnTo>
                      <a:pt x="788" y="2438"/>
                    </a:lnTo>
                    <a:cubicBezTo>
                      <a:pt x="740" y="2518"/>
                      <a:pt x="805" y="2591"/>
                      <a:pt x="873" y="2591"/>
                    </a:cubicBezTo>
                    <a:cubicBezTo>
                      <a:pt x="904" y="2591"/>
                      <a:pt x="936" y="2575"/>
                      <a:pt x="958" y="2539"/>
                    </a:cubicBezTo>
                    <a:lnTo>
                      <a:pt x="1091" y="2326"/>
                    </a:lnTo>
                    <a:cubicBezTo>
                      <a:pt x="1191" y="2374"/>
                      <a:pt x="1292" y="2416"/>
                      <a:pt x="1399" y="2454"/>
                    </a:cubicBezTo>
                    <a:cubicBezTo>
                      <a:pt x="1399" y="2454"/>
                      <a:pt x="1399" y="2459"/>
                      <a:pt x="1399" y="2459"/>
                    </a:cubicBezTo>
                    <a:cubicBezTo>
                      <a:pt x="1383" y="2549"/>
                      <a:pt x="1362" y="2640"/>
                      <a:pt x="1340" y="2725"/>
                    </a:cubicBezTo>
                    <a:cubicBezTo>
                      <a:pt x="1335" y="2751"/>
                      <a:pt x="1340" y="2778"/>
                      <a:pt x="1351" y="2804"/>
                    </a:cubicBezTo>
                    <a:cubicBezTo>
                      <a:pt x="1367" y="2826"/>
                      <a:pt x="1388" y="2842"/>
                      <a:pt x="1409" y="2847"/>
                    </a:cubicBezTo>
                    <a:cubicBezTo>
                      <a:pt x="1419" y="2850"/>
                      <a:pt x="1428" y="2851"/>
                      <a:pt x="1437" y="2851"/>
                    </a:cubicBezTo>
                    <a:cubicBezTo>
                      <a:pt x="1480" y="2851"/>
                      <a:pt x="1519" y="2822"/>
                      <a:pt x="1532" y="2778"/>
                    </a:cubicBezTo>
                    <a:cubicBezTo>
                      <a:pt x="1553" y="2693"/>
                      <a:pt x="1574" y="2602"/>
                      <a:pt x="1590" y="2512"/>
                    </a:cubicBezTo>
                    <a:lnTo>
                      <a:pt x="1590" y="2507"/>
                    </a:lnTo>
                    <a:lnTo>
                      <a:pt x="1617" y="2512"/>
                    </a:lnTo>
                    <a:cubicBezTo>
                      <a:pt x="1755" y="2544"/>
                      <a:pt x="1904" y="2560"/>
                      <a:pt x="2047" y="2560"/>
                    </a:cubicBezTo>
                    <a:lnTo>
                      <a:pt x="2047" y="2783"/>
                    </a:lnTo>
                    <a:cubicBezTo>
                      <a:pt x="2047" y="2842"/>
                      <a:pt x="2090" y="2884"/>
                      <a:pt x="2143" y="2884"/>
                    </a:cubicBezTo>
                    <a:cubicBezTo>
                      <a:pt x="2201" y="2884"/>
                      <a:pt x="2244" y="2842"/>
                      <a:pt x="2244" y="2783"/>
                    </a:cubicBezTo>
                    <a:lnTo>
                      <a:pt x="2244" y="2555"/>
                    </a:lnTo>
                    <a:cubicBezTo>
                      <a:pt x="2403" y="2539"/>
                      <a:pt x="2563" y="2512"/>
                      <a:pt x="2717" y="2464"/>
                    </a:cubicBezTo>
                    <a:cubicBezTo>
                      <a:pt x="2738" y="2544"/>
                      <a:pt x="2759" y="2624"/>
                      <a:pt x="2781" y="2698"/>
                    </a:cubicBezTo>
                    <a:cubicBezTo>
                      <a:pt x="2786" y="2725"/>
                      <a:pt x="2802" y="2746"/>
                      <a:pt x="2828" y="2757"/>
                    </a:cubicBezTo>
                    <a:cubicBezTo>
                      <a:pt x="2842" y="2767"/>
                      <a:pt x="2858" y="2773"/>
                      <a:pt x="2875" y="2773"/>
                    </a:cubicBezTo>
                    <a:cubicBezTo>
                      <a:pt x="2884" y="2773"/>
                      <a:pt x="2893" y="2771"/>
                      <a:pt x="2903" y="2767"/>
                    </a:cubicBezTo>
                    <a:cubicBezTo>
                      <a:pt x="2956" y="2751"/>
                      <a:pt x="2988" y="2698"/>
                      <a:pt x="2972" y="2645"/>
                    </a:cubicBezTo>
                    <a:lnTo>
                      <a:pt x="2908" y="2411"/>
                    </a:lnTo>
                    <a:cubicBezTo>
                      <a:pt x="2908" y="2406"/>
                      <a:pt x="2908" y="2406"/>
                      <a:pt x="2903" y="2400"/>
                    </a:cubicBezTo>
                    <a:cubicBezTo>
                      <a:pt x="2988" y="2369"/>
                      <a:pt x="3073" y="2331"/>
                      <a:pt x="3153" y="2289"/>
                    </a:cubicBezTo>
                    <a:cubicBezTo>
                      <a:pt x="3158" y="2299"/>
                      <a:pt x="3163" y="2310"/>
                      <a:pt x="3174" y="2321"/>
                    </a:cubicBezTo>
                    <a:cubicBezTo>
                      <a:pt x="3201" y="2353"/>
                      <a:pt x="3232" y="2379"/>
                      <a:pt x="3259" y="2411"/>
                    </a:cubicBezTo>
                    <a:cubicBezTo>
                      <a:pt x="3270" y="2422"/>
                      <a:pt x="3280" y="2427"/>
                      <a:pt x="3291" y="2432"/>
                    </a:cubicBezTo>
                    <a:cubicBezTo>
                      <a:pt x="3304" y="2438"/>
                      <a:pt x="3317" y="2440"/>
                      <a:pt x="3331" y="2440"/>
                    </a:cubicBezTo>
                    <a:cubicBezTo>
                      <a:pt x="3344" y="2440"/>
                      <a:pt x="3357" y="2438"/>
                      <a:pt x="3371" y="2432"/>
                    </a:cubicBezTo>
                    <a:cubicBezTo>
                      <a:pt x="3381" y="2427"/>
                      <a:pt x="3392" y="2422"/>
                      <a:pt x="3402" y="2411"/>
                    </a:cubicBezTo>
                    <a:lnTo>
                      <a:pt x="3418" y="2390"/>
                    </a:lnTo>
                    <a:cubicBezTo>
                      <a:pt x="3424" y="2374"/>
                      <a:pt x="3429" y="2358"/>
                      <a:pt x="3429" y="2342"/>
                    </a:cubicBezTo>
                    <a:lnTo>
                      <a:pt x="3429" y="2315"/>
                    </a:lnTo>
                    <a:cubicBezTo>
                      <a:pt x="3424" y="2294"/>
                      <a:pt x="3418" y="2284"/>
                      <a:pt x="3402" y="2268"/>
                    </a:cubicBezTo>
                    <a:cubicBezTo>
                      <a:pt x="3381" y="2241"/>
                      <a:pt x="3355" y="2220"/>
                      <a:pt x="3328" y="2193"/>
                    </a:cubicBezTo>
                    <a:lnTo>
                      <a:pt x="3360" y="2177"/>
                    </a:lnTo>
                    <a:cubicBezTo>
                      <a:pt x="3663" y="1991"/>
                      <a:pt x="3939" y="1779"/>
                      <a:pt x="4189" y="1529"/>
                    </a:cubicBezTo>
                    <a:cubicBezTo>
                      <a:pt x="4210" y="1513"/>
                      <a:pt x="4221" y="1492"/>
                      <a:pt x="4221" y="1470"/>
                    </a:cubicBezTo>
                    <a:cubicBezTo>
                      <a:pt x="4226" y="1438"/>
                      <a:pt x="4216" y="1407"/>
                      <a:pt x="4189" y="1385"/>
                    </a:cubicBezTo>
                    <a:cubicBezTo>
                      <a:pt x="3929" y="1130"/>
                      <a:pt x="3642" y="907"/>
                      <a:pt x="3328" y="721"/>
                    </a:cubicBezTo>
                    <a:lnTo>
                      <a:pt x="3408" y="561"/>
                    </a:lnTo>
                    <a:cubicBezTo>
                      <a:pt x="3450" y="496"/>
                      <a:pt x="3397" y="413"/>
                      <a:pt x="3325" y="413"/>
                    </a:cubicBezTo>
                    <a:cubicBezTo>
                      <a:pt x="3316" y="413"/>
                      <a:pt x="3306" y="415"/>
                      <a:pt x="3296" y="418"/>
                    </a:cubicBezTo>
                    <a:cubicBezTo>
                      <a:pt x="3270" y="423"/>
                      <a:pt x="3248" y="439"/>
                      <a:pt x="3238" y="461"/>
                    </a:cubicBezTo>
                    <a:lnTo>
                      <a:pt x="3153" y="631"/>
                    </a:lnTo>
                    <a:cubicBezTo>
                      <a:pt x="3041" y="572"/>
                      <a:pt x="2929" y="524"/>
                      <a:pt x="2813" y="482"/>
                    </a:cubicBezTo>
                    <a:lnTo>
                      <a:pt x="2887" y="184"/>
                    </a:lnTo>
                    <a:cubicBezTo>
                      <a:pt x="2903" y="131"/>
                      <a:pt x="2871" y="78"/>
                      <a:pt x="2818" y="62"/>
                    </a:cubicBezTo>
                    <a:cubicBezTo>
                      <a:pt x="2809" y="59"/>
                      <a:pt x="2799" y="58"/>
                      <a:pt x="2790" y="58"/>
                    </a:cubicBezTo>
                    <a:cubicBezTo>
                      <a:pt x="2747" y="58"/>
                      <a:pt x="2709" y="87"/>
                      <a:pt x="2696" y="131"/>
                    </a:cubicBezTo>
                    <a:cubicBezTo>
                      <a:pt x="2669" y="227"/>
                      <a:pt x="2648" y="328"/>
                      <a:pt x="2621" y="423"/>
                    </a:cubicBezTo>
                    <a:cubicBezTo>
                      <a:pt x="2472" y="381"/>
                      <a:pt x="2324" y="360"/>
                      <a:pt x="2169" y="354"/>
                    </a:cubicBezTo>
                    <a:lnTo>
                      <a:pt x="2159" y="354"/>
                    </a:lnTo>
                    <a:cubicBezTo>
                      <a:pt x="2175" y="280"/>
                      <a:pt x="2191" y="205"/>
                      <a:pt x="2207" y="126"/>
                    </a:cubicBezTo>
                    <a:cubicBezTo>
                      <a:pt x="2229" y="52"/>
                      <a:pt x="2168" y="1"/>
                      <a:pt x="2108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10"/>
              <p:cNvSpPr/>
              <p:nvPr/>
            </p:nvSpPr>
            <p:spPr>
              <a:xfrm>
                <a:off x="653430" y="10172355"/>
                <a:ext cx="37405" cy="40449"/>
              </a:xfrm>
              <a:custGeom>
                <a:rect b="b" l="l" r="r" t="t"/>
                <a:pathLst>
                  <a:path extrusionOk="0" h="598" w="553">
                    <a:moveTo>
                      <a:pt x="234" y="261"/>
                    </a:moveTo>
                    <a:cubicBezTo>
                      <a:pt x="255" y="293"/>
                      <a:pt x="287" y="314"/>
                      <a:pt x="324" y="314"/>
                    </a:cubicBezTo>
                    <a:lnTo>
                      <a:pt x="335" y="314"/>
                    </a:lnTo>
                    <a:lnTo>
                      <a:pt x="346" y="325"/>
                    </a:lnTo>
                    <a:lnTo>
                      <a:pt x="351" y="335"/>
                    </a:lnTo>
                    <a:lnTo>
                      <a:pt x="351" y="341"/>
                    </a:lnTo>
                    <a:lnTo>
                      <a:pt x="351" y="362"/>
                    </a:lnTo>
                    <a:cubicBezTo>
                      <a:pt x="351" y="367"/>
                      <a:pt x="351" y="367"/>
                      <a:pt x="351" y="367"/>
                    </a:cubicBezTo>
                    <a:lnTo>
                      <a:pt x="351" y="373"/>
                    </a:lnTo>
                    <a:lnTo>
                      <a:pt x="346" y="383"/>
                    </a:lnTo>
                    <a:lnTo>
                      <a:pt x="340" y="383"/>
                    </a:lnTo>
                    <a:lnTo>
                      <a:pt x="314" y="389"/>
                    </a:lnTo>
                    <a:lnTo>
                      <a:pt x="287" y="389"/>
                    </a:lnTo>
                    <a:cubicBezTo>
                      <a:pt x="277" y="389"/>
                      <a:pt x="271" y="389"/>
                      <a:pt x="261" y="383"/>
                    </a:cubicBezTo>
                    <a:lnTo>
                      <a:pt x="250" y="383"/>
                    </a:lnTo>
                    <a:lnTo>
                      <a:pt x="245" y="378"/>
                    </a:lnTo>
                    <a:lnTo>
                      <a:pt x="234" y="373"/>
                    </a:lnTo>
                    <a:lnTo>
                      <a:pt x="223" y="357"/>
                    </a:lnTo>
                    <a:lnTo>
                      <a:pt x="223" y="346"/>
                    </a:lnTo>
                    <a:cubicBezTo>
                      <a:pt x="223" y="341"/>
                      <a:pt x="223" y="325"/>
                      <a:pt x="218" y="314"/>
                    </a:cubicBezTo>
                    <a:cubicBezTo>
                      <a:pt x="223" y="304"/>
                      <a:pt x="223" y="293"/>
                      <a:pt x="223" y="282"/>
                    </a:cubicBezTo>
                    <a:lnTo>
                      <a:pt x="229" y="272"/>
                    </a:lnTo>
                    <a:cubicBezTo>
                      <a:pt x="234" y="266"/>
                      <a:pt x="234" y="266"/>
                      <a:pt x="234" y="261"/>
                    </a:cubicBezTo>
                    <a:close/>
                    <a:moveTo>
                      <a:pt x="431" y="1"/>
                    </a:moveTo>
                    <a:lnTo>
                      <a:pt x="436" y="17"/>
                    </a:lnTo>
                    <a:cubicBezTo>
                      <a:pt x="409" y="10"/>
                      <a:pt x="382" y="7"/>
                      <a:pt x="355" y="7"/>
                    </a:cubicBezTo>
                    <a:cubicBezTo>
                      <a:pt x="265" y="7"/>
                      <a:pt x="176" y="41"/>
                      <a:pt x="106" y="107"/>
                    </a:cubicBezTo>
                    <a:cubicBezTo>
                      <a:pt x="27" y="192"/>
                      <a:pt x="0" y="314"/>
                      <a:pt x="43" y="420"/>
                    </a:cubicBezTo>
                    <a:cubicBezTo>
                      <a:pt x="64" y="479"/>
                      <a:pt x="106" y="532"/>
                      <a:pt x="160" y="564"/>
                    </a:cubicBezTo>
                    <a:cubicBezTo>
                      <a:pt x="199" y="586"/>
                      <a:pt x="243" y="597"/>
                      <a:pt x="287" y="597"/>
                    </a:cubicBezTo>
                    <a:cubicBezTo>
                      <a:pt x="296" y="597"/>
                      <a:pt x="305" y="597"/>
                      <a:pt x="314" y="596"/>
                    </a:cubicBezTo>
                    <a:cubicBezTo>
                      <a:pt x="372" y="591"/>
                      <a:pt x="431" y="564"/>
                      <a:pt x="473" y="527"/>
                    </a:cubicBezTo>
                    <a:cubicBezTo>
                      <a:pt x="521" y="484"/>
                      <a:pt x="548" y="426"/>
                      <a:pt x="548" y="367"/>
                    </a:cubicBezTo>
                    <a:cubicBezTo>
                      <a:pt x="553" y="293"/>
                      <a:pt x="521" y="224"/>
                      <a:pt x="463" y="171"/>
                    </a:cubicBezTo>
                    <a:cubicBezTo>
                      <a:pt x="479" y="160"/>
                      <a:pt x="494" y="144"/>
                      <a:pt x="500" y="123"/>
                    </a:cubicBezTo>
                    <a:cubicBezTo>
                      <a:pt x="510" y="70"/>
                      <a:pt x="484" y="17"/>
                      <a:pt x="43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10"/>
              <p:cNvSpPr/>
              <p:nvPr/>
            </p:nvSpPr>
            <p:spPr>
              <a:xfrm>
                <a:off x="668851" y="10196773"/>
                <a:ext cx="473" cy="812"/>
              </a:xfrm>
              <a:custGeom>
                <a:rect b="b" l="l" r="r" t="t"/>
                <a:pathLst>
                  <a:path extrusionOk="0" h="12" w="7">
                    <a:moveTo>
                      <a:pt x="1" y="1"/>
                    </a:moveTo>
                    <a:lnTo>
                      <a:pt x="6" y="12"/>
                    </a:lnTo>
                    <a:cubicBezTo>
                      <a:pt x="6" y="12"/>
                      <a:pt x="6" y="6"/>
                      <a:pt x="1" y="1"/>
                    </a:cubicBezTo>
                    <a:close/>
                  </a:path>
                </a:pathLst>
              </a:custGeom>
              <a:solidFill>
                <a:srgbClr val="040218">
                  <a:alpha val="9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82" name="Google Shape;2982;p10"/>
            <p:cNvSpPr/>
            <p:nvPr/>
          </p:nvSpPr>
          <p:spPr>
            <a:xfrm rot="1118804">
              <a:off x="-5153813" y="9018977"/>
              <a:ext cx="321189" cy="299351"/>
            </a:xfrm>
            <a:custGeom>
              <a:rect b="b" l="l" r="r" t="t"/>
              <a:pathLst>
                <a:path extrusionOk="0" h="2661" w="2855">
                  <a:moveTo>
                    <a:pt x="2652" y="240"/>
                  </a:moveTo>
                  <a:lnTo>
                    <a:pt x="2652" y="564"/>
                  </a:lnTo>
                  <a:cubicBezTo>
                    <a:pt x="2636" y="564"/>
                    <a:pt x="2620" y="570"/>
                    <a:pt x="2610" y="580"/>
                  </a:cubicBezTo>
                  <a:cubicBezTo>
                    <a:pt x="2382" y="694"/>
                    <a:pt x="2132" y="751"/>
                    <a:pt x="1879" y="751"/>
                  </a:cubicBezTo>
                  <a:cubicBezTo>
                    <a:pt x="1730" y="751"/>
                    <a:pt x="1581" y="731"/>
                    <a:pt x="1435" y="692"/>
                  </a:cubicBezTo>
                  <a:cubicBezTo>
                    <a:pt x="1427" y="691"/>
                    <a:pt x="1420" y="690"/>
                    <a:pt x="1412" y="690"/>
                  </a:cubicBezTo>
                  <a:cubicBezTo>
                    <a:pt x="1390" y="690"/>
                    <a:pt x="1371" y="696"/>
                    <a:pt x="1355" y="708"/>
                  </a:cubicBezTo>
                  <a:lnTo>
                    <a:pt x="1355" y="267"/>
                  </a:lnTo>
                  <a:cubicBezTo>
                    <a:pt x="1554" y="308"/>
                    <a:pt x="1754" y="330"/>
                    <a:pt x="1954" y="330"/>
                  </a:cubicBezTo>
                  <a:cubicBezTo>
                    <a:pt x="2189" y="330"/>
                    <a:pt x="2423" y="300"/>
                    <a:pt x="2652" y="240"/>
                  </a:cubicBezTo>
                  <a:close/>
                  <a:moveTo>
                    <a:pt x="2439" y="1773"/>
                  </a:moveTo>
                  <a:cubicBezTo>
                    <a:pt x="2502" y="1773"/>
                    <a:pt x="2564" y="1779"/>
                    <a:pt x="2626" y="1792"/>
                  </a:cubicBezTo>
                  <a:cubicBezTo>
                    <a:pt x="2631" y="1795"/>
                    <a:pt x="2635" y="1796"/>
                    <a:pt x="2639" y="1796"/>
                  </a:cubicBezTo>
                  <a:cubicBezTo>
                    <a:pt x="2643" y="1796"/>
                    <a:pt x="2647" y="1795"/>
                    <a:pt x="2652" y="1792"/>
                  </a:cubicBezTo>
                  <a:lnTo>
                    <a:pt x="2652" y="1845"/>
                  </a:lnTo>
                  <a:cubicBezTo>
                    <a:pt x="2652" y="1851"/>
                    <a:pt x="2652" y="1856"/>
                    <a:pt x="2652" y="1861"/>
                  </a:cubicBezTo>
                  <a:cubicBezTo>
                    <a:pt x="2674" y="2015"/>
                    <a:pt x="2610" y="2170"/>
                    <a:pt x="2482" y="2265"/>
                  </a:cubicBezTo>
                  <a:lnTo>
                    <a:pt x="2488" y="2260"/>
                  </a:lnTo>
                  <a:lnTo>
                    <a:pt x="2488" y="2260"/>
                  </a:lnTo>
                  <a:cubicBezTo>
                    <a:pt x="2377" y="2339"/>
                    <a:pt x="2245" y="2382"/>
                    <a:pt x="2112" y="2382"/>
                  </a:cubicBezTo>
                  <a:cubicBezTo>
                    <a:pt x="2085" y="2382"/>
                    <a:pt x="2057" y="2380"/>
                    <a:pt x="2030" y="2377"/>
                  </a:cubicBezTo>
                  <a:cubicBezTo>
                    <a:pt x="1919" y="2361"/>
                    <a:pt x="1728" y="2302"/>
                    <a:pt x="1765" y="2154"/>
                  </a:cubicBezTo>
                  <a:cubicBezTo>
                    <a:pt x="1802" y="2005"/>
                    <a:pt x="1972" y="1898"/>
                    <a:pt x="2100" y="1840"/>
                  </a:cubicBezTo>
                  <a:cubicBezTo>
                    <a:pt x="2207" y="1795"/>
                    <a:pt x="2323" y="1773"/>
                    <a:pt x="2439" y="1773"/>
                  </a:cubicBezTo>
                  <a:close/>
                  <a:moveTo>
                    <a:pt x="935" y="1854"/>
                  </a:moveTo>
                  <a:cubicBezTo>
                    <a:pt x="1001" y="1854"/>
                    <a:pt x="1067" y="1862"/>
                    <a:pt x="1132" y="1877"/>
                  </a:cubicBezTo>
                  <a:lnTo>
                    <a:pt x="1154" y="1877"/>
                  </a:lnTo>
                  <a:lnTo>
                    <a:pt x="1154" y="1930"/>
                  </a:lnTo>
                  <a:cubicBezTo>
                    <a:pt x="1154" y="1936"/>
                    <a:pt x="1154" y="1941"/>
                    <a:pt x="1154" y="1946"/>
                  </a:cubicBezTo>
                  <a:cubicBezTo>
                    <a:pt x="1169" y="2095"/>
                    <a:pt x="1106" y="2249"/>
                    <a:pt x="983" y="2340"/>
                  </a:cubicBezTo>
                  <a:lnTo>
                    <a:pt x="989" y="2340"/>
                  </a:lnTo>
                  <a:cubicBezTo>
                    <a:pt x="878" y="2419"/>
                    <a:pt x="746" y="2462"/>
                    <a:pt x="613" y="2462"/>
                  </a:cubicBezTo>
                  <a:cubicBezTo>
                    <a:pt x="586" y="2462"/>
                    <a:pt x="559" y="2460"/>
                    <a:pt x="532" y="2457"/>
                  </a:cubicBezTo>
                  <a:cubicBezTo>
                    <a:pt x="420" y="2441"/>
                    <a:pt x="229" y="2382"/>
                    <a:pt x="266" y="2233"/>
                  </a:cubicBezTo>
                  <a:cubicBezTo>
                    <a:pt x="303" y="2085"/>
                    <a:pt x="473" y="1978"/>
                    <a:pt x="606" y="1920"/>
                  </a:cubicBezTo>
                  <a:cubicBezTo>
                    <a:pt x="710" y="1876"/>
                    <a:pt x="822" y="1854"/>
                    <a:pt x="935" y="1854"/>
                  </a:cubicBezTo>
                  <a:close/>
                  <a:moveTo>
                    <a:pt x="2748" y="1"/>
                  </a:moveTo>
                  <a:cubicBezTo>
                    <a:pt x="2745" y="1"/>
                    <a:pt x="2741" y="1"/>
                    <a:pt x="2737" y="1"/>
                  </a:cubicBezTo>
                  <a:cubicBezTo>
                    <a:pt x="2711" y="1"/>
                    <a:pt x="2684" y="17"/>
                    <a:pt x="2668" y="44"/>
                  </a:cubicBezTo>
                  <a:lnTo>
                    <a:pt x="2636" y="44"/>
                  </a:lnTo>
                  <a:cubicBezTo>
                    <a:pt x="2408" y="105"/>
                    <a:pt x="2173" y="135"/>
                    <a:pt x="1937" y="135"/>
                  </a:cubicBezTo>
                  <a:cubicBezTo>
                    <a:pt x="1723" y="135"/>
                    <a:pt x="1510" y="110"/>
                    <a:pt x="1302" y="60"/>
                  </a:cubicBezTo>
                  <a:cubicBezTo>
                    <a:pt x="1233" y="60"/>
                    <a:pt x="1175" y="102"/>
                    <a:pt x="1154" y="166"/>
                  </a:cubicBezTo>
                  <a:lnTo>
                    <a:pt x="1154" y="1675"/>
                  </a:lnTo>
                  <a:cubicBezTo>
                    <a:pt x="1084" y="1661"/>
                    <a:pt x="1014" y="1654"/>
                    <a:pt x="943" y="1654"/>
                  </a:cubicBezTo>
                  <a:cubicBezTo>
                    <a:pt x="808" y="1654"/>
                    <a:pt x="673" y="1680"/>
                    <a:pt x="548" y="1728"/>
                  </a:cubicBezTo>
                  <a:cubicBezTo>
                    <a:pt x="351" y="1808"/>
                    <a:pt x="144" y="1952"/>
                    <a:pt x="75" y="2164"/>
                  </a:cubicBezTo>
                  <a:cubicBezTo>
                    <a:pt x="0" y="2393"/>
                    <a:pt x="181" y="2573"/>
                    <a:pt x="393" y="2632"/>
                  </a:cubicBezTo>
                  <a:cubicBezTo>
                    <a:pt x="465" y="2651"/>
                    <a:pt x="538" y="2660"/>
                    <a:pt x="610" y="2660"/>
                  </a:cubicBezTo>
                  <a:cubicBezTo>
                    <a:pt x="760" y="2660"/>
                    <a:pt x="908" y="2620"/>
                    <a:pt x="1037" y="2542"/>
                  </a:cubicBezTo>
                  <a:cubicBezTo>
                    <a:pt x="1239" y="2425"/>
                    <a:pt x="1355" y="2207"/>
                    <a:pt x="1350" y="1973"/>
                  </a:cubicBezTo>
                  <a:lnTo>
                    <a:pt x="1350" y="1968"/>
                  </a:lnTo>
                  <a:lnTo>
                    <a:pt x="1350" y="867"/>
                  </a:lnTo>
                  <a:cubicBezTo>
                    <a:pt x="1355" y="873"/>
                    <a:pt x="1366" y="878"/>
                    <a:pt x="1377" y="883"/>
                  </a:cubicBezTo>
                  <a:cubicBezTo>
                    <a:pt x="1537" y="928"/>
                    <a:pt x="1702" y="950"/>
                    <a:pt x="1867" y="950"/>
                  </a:cubicBezTo>
                  <a:cubicBezTo>
                    <a:pt x="2134" y="950"/>
                    <a:pt x="2401" y="892"/>
                    <a:pt x="2647" y="777"/>
                  </a:cubicBezTo>
                  <a:lnTo>
                    <a:pt x="2647" y="1601"/>
                  </a:lnTo>
                  <a:cubicBezTo>
                    <a:pt x="2578" y="1586"/>
                    <a:pt x="2508" y="1579"/>
                    <a:pt x="2438" y="1579"/>
                  </a:cubicBezTo>
                  <a:cubicBezTo>
                    <a:pt x="2305" y="1579"/>
                    <a:pt x="2172" y="1605"/>
                    <a:pt x="2046" y="1654"/>
                  </a:cubicBezTo>
                  <a:cubicBezTo>
                    <a:pt x="1850" y="1739"/>
                    <a:pt x="1642" y="1883"/>
                    <a:pt x="1573" y="2090"/>
                  </a:cubicBezTo>
                  <a:cubicBezTo>
                    <a:pt x="1499" y="2324"/>
                    <a:pt x="1680" y="2499"/>
                    <a:pt x="1887" y="2558"/>
                  </a:cubicBezTo>
                  <a:cubicBezTo>
                    <a:pt x="1959" y="2577"/>
                    <a:pt x="2033" y="2586"/>
                    <a:pt x="2106" y="2586"/>
                  </a:cubicBezTo>
                  <a:cubicBezTo>
                    <a:pt x="2255" y="2586"/>
                    <a:pt x="2404" y="2547"/>
                    <a:pt x="2535" y="2472"/>
                  </a:cubicBezTo>
                  <a:cubicBezTo>
                    <a:pt x="2737" y="2356"/>
                    <a:pt x="2854" y="2132"/>
                    <a:pt x="2844" y="1898"/>
                  </a:cubicBezTo>
                  <a:cubicBezTo>
                    <a:pt x="2849" y="1898"/>
                    <a:pt x="2849" y="1893"/>
                    <a:pt x="2844" y="1893"/>
                  </a:cubicBezTo>
                  <a:lnTo>
                    <a:pt x="2849" y="86"/>
                  </a:lnTo>
                  <a:cubicBezTo>
                    <a:pt x="2844" y="36"/>
                    <a:pt x="2802" y="1"/>
                    <a:pt x="2748" y="1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0"/>
            <p:cNvSpPr/>
            <p:nvPr/>
          </p:nvSpPr>
          <p:spPr>
            <a:xfrm>
              <a:off x="-7970886" y="10066543"/>
              <a:ext cx="269416" cy="235936"/>
            </a:xfrm>
            <a:custGeom>
              <a:rect b="b" l="l" r="r" t="t"/>
              <a:pathLst>
                <a:path extrusionOk="0" h="2083" w="2379">
                  <a:moveTo>
                    <a:pt x="1153" y="975"/>
                  </a:moveTo>
                  <a:cubicBezTo>
                    <a:pt x="1296" y="975"/>
                    <a:pt x="1440" y="991"/>
                    <a:pt x="1583" y="1002"/>
                  </a:cubicBezTo>
                  <a:cubicBezTo>
                    <a:pt x="1526" y="1117"/>
                    <a:pt x="1468" y="1232"/>
                    <a:pt x="1411" y="1342"/>
                  </a:cubicBezTo>
                  <a:lnTo>
                    <a:pt x="1411" y="1342"/>
                  </a:lnTo>
                  <a:lnTo>
                    <a:pt x="972" y="1299"/>
                  </a:lnTo>
                  <a:lnTo>
                    <a:pt x="1153" y="975"/>
                  </a:lnTo>
                  <a:close/>
                  <a:moveTo>
                    <a:pt x="1522" y="0"/>
                  </a:moveTo>
                  <a:cubicBezTo>
                    <a:pt x="1490" y="0"/>
                    <a:pt x="1457" y="17"/>
                    <a:pt x="1435" y="56"/>
                  </a:cubicBezTo>
                  <a:lnTo>
                    <a:pt x="1440" y="56"/>
                  </a:lnTo>
                  <a:lnTo>
                    <a:pt x="1031" y="779"/>
                  </a:lnTo>
                  <a:cubicBezTo>
                    <a:pt x="861" y="779"/>
                    <a:pt x="691" y="779"/>
                    <a:pt x="515" y="789"/>
                  </a:cubicBezTo>
                  <a:cubicBezTo>
                    <a:pt x="391" y="794"/>
                    <a:pt x="388" y="986"/>
                    <a:pt x="506" y="986"/>
                  </a:cubicBezTo>
                  <a:cubicBezTo>
                    <a:pt x="509" y="986"/>
                    <a:pt x="512" y="986"/>
                    <a:pt x="515" y="986"/>
                  </a:cubicBezTo>
                  <a:cubicBezTo>
                    <a:pt x="648" y="981"/>
                    <a:pt x="781" y="975"/>
                    <a:pt x="919" y="975"/>
                  </a:cubicBezTo>
                  <a:lnTo>
                    <a:pt x="749" y="1278"/>
                  </a:lnTo>
                  <a:lnTo>
                    <a:pt x="127" y="1214"/>
                  </a:lnTo>
                  <a:cubicBezTo>
                    <a:pt x="122" y="1214"/>
                    <a:pt x="118" y="1214"/>
                    <a:pt x="113" y="1214"/>
                  </a:cubicBezTo>
                  <a:cubicBezTo>
                    <a:pt x="0" y="1214"/>
                    <a:pt x="10" y="1401"/>
                    <a:pt x="127" y="1411"/>
                  </a:cubicBezTo>
                  <a:lnTo>
                    <a:pt x="643" y="1464"/>
                  </a:lnTo>
                  <a:lnTo>
                    <a:pt x="377" y="1937"/>
                  </a:lnTo>
                  <a:cubicBezTo>
                    <a:pt x="340" y="2015"/>
                    <a:pt x="403" y="2082"/>
                    <a:pt x="468" y="2082"/>
                  </a:cubicBezTo>
                  <a:cubicBezTo>
                    <a:pt x="497" y="2082"/>
                    <a:pt x="526" y="2069"/>
                    <a:pt x="547" y="2038"/>
                  </a:cubicBezTo>
                  <a:lnTo>
                    <a:pt x="861" y="1491"/>
                  </a:lnTo>
                  <a:lnTo>
                    <a:pt x="1318" y="1539"/>
                  </a:lnTo>
                  <a:cubicBezTo>
                    <a:pt x="1259" y="1656"/>
                    <a:pt x="1201" y="1772"/>
                    <a:pt x="1142" y="1895"/>
                  </a:cubicBezTo>
                  <a:cubicBezTo>
                    <a:pt x="1102" y="1975"/>
                    <a:pt x="1170" y="2048"/>
                    <a:pt x="1235" y="2048"/>
                  </a:cubicBezTo>
                  <a:cubicBezTo>
                    <a:pt x="1265" y="2048"/>
                    <a:pt x="1294" y="2032"/>
                    <a:pt x="1312" y="1996"/>
                  </a:cubicBezTo>
                  <a:cubicBezTo>
                    <a:pt x="1387" y="1852"/>
                    <a:pt x="1456" y="1703"/>
                    <a:pt x="1530" y="1560"/>
                  </a:cubicBezTo>
                  <a:lnTo>
                    <a:pt x="2141" y="1624"/>
                  </a:lnTo>
                  <a:cubicBezTo>
                    <a:pt x="2145" y="1624"/>
                    <a:pt x="2148" y="1624"/>
                    <a:pt x="2151" y="1624"/>
                  </a:cubicBezTo>
                  <a:cubicBezTo>
                    <a:pt x="2269" y="1624"/>
                    <a:pt x="2266" y="1437"/>
                    <a:pt x="2141" y="1422"/>
                  </a:cubicBezTo>
                  <a:lnTo>
                    <a:pt x="1621" y="1369"/>
                  </a:lnTo>
                  <a:cubicBezTo>
                    <a:pt x="1679" y="1257"/>
                    <a:pt x="1732" y="1140"/>
                    <a:pt x="1791" y="1028"/>
                  </a:cubicBezTo>
                  <a:cubicBezTo>
                    <a:pt x="1929" y="1044"/>
                    <a:pt x="2067" y="1066"/>
                    <a:pt x="2205" y="1092"/>
                  </a:cubicBezTo>
                  <a:cubicBezTo>
                    <a:pt x="2214" y="1094"/>
                    <a:pt x="2223" y="1095"/>
                    <a:pt x="2231" y="1095"/>
                  </a:cubicBezTo>
                  <a:cubicBezTo>
                    <a:pt x="2348" y="1095"/>
                    <a:pt x="2378" y="926"/>
                    <a:pt x="2264" y="901"/>
                  </a:cubicBezTo>
                  <a:cubicBezTo>
                    <a:pt x="2136" y="880"/>
                    <a:pt x="2009" y="858"/>
                    <a:pt x="1886" y="842"/>
                  </a:cubicBezTo>
                  <a:lnTo>
                    <a:pt x="2126" y="348"/>
                  </a:lnTo>
                  <a:cubicBezTo>
                    <a:pt x="2166" y="271"/>
                    <a:pt x="2097" y="199"/>
                    <a:pt x="2031" y="199"/>
                  </a:cubicBezTo>
                  <a:cubicBezTo>
                    <a:pt x="2002" y="199"/>
                    <a:pt x="1973" y="213"/>
                    <a:pt x="1955" y="247"/>
                  </a:cubicBezTo>
                  <a:lnTo>
                    <a:pt x="1674" y="816"/>
                  </a:lnTo>
                  <a:cubicBezTo>
                    <a:pt x="1536" y="800"/>
                    <a:pt x="1397" y="789"/>
                    <a:pt x="1259" y="784"/>
                  </a:cubicBezTo>
                  <a:lnTo>
                    <a:pt x="1610" y="157"/>
                  </a:lnTo>
                  <a:cubicBezTo>
                    <a:pt x="1657" y="74"/>
                    <a:pt x="1591" y="0"/>
                    <a:pt x="1522" y="0"/>
                  </a:cubicBezTo>
                  <a:close/>
                </a:path>
              </a:pathLst>
            </a:custGeom>
            <a:solidFill>
              <a:srgbClr val="040218">
                <a:alpha val="9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4" name="Google Shape;2984;p10"/>
          <p:cNvGrpSpPr/>
          <p:nvPr/>
        </p:nvGrpSpPr>
        <p:grpSpPr>
          <a:xfrm rot="5400000">
            <a:off x="4946135" y="3236919"/>
            <a:ext cx="1027589" cy="2870012"/>
            <a:chOff x="6775600" y="1975875"/>
            <a:chExt cx="609050" cy="1701050"/>
          </a:xfrm>
        </p:grpSpPr>
        <p:sp>
          <p:nvSpPr>
            <p:cNvPr id="2985" name="Google Shape;2985;p10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0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10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10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0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10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10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0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0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0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0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0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10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10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10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10"/>
            <p:cNvSpPr/>
            <p:nvPr/>
          </p:nvSpPr>
          <p:spPr>
            <a:xfrm>
              <a:off x="6775600" y="1979750"/>
              <a:ext cx="41475" cy="32750"/>
            </a:xfrm>
            <a:custGeom>
              <a:rect b="b" l="l" r="r" t="t"/>
              <a:pathLst>
                <a:path extrusionOk="0" h="1310" w="1659">
                  <a:moveTo>
                    <a:pt x="673" y="1"/>
                  </a:moveTo>
                  <a:cubicBezTo>
                    <a:pt x="630" y="1"/>
                    <a:pt x="585" y="5"/>
                    <a:pt x="537" y="13"/>
                  </a:cubicBezTo>
                  <a:cubicBezTo>
                    <a:pt x="144" y="80"/>
                    <a:pt x="0" y="373"/>
                    <a:pt x="240" y="679"/>
                  </a:cubicBezTo>
                  <a:cubicBezTo>
                    <a:pt x="336" y="804"/>
                    <a:pt x="494" y="876"/>
                    <a:pt x="590" y="996"/>
                  </a:cubicBezTo>
                  <a:cubicBezTo>
                    <a:pt x="753" y="1206"/>
                    <a:pt x="853" y="1309"/>
                    <a:pt x="959" y="1309"/>
                  </a:cubicBezTo>
                  <a:cubicBezTo>
                    <a:pt x="1050" y="1309"/>
                    <a:pt x="1144" y="1234"/>
                    <a:pt x="1285" y="1087"/>
                  </a:cubicBezTo>
                  <a:cubicBezTo>
                    <a:pt x="1419" y="933"/>
                    <a:pt x="1544" y="771"/>
                    <a:pt x="1659" y="598"/>
                  </a:cubicBezTo>
                  <a:cubicBezTo>
                    <a:pt x="1307" y="372"/>
                    <a:pt x="1089" y="1"/>
                    <a:pt x="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10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10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10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10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10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10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10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10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10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10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10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10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10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10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10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10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10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10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10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10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10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10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10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10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10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10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10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10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10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10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10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10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10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10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10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10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0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0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0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0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0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0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0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lackey"/>
              <a:buNone/>
              <a:defRPr sz="28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lackey"/>
              <a:buNone/>
              <a:defRPr sz="28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lackey"/>
              <a:buNone/>
              <a:defRPr sz="28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lackey"/>
              <a:buNone/>
              <a:defRPr sz="28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lackey"/>
              <a:buNone/>
              <a:defRPr sz="28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lackey"/>
              <a:buNone/>
              <a:defRPr sz="28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lackey"/>
              <a:buNone/>
              <a:defRPr sz="28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lackey"/>
              <a:buNone/>
              <a:defRPr sz="28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lackey"/>
              <a:buNone/>
              <a:defRPr sz="2800">
                <a:solidFill>
                  <a:schemeClr val="dk2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da"/>
              <a:buChar char="●"/>
              <a:defRPr sz="18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da"/>
              <a:buChar char="○"/>
              <a:defRPr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da"/>
              <a:buChar char="■"/>
              <a:defRPr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da"/>
              <a:buChar char="●"/>
              <a:defRPr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da"/>
              <a:buChar char="○"/>
              <a:defRPr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da"/>
              <a:buChar char="■"/>
              <a:defRPr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da"/>
              <a:buChar char="●"/>
              <a:defRPr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da"/>
              <a:buChar char="○"/>
              <a:defRPr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da"/>
              <a:buChar char="■"/>
              <a:defRPr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hyperlink" Target="http://drive.google.com/file/d/1CyMVhRq_byFZD1rNvBZoO1sUJxpQ4lcv/view" TargetMode="External"/><Relationship Id="rId5" Type="http://schemas.openxmlformats.org/officeDocument/2006/relationships/hyperlink" Target="http://drive.google.com/file/d/1veTAOwNLAu3ark5RrYWZz9nA6PezzA6S/view" TargetMode="External"/><Relationship Id="rId6" Type="http://schemas.openxmlformats.org/officeDocument/2006/relationships/image" Target="../media/image2.png"/><Relationship Id="rId7" Type="http://schemas.openxmlformats.org/officeDocument/2006/relationships/hyperlink" Target="http://drive.google.com/file/d/12qhM7lO_1kIp9fF07voJFuQYIsaDwxkJ/view" TargetMode="External"/><Relationship Id="rId8" Type="http://schemas.openxmlformats.org/officeDocument/2006/relationships/hyperlink" Target="http://drive.google.com/file/d/1tUHFsE3YoT4MoDkUXspDfbKFrp0fiw5x/view" TargetMode="External"/><Relationship Id="rId10" Type="http://schemas.openxmlformats.org/officeDocument/2006/relationships/hyperlink" Target="http://drive.google.com/file/d/1Y_2pQP7YBCZTLVTcc6vmtYtUbEXR8gvB/view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41" name="Shape 14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2" name="Google Shape;14042;p36"/>
          <p:cNvSpPr txBox="1"/>
          <p:nvPr>
            <p:ph type="ctrTitle"/>
          </p:nvPr>
        </p:nvSpPr>
        <p:spPr>
          <a:xfrm>
            <a:off x="4421710" y="1543210"/>
            <a:ext cx="4038900" cy="19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LINGUISTICS SLT BACKGROUNDER</a:t>
            </a:r>
            <a:endParaRPr sz="2500"/>
          </a:p>
          <a:p>
            <a:pPr indent="0" lvl="0" marL="0" rtl="0" algn="ctr">
              <a:spcBef>
                <a:spcPts val="200"/>
              </a:spcBef>
              <a:spcAft>
                <a:spcPts val="200"/>
              </a:spcAft>
              <a:buNone/>
            </a:pPr>
            <a:r>
              <a:rPr lang="en"/>
              <a:t> </a:t>
            </a:r>
            <a:r>
              <a:rPr lang="en" sz="3200">
                <a:solidFill>
                  <a:schemeClr val="accent1"/>
                </a:solidFill>
              </a:rPr>
              <a:t>Phonetics &amp; Phonology</a:t>
            </a:r>
            <a:endParaRPr sz="3200">
              <a:solidFill>
                <a:schemeClr val="accent1"/>
              </a:solidFill>
            </a:endParaRPr>
          </a:p>
        </p:txBody>
      </p:sp>
      <p:grpSp>
        <p:nvGrpSpPr>
          <p:cNvPr id="14043" name="Google Shape;14043;p36"/>
          <p:cNvGrpSpPr/>
          <p:nvPr/>
        </p:nvGrpSpPr>
        <p:grpSpPr>
          <a:xfrm>
            <a:off x="645362" y="1468202"/>
            <a:ext cx="3355876" cy="2219670"/>
            <a:chOff x="715550" y="1461852"/>
            <a:chExt cx="3708151" cy="2452674"/>
          </a:xfrm>
        </p:grpSpPr>
        <p:sp>
          <p:nvSpPr>
            <p:cNvPr id="14044" name="Google Shape;14044;p36"/>
            <p:cNvSpPr/>
            <p:nvPr/>
          </p:nvSpPr>
          <p:spPr>
            <a:xfrm>
              <a:off x="4123845" y="1861794"/>
              <a:ext cx="299856" cy="356041"/>
            </a:xfrm>
            <a:custGeom>
              <a:rect b="b" l="l" r="r" t="t"/>
              <a:pathLst>
                <a:path extrusionOk="0" h="3479" w="2930">
                  <a:moveTo>
                    <a:pt x="932" y="1"/>
                  </a:moveTo>
                  <a:cubicBezTo>
                    <a:pt x="401" y="1"/>
                    <a:pt x="0" y="404"/>
                    <a:pt x="0" y="404"/>
                  </a:cubicBezTo>
                  <a:cubicBezTo>
                    <a:pt x="135" y="363"/>
                    <a:pt x="265" y="344"/>
                    <a:pt x="390" y="344"/>
                  </a:cubicBezTo>
                  <a:cubicBezTo>
                    <a:pt x="1109" y="344"/>
                    <a:pt x="1652" y="959"/>
                    <a:pt x="1856" y="1427"/>
                  </a:cubicBezTo>
                  <a:cubicBezTo>
                    <a:pt x="2090" y="1983"/>
                    <a:pt x="2014" y="2614"/>
                    <a:pt x="1579" y="3479"/>
                  </a:cubicBezTo>
                  <a:cubicBezTo>
                    <a:pt x="1579" y="3479"/>
                    <a:pt x="2930" y="2229"/>
                    <a:pt x="2172" y="916"/>
                  </a:cubicBezTo>
                  <a:cubicBezTo>
                    <a:pt x="1759" y="207"/>
                    <a:pt x="1312" y="1"/>
                    <a:pt x="9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36"/>
            <p:cNvSpPr/>
            <p:nvPr/>
          </p:nvSpPr>
          <p:spPr>
            <a:xfrm>
              <a:off x="1089394" y="2202788"/>
              <a:ext cx="3040521" cy="1711739"/>
            </a:xfrm>
            <a:custGeom>
              <a:rect b="b" l="l" r="r" t="t"/>
              <a:pathLst>
                <a:path extrusionOk="0" h="16726" w="29710">
                  <a:moveTo>
                    <a:pt x="12521" y="1"/>
                  </a:moveTo>
                  <a:cubicBezTo>
                    <a:pt x="5932" y="1"/>
                    <a:pt x="1" y="695"/>
                    <a:pt x="590" y="1675"/>
                  </a:cubicBezTo>
                  <a:cubicBezTo>
                    <a:pt x="7327" y="12805"/>
                    <a:pt x="12270" y="16335"/>
                    <a:pt x="18072" y="16701"/>
                  </a:cubicBezTo>
                  <a:cubicBezTo>
                    <a:pt x="18331" y="16717"/>
                    <a:pt x="18586" y="16725"/>
                    <a:pt x="18838" y="16725"/>
                  </a:cubicBezTo>
                  <a:cubicBezTo>
                    <a:pt x="24534" y="16725"/>
                    <a:pt x="28486" y="12695"/>
                    <a:pt x="28831" y="11044"/>
                  </a:cubicBezTo>
                  <a:cubicBezTo>
                    <a:pt x="28843" y="10987"/>
                    <a:pt x="28357" y="5873"/>
                    <a:pt x="28913" y="3903"/>
                  </a:cubicBezTo>
                  <a:cubicBezTo>
                    <a:pt x="29710" y="1049"/>
                    <a:pt x="20619" y="1"/>
                    <a:pt x="12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36"/>
            <p:cNvSpPr/>
            <p:nvPr/>
          </p:nvSpPr>
          <p:spPr>
            <a:xfrm>
              <a:off x="957173" y="1639411"/>
              <a:ext cx="3324617" cy="2225179"/>
            </a:xfrm>
            <a:custGeom>
              <a:rect b="b" l="l" r="r" t="t"/>
              <a:pathLst>
                <a:path extrusionOk="0" h="21743" w="32486">
                  <a:moveTo>
                    <a:pt x="2374" y="0"/>
                  </a:moveTo>
                  <a:cubicBezTo>
                    <a:pt x="2374" y="0"/>
                    <a:pt x="2201" y="59"/>
                    <a:pt x="1680" y="235"/>
                  </a:cubicBezTo>
                  <a:cubicBezTo>
                    <a:pt x="1" y="803"/>
                    <a:pt x="241" y="4566"/>
                    <a:pt x="1718" y="6908"/>
                  </a:cubicBezTo>
                  <a:cubicBezTo>
                    <a:pt x="8448" y="17616"/>
                    <a:pt x="13827" y="21366"/>
                    <a:pt x="19629" y="21720"/>
                  </a:cubicBezTo>
                  <a:cubicBezTo>
                    <a:pt x="19885" y="21735"/>
                    <a:pt x="20136" y="21742"/>
                    <a:pt x="20383" y="21742"/>
                  </a:cubicBezTo>
                  <a:cubicBezTo>
                    <a:pt x="26037" y="21742"/>
                    <a:pt x="29430" y="17862"/>
                    <a:pt x="29775" y="16271"/>
                  </a:cubicBezTo>
                  <a:cubicBezTo>
                    <a:pt x="29883" y="15766"/>
                    <a:pt x="29535" y="12363"/>
                    <a:pt x="30154" y="10090"/>
                  </a:cubicBezTo>
                  <a:cubicBezTo>
                    <a:pt x="30546" y="8632"/>
                    <a:pt x="31644" y="6492"/>
                    <a:pt x="32124" y="5374"/>
                  </a:cubicBezTo>
                  <a:cubicBezTo>
                    <a:pt x="32485" y="4528"/>
                    <a:pt x="31853" y="3358"/>
                    <a:pt x="31106" y="3358"/>
                  </a:cubicBezTo>
                  <a:cubicBezTo>
                    <a:pt x="31017" y="3358"/>
                    <a:pt x="30927" y="3375"/>
                    <a:pt x="30836" y="3411"/>
                  </a:cubicBezTo>
                  <a:cubicBezTo>
                    <a:pt x="29570" y="3907"/>
                    <a:pt x="25468" y="5273"/>
                    <a:pt x="20914" y="5273"/>
                  </a:cubicBezTo>
                  <a:cubicBezTo>
                    <a:pt x="20425" y="5273"/>
                    <a:pt x="19930" y="5257"/>
                    <a:pt x="19434" y="5222"/>
                  </a:cubicBezTo>
                  <a:cubicBezTo>
                    <a:pt x="12602" y="4749"/>
                    <a:pt x="4711" y="1207"/>
                    <a:pt x="2722" y="266"/>
                  </a:cubicBezTo>
                  <a:cubicBezTo>
                    <a:pt x="2546" y="184"/>
                    <a:pt x="2359" y="142"/>
                    <a:pt x="2171" y="142"/>
                  </a:cubicBezTo>
                  <a:cubicBezTo>
                    <a:pt x="2027" y="142"/>
                    <a:pt x="1883" y="167"/>
                    <a:pt x="1743" y="216"/>
                  </a:cubicBezTo>
                  <a:cubicBezTo>
                    <a:pt x="1718" y="224"/>
                    <a:pt x="1707" y="228"/>
                    <a:pt x="1706" y="228"/>
                  </a:cubicBezTo>
                  <a:cubicBezTo>
                    <a:pt x="1704" y="228"/>
                    <a:pt x="2375" y="0"/>
                    <a:pt x="2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36"/>
            <p:cNvSpPr/>
            <p:nvPr/>
          </p:nvSpPr>
          <p:spPr>
            <a:xfrm>
              <a:off x="1035257" y="1710025"/>
              <a:ext cx="3222789" cy="1900658"/>
            </a:xfrm>
            <a:custGeom>
              <a:rect b="b" l="l" r="r" t="t"/>
              <a:pathLst>
                <a:path extrusionOk="0" h="18572" w="31491">
                  <a:moveTo>
                    <a:pt x="1559" y="1"/>
                  </a:moveTo>
                  <a:cubicBezTo>
                    <a:pt x="1" y="1"/>
                    <a:pt x="307" y="3866"/>
                    <a:pt x="1296" y="5669"/>
                  </a:cubicBezTo>
                  <a:cubicBezTo>
                    <a:pt x="4951" y="12349"/>
                    <a:pt x="11000" y="18113"/>
                    <a:pt x="18103" y="18555"/>
                  </a:cubicBezTo>
                  <a:cubicBezTo>
                    <a:pt x="18283" y="18566"/>
                    <a:pt x="18469" y="18572"/>
                    <a:pt x="18659" y="18572"/>
                  </a:cubicBezTo>
                  <a:cubicBezTo>
                    <a:pt x="22246" y="18572"/>
                    <a:pt x="27285" y="16597"/>
                    <a:pt x="28280" y="15158"/>
                  </a:cubicBezTo>
                  <a:cubicBezTo>
                    <a:pt x="28728" y="14502"/>
                    <a:pt x="28349" y="11250"/>
                    <a:pt x="28924" y="9116"/>
                  </a:cubicBezTo>
                  <a:cubicBezTo>
                    <a:pt x="29290" y="7740"/>
                    <a:pt x="30155" y="5966"/>
                    <a:pt x="30887" y="5088"/>
                  </a:cubicBezTo>
                  <a:cubicBezTo>
                    <a:pt x="31491" y="4370"/>
                    <a:pt x="30877" y="3202"/>
                    <a:pt x="29942" y="3202"/>
                  </a:cubicBezTo>
                  <a:cubicBezTo>
                    <a:pt x="29743" y="3202"/>
                    <a:pt x="29529" y="3255"/>
                    <a:pt x="29309" y="3377"/>
                  </a:cubicBezTo>
                  <a:cubicBezTo>
                    <a:pt x="28208" y="3989"/>
                    <a:pt x="24343" y="5091"/>
                    <a:pt x="20112" y="5091"/>
                  </a:cubicBezTo>
                  <a:cubicBezTo>
                    <a:pt x="19587" y="5091"/>
                    <a:pt x="19057" y="5074"/>
                    <a:pt x="18526" y="5038"/>
                  </a:cubicBezTo>
                  <a:cubicBezTo>
                    <a:pt x="12098" y="4589"/>
                    <a:pt x="4074" y="1098"/>
                    <a:pt x="2186" y="170"/>
                  </a:cubicBezTo>
                  <a:cubicBezTo>
                    <a:pt x="1950" y="54"/>
                    <a:pt x="1742" y="1"/>
                    <a:pt x="1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36"/>
            <p:cNvSpPr/>
            <p:nvPr/>
          </p:nvSpPr>
          <p:spPr>
            <a:xfrm>
              <a:off x="1104029" y="1755668"/>
              <a:ext cx="3084528" cy="1812339"/>
            </a:xfrm>
            <a:custGeom>
              <a:rect b="b" l="l" r="r" t="t"/>
              <a:pathLst>
                <a:path extrusionOk="0" h="17709" w="30140">
                  <a:moveTo>
                    <a:pt x="1511" y="1"/>
                  </a:moveTo>
                  <a:cubicBezTo>
                    <a:pt x="1" y="1"/>
                    <a:pt x="162" y="4240"/>
                    <a:pt x="1520" y="6536"/>
                  </a:cubicBezTo>
                  <a:cubicBezTo>
                    <a:pt x="6111" y="14291"/>
                    <a:pt x="12595" y="17709"/>
                    <a:pt x="18054" y="17709"/>
                  </a:cubicBezTo>
                  <a:cubicBezTo>
                    <a:pt x="18226" y="17709"/>
                    <a:pt x="18397" y="17705"/>
                    <a:pt x="18567" y="17698"/>
                  </a:cubicBezTo>
                  <a:cubicBezTo>
                    <a:pt x="22772" y="17528"/>
                    <a:pt x="26503" y="15773"/>
                    <a:pt x="27343" y="14497"/>
                  </a:cubicBezTo>
                  <a:cubicBezTo>
                    <a:pt x="27873" y="13689"/>
                    <a:pt x="27772" y="10690"/>
                    <a:pt x="28347" y="8639"/>
                  </a:cubicBezTo>
                  <a:cubicBezTo>
                    <a:pt x="28744" y="7237"/>
                    <a:pt x="29508" y="5463"/>
                    <a:pt x="29957" y="4478"/>
                  </a:cubicBezTo>
                  <a:cubicBezTo>
                    <a:pt x="30140" y="4074"/>
                    <a:pt x="29963" y="3588"/>
                    <a:pt x="29559" y="3392"/>
                  </a:cubicBezTo>
                  <a:cubicBezTo>
                    <a:pt x="29423" y="3329"/>
                    <a:pt x="29276" y="3297"/>
                    <a:pt x="29129" y="3297"/>
                  </a:cubicBezTo>
                  <a:cubicBezTo>
                    <a:pt x="29025" y="3297"/>
                    <a:pt x="28920" y="3314"/>
                    <a:pt x="28820" y="3348"/>
                  </a:cubicBezTo>
                  <a:cubicBezTo>
                    <a:pt x="27610" y="3751"/>
                    <a:pt x="23631" y="4948"/>
                    <a:pt x="19285" y="4948"/>
                  </a:cubicBezTo>
                  <a:cubicBezTo>
                    <a:pt x="18803" y="4948"/>
                    <a:pt x="18316" y="4933"/>
                    <a:pt x="17828" y="4901"/>
                  </a:cubicBezTo>
                  <a:cubicBezTo>
                    <a:pt x="10454" y="4421"/>
                    <a:pt x="3976" y="1195"/>
                    <a:pt x="2076" y="166"/>
                  </a:cubicBezTo>
                  <a:cubicBezTo>
                    <a:pt x="1867" y="53"/>
                    <a:pt x="1678" y="1"/>
                    <a:pt x="1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36"/>
            <p:cNvSpPr/>
            <p:nvPr/>
          </p:nvSpPr>
          <p:spPr>
            <a:xfrm>
              <a:off x="1925094" y="2489644"/>
              <a:ext cx="1477790" cy="700620"/>
            </a:xfrm>
            <a:custGeom>
              <a:rect b="b" l="l" r="r" t="t"/>
              <a:pathLst>
                <a:path extrusionOk="0" h="6846" w="14440">
                  <a:moveTo>
                    <a:pt x="6074" y="0"/>
                  </a:moveTo>
                  <a:cubicBezTo>
                    <a:pt x="2870" y="0"/>
                    <a:pt x="354" y="1102"/>
                    <a:pt x="190" y="2704"/>
                  </a:cubicBezTo>
                  <a:cubicBezTo>
                    <a:pt x="0" y="4548"/>
                    <a:pt x="2993" y="6372"/>
                    <a:pt x="6876" y="6770"/>
                  </a:cubicBezTo>
                  <a:cubicBezTo>
                    <a:pt x="7380" y="6821"/>
                    <a:pt x="7874" y="6845"/>
                    <a:pt x="8353" y="6845"/>
                  </a:cubicBezTo>
                  <a:cubicBezTo>
                    <a:pt x="11564" y="6845"/>
                    <a:pt x="14085" y="5748"/>
                    <a:pt x="14250" y="4143"/>
                  </a:cubicBezTo>
                  <a:cubicBezTo>
                    <a:pt x="14439" y="2294"/>
                    <a:pt x="11440" y="475"/>
                    <a:pt x="7564" y="78"/>
                  </a:cubicBezTo>
                  <a:cubicBezTo>
                    <a:pt x="7055" y="25"/>
                    <a:pt x="6557" y="0"/>
                    <a:pt x="6074" y="0"/>
                  </a:cubicBezTo>
                  <a:close/>
                </a:path>
              </a:pathLst>
            </a:custGeom>
            <a:solidFill>
              <a:srgbClr val="231A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36"/>
            <p:cNvSpPr/>
            <p:nvPr/>
          </p:nvSpPr>
          <p:spPr>
            <a:xfrm>
              <a:off x="1103927" y="1755668"/>
              <a:ext cx="3084630" cy="1354470"/>
            </a:xfrm>
            <a:custGeom>
              <a:rect b="b" l="l" r="r" t="t"/>
              <a:pathLst>
                <a:path extrusionOk="0" h="13235" w="30141">
                  <a:moveTo>
                    <a:pt x="1512" y="1"/>
                  </a:moveTo>
                  <a:cubicBezTo>
                    <a:pt x="1" y="1"/>
                    <a:pt x="157" y="4240"/>
                    <a:pt x="1515" y="6536"/>
                  </a:cubicBezTo>
                  <a:cubicBezTo>
                    <a:pt x="2153" y="7622"/>
                    <a:pt x="2866" y="8664"/>
                    <a:pt x="3636" y="9655"/>
                  </a:cubicBezTo>
                  <a:cubicBezTo>
                    <a:pt x="4688" y="7214"/>
                    <a:pt x="8661" y="5572"/>
                    <a:pt x="13324" y="5572"/>
                  </a:cubicBezTo>
                  <a:cubicBezTo>
                    <a:pt x="14512" y="5572"/>
                    <a:pt x="15743" y="5678"/>
                    <a:pt x="16983" y="5905"/>
                  </a:cubicBezTo>
                  <a:cubicBezTo>
                    <a:pt x="22577" y="6934"/>
                    <a:pt x="26491" y="10122"/>
                    <a:pt x="27691" y="13235"/>
                  </a:cubicBezTo>
                  <a:cubicBezTo>
                    <a:pt x="27874" y="11947"/>
                    <a:pt x="27950" y="10065"/>
                    <a:pt x="28348" y="8639"/>
                  </a:cubicBezTo>
                  <a:cubicBezTo>
                    <a:pt x="28745" y="7237"/>
                    <a:pt x="29509" y="5463"/>
                    <a:pt x="29958" y="4484"/>
                  </a:cubicBezTo>
                  <a:cubicBezTo>
                    <a:pt x="30141" y="4074"/>
                    <a:pt x="29964" y="3588"/>
                    <a:pt x="29560" y="3392"/>
                  </a:cubicBezTo>
                  <a:cubicBezTo>
                    <a:pt x="29424" y="3329"/>
                    <a:pt x="29277" y="3297"/>
                    <a:pt x="29129" y="3297"/>
                  </a:cubicBezTo>
                  <a:cubicBezTo>
                    <a:pt x="29024" y="3297"/>
                    <a:pt x="28917" y="3314"/>
                    <a:pt x="28815" y="3348"/>
                  </a:cubicBezTo>
                  <a:cubicBezTo>
                    <a:pt x="27610" y="3751"/>
                    <a:pt x="23632" y="4948"/>
                    <a:pt x="19286" y="4948"/>
                  </a:cubicBezTo>
                  <a:cubicBezTo>
                    <a:pt x="18804" y="4948"/>
                    <a:pt x="18317" y="4933"/>
                    <a:pt x="17829" y="4901"/>
                  </a:cubicBezTo>
                  <a:cubicBezTo>
                    <a:pt x="10455" y="4421"/>
                    <a:pt x="3971" y="1195"/>
                    <a:pt x="2077" y="166"/>
                  </a:cubicBezTo>
                  <a:cubicBezTo>
                    <a:pt x="1868" y="53"/>
                    <a:pt x="1679" y="1"/>
                    <a:pt x="1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36"/>
            <p:cNvSpPr/>
            <p:nvPr/>
          </p:nvSpPr>
          <p:spPr>
            <a:xfrm>
              <a:off x="2598381" y="2677641"/>
              <a:ext cx="1248343" cy="326260"/>
            </a:xfrm>
            <a:custGeom>
              <a:rect b="b" l="l" r="r" t="t"/>
              <a:pathLst>
                <a:path extrusionOk="0" h="3188" w="12198">
                  <a:moveTo>
                    <a:pt x="6378" y="0"/>
                  </a:moveTo>
                  <a:cubicBezTo>
                    <a:pt x="3787" y="0"/>
                    <a:pt x="860" y="843"/>
                    <a:pt x="0" y="1435"/>
                  </a:cubicBezTo>
                  <a:cubicBezTo>
                    <a:pt x="0" y="1435"/>
                    <a:pt x="8919" y="3187"/>
                    <a:pt x="11485" y="3187"/>
                  </a:cubicBezTo>
                  <a:cubicBezTo>
                    <a:pt x="11942" y="3187"/>
                    <a:pt x="12198" y="3132"/>
                    <a:pt x="12166" y="3001"/>
                  </a:cubicBezTo>
                  <a:cubicBezTo>
                    <a:pt x="11952" y="2130"/>
                    <a:pt x="11049" y="779"/>
                    <a:pt x="8208" y="173"/>
                  </a:cubicBezTo>
                  <a:cubicBezTo>
                    <a:pt x="7643" y="52"/>
                    <a:pt x="7021" y="0"/>
                    <a:pt x="6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36"/>
            <p:cNvSpPr/>
            <p:nvPr/>
          </p:nvSpPr>
          <p:spPr>
            <a:xfrm>
              <a:off x="1678252" y="2606004"/>
              <a:ext cx="1300127" cy="352561"/>
            </a:xfrm>
            <a:custGeom>
              <a:rect b="b" l="l" r="r" t="t"/>
              <a:pathLst>
                <a:path extrusionOk="0" h="3445" w="12704">
                  <a:moveTo>
                    <a:pt x="3926" y="0"/>
                  </a:moveTo>
                  <a:cubicBezTo>
                    <a:pt x="3890" y="0"/>
                    <a:pt x="3855" y="1"/>
                    <a:pt x="3820" y="1"/>
                  </a:cubicBezTo>
                  <a:cubicBezTo>
                    <a:pt x="916" y="52"/>
                    <a:pt x="310" y="1182"/>
                    <a:pt x="1" y="2022"/>
                  </a:cubicBezTo>
                  <a:cubicBezTo>
                    <a:pt x="870" y="3099"/>
                    <a:pt x="2748" y="3444"/>
                    <a:pt x="4800" y="3444"/>
                  </a:cubicBezTo>
                  <a:cubicBezTo>
                    <a:pt x="8473" y="3444"/>
                    <a:pt x="12703" y="2337"/>
                    <a:pt x="12703" y="2337"/>
                  </a:cubicBezTo>
                  <a:cubicBezTo>
                    <a:pt x="11932" y="1479"/>
                    <a:pt x="6388" y="0"/>
                    <a:pt x="39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36"/>
            <p:cNvSpPr/>
            <p:nvPr/>
          </p:nvSpPr>
          <p:spPr>
            <a:xfrm>
              <a:off x="1650109" y="2694118"/>
              <a:ext cx="2151391" cy="483147"/>
            </a:xfrm>
            <a:custGeom>
              <a:rect b="b" l="l" r="r" t="t"/>
              <a:pathLst>
                <a:path extrusionOk="0" h="4721" w="21022">
                  <a:moveTo>
                    <a:pt x="4800" y="1"/>
                  </a:moveTo>
                  <a:cubicBezTo>
                    <a:pt x="1758" y="1"/>
                    <a:pt x="0" y="1033"/>
                    <a:pt x="1178" y="2019"/>
                  </a:cubicBezTo>
                  <a:cubicBezTo>
                    <a:pt x="1242" y="2070"/>
                    <a:pt x="1305" y="2108"/>
                    <a:pt x="1380" y="2139"/>
                  </a:cubicBezTo>
                  <a:cubicBezTo>
                    <a:pt x="6276" y="4113"/>
                    <a:pt x="10346" y="4721"/>
                    <a:pt x="13501" y="4721"/>
                  </a:cubicBezTo>
                  <a:cubicBezTo>
                    <a:pt x="17115" y="4721"/>
                    <a:pt x="19527" y="3923"/>
                    <a:pt x="20599" y="3471"/>
                  </a:cubicBezTo>
                  <a:cubicBezTo>
                    <a:pt x="20782" y="3396"/>
                    <a:pt x="20915" y="3238"/>
                    <a:pt x="20965" y="3048"/>
                  </a:cubicBezTo>
                  <a:cubicBezTo>
                    <a:pt x="21022" y="2859"/>
                    <a:pt x="20978" y="2651"/>
                    <a:pt x="20864" y="2493"/>
                  </a:cubicBezTo>
                  <a:cubicBezTo>
                    <a:pt x="19851" y="1149"/>
                    <a:pt x="17644" y="792"/>
                    <a:pt x="15582" y="792"/>
                  </a:cubicBezTo>
                  <a:cubicBezTo>
                    <a:pt x="13233" y="792"/>
                    <a:pt x="11072" y="1255"/>
                    <a:pt x="11072" y="1255"/>
                  </a:cubicBezTo>
                  <a:cubicBezTo>
                    <a:pt x="8764" y="348"/>
                    <a:pt x="6566" y="1"/>
                    <a:pt x="4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36"/>
            <p:cNvSpPr/>
            <p:nvPr/>
          </p:nvSpPr>
          <p:spPr>
            <a:xfrm>
              <a:off x="1650109" y="2694118"/>
              <a:ext cx="2151391" cy="482942"/>
            </a:xfrm>
            <a:custGeom>
              <a:rect b="b" l="l" r="r" t="t"/>
              <a:pathLst>
                <a:path extrusionOk="0" h="4719" w="21022">
                  <a:moveTo>
                    <a:pt x="4798" y="1"/>
                  </a:moveTo>
                  <a:cubicBezTo>
                    <a:pt x="1758" y="1"/>
                    <a:pt x="0" y="1033"/>
                    <a:pt x="1178" y="2019"/>
                  </a:cubicBezTo>
                  <a:cubicBezTo>
                    <a:pt x="1242" y="2070"/>
                    <a:pt x="1305" y="2108"/>
                    <a:pt x="1380" y="2139"/>
                  </a:cubicBezTo>
                  <a:cubicBezTo>
                    <a:pt x="6273" y="4112"/>
                    <a:pt x="10341" y="4718"/>
                    <a:pt x="13494" y="4718"/>
                  </a:cubicBezTo>
                  <a:cubicBezTo>
                    <a:pt x="17112" y="4718"/>
                    <a:pt x="19526" y="3920"/>
                    <a:pt x="20599" y="3471"/>
                  </a:cubicBezTo>
                  <a:cubicBezTo>
                    <a:pt x="20782" y="3396"/>
                    <a:pt x="20915" y="3238"/>
                    <a:pt x="20965" y="3048"/>
                  </a:cubicBezTo>
                  <a:cubicBezTo>
                    <a:pt x="21022" y="2859"/>
                    <a:pt x="20978" y="2651"/>
                    <a:pt x="20864" y="2493"/>
                  </a:cubicBezTo>
                  <a:cubicBezTo>
                    <a:pt x="20447" y="1943"/>
                    <a:pt x="19835" y="1565"/>
                    <a:pt x="19109" y="1299"/>
                  </a:cubicBezTo>
                  <a:lnTo>
                    <a:pt x="19109" y="1299"/>
                  </a:lnTo>
                  <a:cubicBezTo>
                    <a:pt x="19412" y="1489"/>
                    <a:pt x="19652" y="1760"/>
                    <a:pt x="19507" y="1981"/>
                  </a:cubicBezTo>
                  <a:cubicBezTo>
                    <a:pt x="18669" y="3267"/>
                    <a:pt x="16222" y="3748"/>
                    <a:pt x="13437" y="3748"/>
                  </a:cubicBezTo>
                  <a:cubicBezTo>
                    <a:pt x="7758" y="3748"/>
                    <a:pt x="678" y="1749"/>
                    <a:pt x="2990" y="504"/>
                  </a:cubicBezTo>
                  <a:cubicBezTo>
                    <a:pt x="3337" y="316"/>
                    <a:pt x="3984" y="195"/>
                    <a:pt x="4923" y="195"/>
                  </a:cubicBezTo>
                  <a:cubicBezTo>
                    <a:pt x="5558" y="195"/>
                    <a:pt x="6327" y="250"/>
                    <a:pt x="7227" y="378"/>
                  </a:cubicBezTo>
                  <a:cubicBezTo>
                    <a:pt x="8856" y="605"/>
                    <a:pt x="10213" y="1116"/>
                    <a:pt x="10788" y="1653"/>
                  </a:cubicBezTo>
                  <a:cubicBezTo>
                    <a:pt x="11091" y="1432"/>
                    <a:pt x="11791" y="1180"/>
                    <a:pt x="12682" y="996"/>
                  </a:cubicBezTo>
                  <a:lnTo>
                    <a:pt x="12682" y="996"/>
                  </a:lnTo>
                  <a:cubicBezTo>
                    <a:pt x="11716" y="1123"/>
                    <a:pt x="11065" y="1255"/>
                    <a:pt x="11065" y="1255"/>
                  </a:cubicBezTo>
                  <a:cubicBezTo>
                    <a:pt x="8760" y="348"/>
                    <a:pt x="6563" y="1"/>
                    <a:pt x="4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36"/>
            <p:cNvSpPr/>
            <p:nvPr/>
          </p:nvSpPr>
          <p:spPr>
            <a:xfrm>
              <a:off x="1718983" y="2777934"/>
              <a:ext cx="2082517" cy="399331"/>
            </a:xfrm>
            <a:custGeom>
              <a:rect b="b" l="l" r="r" t="t"/>
              <a:pathLst>
                <a:path extrusionOk="0" h="3902" w="20349">
                  <a:moveTo>
                    <a:pt x="474" y="1"/>
                  </a:moveTo>
                  <a:lnTo>
                    <a:pt x="474" y="1"/>
                  </a:lnTo>
                  <a:cubicBezTo>
                    <a:pt x="38" y="354"/>
                    <a:pt x="0" y="784"/>
                    <a:pt x="505" y="1207"/>
                  </a:cubicBezTo>
                  <a:cubicBezTo>
                    <a:pt x="569" y="1251"/>
                    <a:pt x="632" y="1295"/>
                    <a:pt x="707" y="1320"/>
                  </a:cubicBezTo>
                  <a:cubicBezTo>
                    <a:pt x="5603" y="3294"/>
                    <a:pt x="9673" y="3902"/>
                    <a:pt x="12828" y="3902"/>
                  </a:cubicBezTo>
                  <a:cubicBezTo>
                    <a:pt x="16442" y="3902"/>
                    <a:pt x="18854" y="3104"/>
                    <a:pt x="19926" y="2652"/>
                  </a:cubicBezTo>
                  <a:cubicBezTo>
                    <a:pt x="20109" y="2577"/>
                    <a:pt x="20242" y="2425"/>
                    <a:pt x="20298" y="2229"/>
                  </a:cubicBezTo>
                  <a:cubicBezTo>
                    <a:pt x="20349" y="2040"/>
                    <a:pt x="20305" y="1838"/>
                    <a:pt x="20191" y="1680"/>
                  </a:cubicBezTo>
                  <a:cubicBezTo>
                    <a:pt x="20147" y="1623"/>
                    <a:pt x="20103" y="1573"/>
                    <a:pt x="20058" y="1522"/>
                  </a:cubicBezTo>
                  <a:cubicBezTo>
                    <a:pt x="19984" y="2420"/>
                    <a:pt x="15742" y="3165"/>
                    <a:pt x="12265" y="3165"/>
                  </a:cubicBezTo>
                  <a:cubicBezTo>
                    <a:pt x="11609" y="3165"/>
                    <a:pt x="10980" y="3139"/>
                    <a:pt x="10411" y="3082"/>
                  </a:cubicBezTo>
                  <a:cubicBezTo>
                    <a:pt x="5727" y="2608"/>
                    <a:pt x="158" y="733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36"/>
            <p:cNvSpPr/>
            <p:nvPr/>
          </p:nvSpPr>
          <p:spPr>
            <a:xfrm>
              <a:off x="1583896" y="2799322"/>
              <a:ext cx="2311963" cy="691511"/>
            </a:xfrm>
            <a:custGeom>
              <a:rect b="b" l="l" r="r" t="t"/>
              <a:pathLst>
                <a:path extrusionOk="0" h="6757" w="22591">
                  <a:moveTo>
                    <a:pt x="529" y="1"/>
                  </a:moveTo>
                  <a:cubicBezTo>
                    <a:pt x="520" y="1"/>
                    <a:pt x="515" y="3"/>
                    <a:pt x="512" y="6"/>
                  </a:cubicBezTo>
                  <a:cubicBezTo>
                    <a:pt x="1" y="814"/>
                    <a:pt x="6466" y="6427"/>
                    <a:pt x="13076" y="6755"/>
                  </a:cubicBezTo>
                  <a:cubicBezTo>
                    <a:pt x="13135" y="6756"/>
                    <a:pt x="13195" y="6756"/>
                    <a:pt x="13254" y="6756"/>
                  </a:cubicBezTo>
                  <a:cubicBezTo>
                    <a:pt x="17129" y="6756"/>
                    <a:pt x="20215" y="5342"/>
                    <a:pt x="21322" y="4546"/>
                  </a:cubicBezTo>
                  <a:cubicBezTo>
                    <a:pt x="22464" y="3725"/>
                    <a:pt x="22591" y="1717"/>
                    <a:pt x="22300" y="1503"/>
                  </a:cubicBezTo>
                  <a:cubicBezTo>
                    <a:pt x="22282" y="1489"/>
                    <a:pt x="22261" y="1483"/>
                    <a:pt x="22236" y="1483"/>
                  </a:cubicBezTo>
                  <a:cubicBezTo>
                    <a:pt x="21867" y="1483"/>
                    <a:pt x="20637" y="2895"/>
                    <a:pt x="14484" y="3131"/>
                  </a:cubicBezTo>
                  <a:cubicBezTo>
                    <a:pt x="14211" y="3142"/>
                    <a:pt x="13939" y="3148"/>
                    <a:pt x="13668" y="3148"/>
                  </a:cubicBezTo>
                  <a:cubicBezTo>
                    <a:pt x="7010" y="3148"/>
                    <a:pt x="907" y="1"/>
                    <a:pt x="5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36"/>
            <p:cNvSpPr/>
            <p:nvPr/>
          </p:nvSpPr>
          <p:spPr>
            <a:xfrm>
              <a:off x="1583896" y="2799834"/>
              <a:ext cx="2305516" cy="719450"/>
            </a:xfrm>
            <a:custGeom>
              <a:rect b="b" l="l" r="r" t="t"/>
              <a:pathLst>
                <a:path extrusionOk="0" h="7030" w="22528">
                  <a:moveTo>
                    <a:pt x="514" y="1"/>
                  </a:moveTo>
                  <a:cubicBezTo>
                    <a:pt x="513" y="1"/>
                    <a:pt x="512" y="1"/>
                    <a:pt x="512" y="1"/>
                  </a:cubicBezTo>
                  <a:cubicBezTo>
                    <a:pt x="1" y="809"/>
                    <a:pt x="6510" y="6694"/>
                    <a:pt x="13108" y="7028"/>
                  </a:cubicBezTo>
                  <a:cubicBezTo>
                    <a:pt x="13163" y="7029"/>
                    <a:pt x="13218" y="7029"/>
                    <a:pt x="13273" y="7029"/>
                  </a:cubicBezTo>
                  <a:cubicBezTo>
                    <a:pt x="17160" y="7029"/>
                    <a:pt x="20245" y="5502"/>
                    <a:pt x="21347" y="4705"/>
                  </a:cubicBezTo>
                  <a:cubicBezTo>
                    <a:pt x="22313" y="4010"/>
                    <a:pt x="22527" y="2350"/>
                    <a:pt x="22401" y="1725"/>
                  </a:cubicBezTo>
                  <a:lnTo>
                    <a:pt x="22401" y="1725"/>
                  </a:lnTo>
                  <a:cubicBezTo>
                    <a:pt x="21972" y="4951"/>
                    <a:pt x="18013" y="6346"/>
                    <a:pt x="13821" y="6397"/>
                  </a:cubicBezTo>
                  <a:cubicBezTo>
                    <a:pt x="13779" y="6397"/>
                    <a:pt x="13737" y="6398"/>
                    <a:pt x="13694" y="6398"/>
                  </a:cubicBezTo>
                  <a:cubicBezTo>
                    <a:pt x="7897" y="6398"/>
                    <a:pt x="2611" y="2550"/>
                    <a:pt x="2110" y="614"/>
                  </a:cubicBezTo>
                  <a:cubicBezTo>
                    <a:pt x="1787" y="477"/>
                    <a:pt x="572" y="1"/>
                    <a:pt x="5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36"/>
            <p:cNvSpPr/>
            <p:nvPr/>
          </p:nvSpPr>
          <p:spPr>
            <a:xfrm>
              <a:off x="1297654" y="1865990"/>
              <a:ext cx="2729408" cy="772462"/>
            </a:xfrm>
            <a:custGeom>
              <a:rect b="b" l="l" r="r" t="t"/>
              <a:pathLst>
                <a:path extrusionOk="0" h="7548" w="26670">
                  <a:moveTo>
                    <a:pt x="233" y="0"/>
                  </a:moveTo>
                  <a:cubicBezTo>
                    <a:pt x="219" y="0"/>
                    <a:pt x="208" y="3"/>
                    <a:pt x="203" y="10"/>
                  </a:cubicBezTo>
                  <a:cubicBezTo>
                    <a:pt x="1" y="249"/>
                    <a:pt x="102" y="2099"/>
                    <a:pt x="784" y="2775"/>
                  </a:cubicBezTo>
                  <a:cubicBezTo>
                    <a:pt x="2728" y="4713"/>
                    <a:pt x="9010" y="6866"/>
                    <a:pt x="13676" y="7365"/>
                  </a:cubicBezTo>
                  <a:cubicBezTo>
                    <a:pt x="14886" y="7493"/>
                    <a:pt x="16078" y="7547"/>
                    <a:pt x="17212" y="7547"/>
                  </a:cubicBezTo>
                  <a:cubicBezTo>
                    <a:pt x="21450" y="7547"/>
                    <a:pt x="24889" y="6791"/>
                    <a:pt x="25457" y="6298"/>
                  </a:cubicBezTo>
                  <a:cubicBezTo>
                    <a:pt x="25899" y="5913"/>
                    <a:pt x="26669" y="3956"/>
                    <a:pt x="26429" y="3589"/>
                  </a:cubicBezTo>
                  <a:cubicBezTo>
                    <a:pt x="26372" y="3502"/>
                    <a:pt x="26266" y="3466"/>
                    <a:pt x="26098" y="3466"/>
                  </a:cubicBezTo>
                  <a:cubicBezTo>
                    <a:pt x="25268" y="3466"/>
                    <a:pt x="22926" y="4349"/>
                    <a:pt x="17466" y="4349"/>
                  </a:cubicBezTo>
                  <a:cubicBezTo>
                    <a:pt x="16731" y="4349"/>
                    <a:pt x="15941" y="4333"/>
                    <a:pt x="15090" y="4296"/>
                  </a:cubicBezTo>
                  <a:cubicBezTo>
                    <a:pt x="7137" y="3959"/>
                    <a:pt x="760" y="0"/>
                    <a:pt x="2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36"/>
            <p:cNvSpPr/>
            <p:nvPr/>
          </p:nvSpPr>
          <p:spPr>
            <a:xfrm>
              <a:off x="1286090" y="1845931"/>
              <a:ext cx="2742200" cy="541174"/>
            </a:xfrm>
            <a:custGeom>
              <a:rect b="b" l="l" r="r" t="t"/>
              <a:pathLst>
                <a:path extrusionOk="0" h="5288" w="26795">
                  <a:moveTo>
                    <a:pt x="189" y="0"/>
                  </a:moveTo>
                  <a:cubicBezTo>
                    <a:pt x="174" y="0"/>
                    <a:pt x="164" y="4"/>
                    <a:pt x="158" y="10"/>
                  </a:cubicBezTo>
                  <a:cubicBezTo>
                    <a:pt x="0" y="199"/>
                    <a:pt x="127" y="1512"/>
                    <a:pt x="524" y="2390"/>
                  </a:cubicBezTo>
                  <a:lnTo>
                    <a:pt x="524" y="2365"/>
                  </a:lnTo>
                  <a:cubicBezTo>
                    <a:pt x="606" y="2592"/>
                    <a:pt x="733" y="2794"/>
                    <a:pt x="897" y="2971"/>
                  </a:cubicBezTo>
                  <a:cubicBezTo>
                    <a:pt x="1421" y="3489"/>
                    <a:pt x="2261" y="4032"/>
                    <a:pt x="3302" y="4549"/>
                  </a:cubicBezTo>
                  <a:cubicBezTo>
                    <a:pt x="2937" y="3788"/>
                    <a:pt x="2883" y="2251"/>
                    <a:pt x="3486" y="2251"/>
                  </a:cubicBezTo>
                  <a:cubicBezTo>
                    <a:pt x="3508" y="2251"/>
                    <a:pt x="3531" y="2253"/>
                    <a:pt x="3555" y="2257"/>
                  </a:cubicBezTo>
                  <a:cubicBezTo>
                    <a:pt x="6200" y="3400"/>
                    <a:pt x="10733" y="4960"/>
                    <a:pt x="15134" y="5149"/>
                  </a:cubicBezTo>
                  <a:cubicBezTo>
                    <a:pt x="15833" y="5178"/>
                    <a:pt x="16491" y="5192"/>
                    <a:pt x="17110" y="5192"/>
                  </a:cubicBezTo>
                  <a:cubicBezTo>
                    <a:pt x="22711" y="5192"/>
                    <a:pt x="25072" y="4105"/>
                    <a:pt x="25844" y="4105"/>
                  </a:cubicBezTo>
                  <a:cubicBezTo>
                    <a:pt x="25974" y="4105"/>
                    <a:pt x="26059" y="4136"/>
                    <a:pt x="26107" y="4208"/>
                  </a:cubicBezTo>
                  <a:cubicBezTo>
                    <a:pt x="26201" y="4347"/>
                    <a:pt x="26252" y="4783"/>
                    <a:pt x="26252" y="5288"/>
                  </a:cubicBezTo>
                  <a:cubicBezTo>
                    <a:pt x="26561" y="4549"/>
                    <a:pt x="26795" y="3716"/>
                    <a:pt x="26656" y="3501"/>
                  </a:cubicBezTo>
                  <a:cubicBezTo>
                    <a:pt x="26602" y="3419"/>
                    <a:pt x="26504" y="3384"/>
                    <a:pt x="26352" y="3384"/>
                  </a:cubicBezTo>
                  <a:cubicBezTo>
                    <a:pt x="25548" y="3384"/>
                    <a:pt x="23213" y="4359"/>
                    <a:pt x="17615" y="4359"/>
                  </a:cubicBezTo>
                  <a:cubicBezTo>
                    <a:pt x="16916" y="4359"/>
                    <a:pt x="16166" y="4344"/>
                    <a:pt x="15361" y="4309"/>
                  </a:cubicBezTo>
                  <a:cubicBezTo>
                    <a:pt x="7407" y="3972"/>
                    <a:pt x="731" y="0"/>
                    <a:pt x="1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36"/>
            <p:cNvSpPr/>
            <p:nvPr/>
          </p:nvSpPr>
          <p:spPr>
            <a:xfrm>
              <a:off x="2823834" y="2906267"/>
              <a:ext cx="429828" cy="100089"/>
            </a:xfrm>
            <a:custGeom>
              <a:rect b="b" l="l" r="r" t="t"/>
              <a:pathLst>
                <a:path extrusionOk="0" h="978" w="4200">
                  <a:moveTo>
                    <a:pt x="1200" y="0"/>
                  </a:moveTo>
                  <a:cubicBezTo>
                    <a:pt x="627" y="0"/>
                    <a:pt x="172" y="62"/>
                    <a:pt x="95" y="224"/>
                  </a:cubicBezTo>
                  <a:cubicBezTo>
                    <a:pt x="0" y="432"/>
                    <a:pt x="1200" y="925"/>
                    <a:pt x="2463" y="975"/>
                  </a:cubicBezTo>
                  <a:cubicBezTo>
                    <a:pt x="2498" y="977"/>
                    <a:pt x="2535" y="977"/>
                    <a:pt x="2572" y="977"/>
                  </a:cubicBezTo>
                  <a:cubicBezTo>
                    <a:pt x="3243" y="977"/>
                    <a:pt x="4200" y="765"/>
                    <a:pt x="3991" y="401"/>
                  </a:cubicBezTo>
                  <a:cubicBezTo>
                    <a:pt x="3895" y="234"/>
                    <a:pt x="2321" y="0"/>
                    <a:pt x="1200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36"/>
            <p:cNvSpPr/>
            <p:nvPr/>
          </p:nvSpPr>
          <p:spPr>
            <a:xfrm>
              <a:off x="2620282" y="2961018"/>
              <a:ext cx="272020" cy="80030"/>
            </a:xfrm>
            <a:custGeom>
              <a:rect b="b" l="l" r="r" t="t"/>
              <a:pathLst>
                <a:path extrusionOk="0" h="782" w="2658">
                  <a:moveTo>
                    <a:pt x="529" y="1"/>
                  </a:moveTo>
                  <a:cubicBezTo>
                    <a:pt x="292" y="1"/>
                    <a:pt x="119" y="34"/>
                    <a:pt x="76" y="118"/>
                  </a:cubicBezTo>
                  <a:cubicBezTo>
                    <a:pt x="1" y="257"/>
                    <a:pt x="746" y="668"/>
                    <a:pt x="1554" y="769"/>
                  </a:cubicBezTo>
                  <a:cubicBezTo>
                    <a:pt x="1626" y="777"/>
                    <a:pt x="1705" y="782"/>
                    <a:pt x="1788" y="782"/>
                  </a:cubicBezTo>
                  <a:cubicBezTo>
                    <a:pt x="2191" y="782"/>
                    <a:pt x="2657" y="676"/>
                    <a:pt x="2558" y="440"/>
                  </a:cubicBezTo>
                  <a:cubicBezTo>
                    <a:pt x="2501" y="298"/>
                    <a:pt x="1233" y="1"/>
                    <a:pt x="529" y="1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36"/>
            <p:cNvSpPr/>
            <p:nvPr/>
          </p:nvSpPr>
          <p:spPr>
            <a:xfrm>
              <a:off x="2578937" y="2799118"/>
              <a:ext cx="121375" cy="60892"/>
            </a:xfrm>
            <a:custGeom>
              <a:rect b="b" l="l" r="r" t="t"/>
              <a:pathLst>
                <a:path extrusionOk="0" h="595" w="1186">
                  <a:moveTo>
                    <a:pt x="156" y="0"/>
                  </a:moveTo>
                  <a:cubicBezTo>
                    <a:pt x="109" y="0"/>
                    <a:pt x="75" y="10"/>
                    <a:pt x="57" y="34"/>
                  </a:cubicBezTo>
                  <a:cubicBezTo>
                    <a:pt x="1" y="103"/>
                    <a:pt x="297" y="406"/>
                    <a:pt x="664" y="539"/>
                  </a:cubicBezTo>
                  <a:cubicBezTo>
                    <a:pt x="747" y="572"/>
                    <a:pt x="860" y="594"/>
                    <a:pt x="958" y="594"/>
                  </a:cubicBezTo>
                  <a:cubicBezTo>
                    <a:pt x="1083" y="594"/>
                    <a:pt x="1186" y="558"/>
                    <a:pt x="1175" y="463"/>
                  </a:cubicBezTo>
                  <a:cubicBezTo>
                    <a:pt x="1164" y="371"/>
                    <a:pt x="438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36"/>
            <p:cNvSpPr/>
            <p:nvPr/>
          </p:nvSpPr>
          <p:spPr>
            <a:xfrm>
              <a:off x="2422563" y="2782232"/>
              <a:ext cx="94869" cy="34591"/>
            </a:xfrm>
            <a:custGeom>
              <a:rect b="b" l="l" r="r" t="t"/>
              <a:pathLst>
                <a:path extrusionOk="0" h="338" w="927">
                  <a:moveTo>
                    <a:pt x="246" y="1"/>
                  </a:moveTo>
                  <a:cubicBezTo>
                    <a:pt x="131" y="1"/>
                    <a:pt x="42" y="20"/>
                    <a:pt x="26" y="72"/>
                  </a:cubicBezTo>
                  <a:cubicBezTo>
                    <a:pt x="1" y="142"/>
                    <a:pt x="266" y="312"/>
                    <a:pt x="544" y="337"/>
                  </a:cubicBezTo>
                  <a:cubicBezTo>
                    <a:pt x="550" y="338"/>
                    <a:pt x="557" y="338"/>
                    <a:pt x="564" y="338"/>
                  </a:cubicBezTo>
                  <a:cubicBezTo>
                    <a:pt x="710" y="338"/>
                    <a:pt x="927" y="275"/>
                    <a:pt x="885" y="148"/>
                  </a:cubicBezTo>
                  <a:cubicBezTo>
                    <a:pt x="863" y="92"/>
                    <a:pt x="494" y="1"/>
                    <a:pt x="246" y="1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36"/>
            <p:cNvSpPr/>
            <p:nvPr/>
          </p:nvSpPr>
          <p:spPr>
            <a:xfrm>
              <a:off x="2050561" y="2725229"/>
              <a:ext cx="95586" cy="31930"/>
            </a:xfrm>
            <a:custGeom>
              <a:rect b="b" l="l" r="r" t="t"/>
              <a:pathLst>
                <a:path extrusionOk="0" h="312" w="934">
                  <a:moveTo>
                    <a:pt x="633" y="0"/>
                  </a:moveTo>
                  <a:cubicBezTo>
                    <a:pt x="383" y="0"/>
                    <a:pt x="10" y="58"/>
                    <a:pt x="6" y="175"/>
                  </a:cubicBezTo>
                  <a:cubicBezTo>
                    <a:pt x="0" y="232"/>
                    <a:pt x="204" y="312"/>
                    <a:pt x="432" y="312"/>
                  </a:cubicBezTo>
                  <a:cubicBezTo>
                    <a:pt x="479" y="312"/>
                    <a:pt x="527" y="308"/>
                    <a:pt x="574" y="301"/>
                  </a:cubicBezTo>
                  <a:cubicBezTo>
                    <a:pt x="719" y="276"/>
                    <a:pt x="934" y="149"/>
                    <a:pt x="852" y="36"/>
                  </a:cubicBezTo>
                  <a:cubicBezTo>
                    <a:pt x="836" y="12"/>
                    <a:pt x="747" y="0"/>
                    <a:pt x="633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36"/>
            <p:cNvSpPr/>
            <p:nvPr/>
          </p:nvSpPr>
          <p:spPr>
            <a:xfrm>
              <a:off x="2938965" y="3026925"/>
              <a:ext cx="95586" cy="32032"/>
            </a:xfrm>
            <a:custGeom>
              <a:rect b="b" l="l" r="r" t="t"/>
              <a:pathLst>
                <a:path extrusionOk="0" h="313" w="934">
                  <a:moveTo>
                    <a:pt x="634" y="1"/>
                  </a:moveTo>
                  <a:cubicBezTo>
                    <a:pt x="384" y="1"/>
                    <a:pt x="10" y="58"/>
                    <a:pt x="6" y="175"/>
                  </a:cubicBezTo>
                  <a:cubicBezTo>
                    <a:pt x="0" y="233"/>
                    <a:pt x="204" y="312"/>
                    <a:pt x="432" y="312"/>
                  </a:cubicBezTo>
                  <a:cubicBezTo>
                    <a:pt x="479" y="312"/>
                    <a:pt x="527" y="309"/>
                    <a:pt x="574" y="301"/>
                  </a:cubicBezTo>
                  <a:cubicBezTo>
                    <a:pt x="719" y="276"/>
                    <a:pt x="934" y="150"/>
                    <a:pt x="852" y="36"/>
                  </a:cubicBezTo>
                  <a:cubicBezTo>
                    <a:pt x="836" y="12"/>
                    <a:pt x="748" y="1"/>
                    <a:pt x="634" y="1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36"/>
            <p:cNvSpPr/>
            <p:nvPr/>
          </p:nvSpPr>
          <p:spPr>
            <a:xfrm>
              <a:off x="3484124" y="2845989"/>
              <a:ext cx="95074" cy="32032"/>
            </a:xfrm>
            <a:custGeom>
              <a:rect b="b" l="l" r="r" t="t"/>
              <a:pathLst>
                <a:path extrusionOk="0" h="313" w="929">
                  <a:moveTo>
                    <a:pt x="635" y="1"/>
                  </a:moveTo>
                  <a:cubicBezTo>
                    <a:pt x="385" y="1"/>
                    <a:pt x="10" y="58"/>
                    <a:pt x="1" y="175"/>
                  </a:cubicBezTo>
                  <a:cubicBezTo>
                    <a:pt x="1" y="233"/>
                    <a:pt x="205" y="312"/>
                    <a:pt x="430" y="312"/>
                  </a:cubicBezTo>
                  <a:cubicBezTo>
                    <a:pt x="476" y="312"/>
                    <a:pt x="523" y="309"/>
                    <a:pt x="569" y="302"/>
                  </a:cubicBezTo>
                  <a:cubicBezTo>
                    <a:pt x="714" y="276"/>
                    <a:pt x="929" y="150"/>
                    <a:pt x="853" y="36"/>
                  </a:cubicBezTo>
                  <a:cubicBezTo>
                    <a:pt x="837" y="13"/>
                    <a:pt x="749" y="1"/>
                    <a:pt x="635" y="1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36"/>
            <p:cNvSpPr/>
            <p:nvPr/>
          </p:nvSpPr>
          <p:spPr>
            <a:xfrm>
              <a:off x="2525925" y="2826954"/>
              <a:ext cx="49737" cy="20980"/>
            </a:xfrm>
            <a:custGeom>
              <a:rect b="b" l="l" r="r" t="t"/>
              <a:pathLst>
                <a:path extrusionOk="0" h="205" w="486">
                  <a:moveTo>
                    <a:pt x="130" y="1"/>
                  </a:moveTo>
                  <a:cubicBezTo>
                    <a:pt x="69" y="1"/>
                    <a:pt x="22" y="13"/>
                    <a:pt x="14" y="46"/>
                  </a:cubicBezTo>
                  <a:cubicBezTo>
                    <a:pt x="1" y="84"/>
                    <a:pt x="140" y="185"/>
                    <a:pt x="285" y="204"/>
                  </a:cubicBezTo>
                  <a:cubicBezTo>
                    <a:pt x="290" y="204"/>
                    <a:pt x="296" y="204"/>
                    <a:pt x="302" y="204"/>
                  </a:cubicBezTo>
                  <a:cubicBezTo>
                    <a:pt x="378" y="204"/>
                    <a:pt x="485" y="166"/>
                    <a:pt x="462" y="90"/>
                  </a:cubicBezTo>
                  <a:cubicBezTo>
                    <a:pt x="449" y="56"/>
                    <a:pt x="259" y="1"/>
                    <a:pt x="130" y="1"/>
                  </a:cubicBezTo>
                  <a:close/>
                </a:path>
              </a:pathLst>
            </a:custGeom>
            <a:solidFill>
              <a:srgbClr val="FF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36"/>
            <p:cNvSpPr/>
            <p:nvPr/>
          </p:nvSpPr>
          <p:spPr>
            <a:xfrm>
              <a:off x="1298984" y="1872130"/>
              <a:ext cx="2706688" cy="766629"/>
            </a:xfrm>
            <a:custGeom>
              <a:rect b="b" l="l" r="r" t="t"/>
              <a:pathLst>
                <a:path extrusionOk="0" h="7491" w="26448">
                  <a:moveTo>
                    <a:pt x="158" y="0"/>
                  </a:moveTo>
                  <a:cubicBezTo>
                    <a:pt x="1" y="379"/>
                    <a:pt x="127" y="2077"/>
                    <a:pt x="771" y="2715"/>
                  </a:cubicBezTo>
                  <a:cubicBezTo>
                    <a:pt x="2715" y="4653"/>
                    <a:pt x="8997" y="6806"/>
                    <a:pt x="13663" y="7305"/>
                  </a:cubicBezTo>
                  <a:cubicBezTo>
                    <a:pt x="14881" y="7435"/>
                    <a:pt x="16081" y="7490"/>
                    <a:pt x="17223" y="7490"/>
                  </a:cubicBezTo>
                  <a:cubicBezTo>
                    <a:pt x="21450" y="7490"/>
                    <a:pt x="24877" y="6735"/>
                    <a:pt x="25444" y="6238"/>
                  </a:cubicBezTo>
                  <a:cubicBezTo>
                    <a:pt x="25791" y="5935"/>
                    <a:pt x="26341" y="4672"/>
                    <a:pt x="26448" y="3959"/>
                  </a:cubicBezTo>
                  <a:lnTo>
                    <a:pt x="26448" y="3959"/>
                  </a:lnTo>
                  <a:cubicBezTo>
                    <a:pt x="26271" y="4685"/>
                    <a:pt x="25804" y="5708"/>
                    <a:pt x="25495" y="5973"/>
                  </a:cubicBezTo>
                  <a:cubicBezTo>
                    <a:pt x="24933" y="6470"/>
                    <a:pt x="21507" y="7225"/>
                    <a:pt x="17280" y="7225"/>
                  </a:cubicBezTo>
                  <a:cubicBezTo>
                    <a:pt x="16138" y="7225"/>
                    <a:pt x="14938" y="7170"/>
                    <a:pt x="13720" y="7040"/>
                  </a:cubicBezTo>
                  <a:cubicBezTo>
                    <a:pt x="9048" y="6541"/>
                    <a:pt x="2772" y="4388"/>
                    <a:pt x="821" y="2450"/>
                  </a:cubicBezTo>
                  <a:cubicBezTo>
                    <a:pt x="278" y="1913"/>
                    <a:pt x="108" y="619"/>
                    <a:pt x="158" y="0"/>
                  </a:cubicBezTo>
                  <a:close/>
                </a:path>
              </a:pathLst>
            </a:custGeom>
            <a:solidFill>
              <a:srgbClr val="FFE9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36"/>
            <p:cNvSpPr/>
            <p:nvPr/>
          </p:nvSpPr>
          <p:spPr>
            <a:xfrm>
              <a:off x="1630460" y="2799322"/>
              <a:ext cx="2248000" cy="360237"/>
            </a:xfrm>
            <a:custGeom>
              <a:rect b="b" l="l" r="r" t="t"/>
              <a:pathLst>
                <a:path extrusionOk="0" h="3520" w="21966">
                  <a:moveTo>
                    <a:pt x="74" y="1"/>
                  </a:moveTo>
                  <a:cubicBezTo>
                    <a:pt x="65" y="1"/>
                    <a:pt x="60" y="3"/>
                    <a:pt x="57" y="6"/>
                  </a:cubicBezTo>
                  <a:cubicBezTo>
                    <a:pt x="0" y="101"/>
                    <a:pt x="32" y="246"/>
                    <a:pt x="133" y="442"/>
                  </a:cubicBezTo>
                  <a:cubicBezTo>
                    <a:pt x="139" y="417"/>
                    <a:pt x="146" y="398"/>
                    <a:pt x="158" y="379"/>
                  </a:cubicBezTo>
                  <a:cubicBezTo>
                    <a:pt x="161" y="375"/>
                    <a:pt x="167" y="373"/>
                    <a:pt x="176" y="373"/>
                  </a:cubicBezTo>
                  <a:cubicBezTo>
                    <a:pt x="564" y="373"/>
                    <a:pt x="6672" y="3519"/>
                    <a:pt x="13337" y="3519"/>
                  </a:cubicBezTo>
                  <a:cubicBezTo>
                    <a:pt x="13603" y="3519"/>
                    <a:pt x="13869" y="3514"/>
                    <a:pt x="14136" y="3504"/>
                  </a:cubicBezTo>
                  <a:cubicBezTo>
                    <a:pt x="20299" y="3261"/>
                    <a:pt x="21518" y="1850"/>
                    <a:pt x="21884" y="1850"/>
                  </a:cubicBezTo>
                  <a:cubicBezTo>
                    <a:pt x="21908" y="1850"/>
                    <a:pt x="21928" y="1856"/>
                    <a:pt x="21946" y="1869"/>
                  </a:cubicBezTo>
                  <a:cubicBezTo>
                    <a:pt x="21953" y="1875"/>
                    <a:pt x="21959" y="1881"/>
                    <a:pt x="21965" y="1888"/>
                  </a:cubicBezTo>
                  <a:cubicBezTo>
                    <a:pt x="21953" y="1692"/>
                    <a:pt x="21908" y="1553"/>
                    <a:pt x="21845" y="1503"/>
                  </a:cubicBezTo>
                  <a:cubicBezTo>
                    <a:pt x="21827" y="1489"/>
                    <a:pt x="21806" y="1483"/>
                    <a:pt x="21781" y="1483"/>
                  </a:cubicBezTo>
                  <a:cubicBezTo>
                    <a:pt x="21412" y="1483"/>
                    <a:pt x="20182" y="2895"/>
                    <a:pt x="14029" y="3131"/>
                  </a:cubicBezTo>
                  <a:cubicBezTo>
                    <a:pt x="13756" y="3142"/>
                    <a:pt x="13484" y="3148"/>
                    <a:pt x="13213" y="3148"/>
                  </a:cubicBezTo>
                  <a:cubicBezTo>
                    <a:pt x="6555" y="3148"/>
                    <a:pt x="452" y="1"/>
                    <a:pt x="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36"/>
            <p:cNvSpPr/>
            <p:nvPr/>
          </p:nvSpPr>
          <p:spPr>
            <a:xfrm>
              <a:off x="1596893" y="2272071"/>
              <a:ext cx="106638" cy="87910"/>
            </a:xfrm>
            <a:custGeom>
              <a:rect b="b" l="l" r="r" t="t"/>
              <a:pathLst>
                <a:path extrusionOk="0" h="859" w="1042">
                  <a:moveTo>
                    <a:pt x="751" y="0"/>
                  </a:moveTo>
                  <a:lnTo>
                    <a:pt x="751" y="0"/>
                  </a:lnTo>
                  <a:cubicBezTo>
                    <a:pt x="609" y="229"/>
                    <a:pt x="507" y="405"/>
                    <a:pt x="232" y="405"/>
                  </a:cubicBezTo>
                  <a:cubicBezTo>
                    <a:pt x="166" y="405"/>
                    <a:pt x="89" y="395"/>
                    <a:pt x="0" y="373"/>
                  </a:cubicBezTo>
                  <a:lnTo>
                    <a:pt x="0" y="373"/>
                  </a:lnTo>
                  <a:cubicBezTo>
                    <a:pt x="31" y="695"/>
                    <a:pt x="1005" y="859"/>
                    <a:pt x="1041" y="859"/>
                  </a:cubicBezTo>
                  <a:cubicBezTo>
                    <a:pt x="1041" y="859"/>
                    <a:pt x="1042" y="859"/>
                    <a:pt x="1042" y="859"/>
                  </a:cubicBezTo>
                  <a:cubicBezTo>
                    <a:pt x="556" y="600"/>
                    <a:pt x="751" y="0"/>
                    <a:pt x="7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36"/>
            <p:cNvSpPr/>
            <p:nvPr/>
          </p:nvSpPr>
          <p:spPr>
            <a:xfrm>
              <a:off x="2782796" y="3645462"/>
              <a:ext cx="942756" cy="188510"/>
            </a:xfrm>
            <a:custGeom>
              <a:rect b="b" l="l" r="r" t="t"/>
              <a:pathLst>
                <a:path extrusionOk="0" h="1842" w="9212">
                  <a:moveTo>
                    <a:pt x="4297" y="1"/>
                  </a:moveTo>
                  <a:cubicBezTo>
                    <a:pt x="4242" y="1"/>
                    <a:pt x="4195" y="1"/>
                    <a:pt x="4158" y="3"/>
                  </a:cubicBezTo>
                  <a:cubicBezTo>
                    <a:pt x="3407" y="28"/>
                    <a:pt x="92" y="647"/>
                    <a:pt x="35" y="1259"/>
                  </a:cubicBezTo>
                  <a:cubicBezTo>
                    <a:pt x="1" y="1631"/>
                    <a:pt x="1308" y="1842"/>
                    <a:pt x="2681" y="1842"/>
                  </a:cubicBezTo>
                  <a:cubicBezTo>
                    <a:pt x="3571" y="1842"/>
                    <a:pt x="4488" y="1753"/>
                    <a:pt x="5086" y="1562"/>
                  </a:cubicBezTo>
                  <a:cubicBezTo>
                    <a:pt x="9212" y="249"/>
                    <a:pt x="5336" y="1"/>
                    <a:pt x="4297" y="1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36"/>
            <p:cNvSpPr/>
            <p:nvPr/>
          </p:nvSpPr>
          <p:spPr>
            <a:xfrm>
              <a:off x="3355587" y="3573211"/>
              <a:ext cx="175206" cy="75527"/>
            </a:xfrm>
            <a:custGeom>
              <a:rect b="b" l="l" r="r" t="t"/>
              <a:pathLst>
                <a:path extrusionOk="0" h="738" w="1712">
                  <a:moveTo>
                    <a:pt x="1227" y="0"/>
                  </a:moveTo>
                  <a:cubicBezTo>
                    <a:pt x="1103" y="0"/>
                    <a:pt x="962" y="13"/>
                    <a:pt x="815" y="39"/>
                  </a:cubicBezTo>
                  <a:cubicBezTo>
                    <a:pt x="354" y="122"/>
                    <a:pt x="1" y="298"/>
                    <a:pt x="26" y="444"/>
                  </a:cubicBezTo>
                  <a:cubicBezTo>
                    <a:pt x="47" y="567"/>
                    <a:pt x="552" y="737"/>
                    <a:pt x="986" y="737"/>
                  </a:cubicBezTo>
                  <a:cubicBezTo>
                    <a:pt x="1060" y="737"/>
                    <a:pt x="1133" y="732"/>
                    <a:pt x="1200" y="721"/>
                  </a:cubicBezTo>
                  <a:cubicBezTo>
                    <a:pt x="1661" y="639"/>
                    <a:pt x="1711" y="298"/>
                    <a:pt x="1686" y="153"/>
                  </a:cubicBezTo>
                  <a:cubicBezTo>
                    <a:pt x="1669" y="55"/>
                    <a:pt x="1485" y="0"/>
                    <a:pt x="1227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36"/>
            <p:cNvSpPr/>
            <p:nvPr/>
          </p:nvSpPr>
          <p:spPr>
            <a:xfrm>
              <a:off x="2893015" y="3342641"/>
              <a:ext cx="56901" cy="149416"/>
            </a:xfrm>
            <a:custGeom>
              <a:rect b="b" l="l" r="r" t="t"/>
              <a:pathLst>
                <a:path extrusionOk="0" h="1460" w="556">
                  <a:moveTo>
                    <a:pt x="170" y="1"/>
                  </a:moveTo>
                  <a:lnTo>
                    <a:pt x="170" y="1"/>
                  </a:lnTo>
                  <a:cubicBezTo>
                    <a:pt x="240" y="600"/>
                    <a:pt x="139" y="929"/>
                    <a:pt x="0" y="1364"/>
                  </a:cubicBezTo>
                  <a:lnTo>
                    <a:pt x="556" y="1459"/>
                  </a:lnTo>
                  <a:cubicBezTo>
                    <a:pt x="246" y="1011"/>
                    <a:pt x="253" y="569"/>
                    <a:pt x="1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36"/>
            <p:cNvSpPr/>
            <p:nvPr/>
          </p:nvSpPr>
          <p:spPr>
            <a:xfrm>
              <a:off x="2873571" y="3109410"/>
              <a:ext cx="57617" cy="110630"/>
            </a:xfrm>
            <a:custGeom>
              <a:rect b="b" l="l" r="r" t="t"/>
              <a:pathLst>
                <a:path extrusionOk="0" h="1081" w="563">
                  <a:moveTo>
                    <a:pt x="1" y="0"/>
                  </a:moveTo>
                  <a:lnTo>
                    <a:pt x="1" y="0"/>
                  </a:lnTo>
                  <a:cubicBezTo>
                    <a:pt x="329" y="335"/>
                    <a:pt x="373" y="657"/>
                    <a:pt x="392" y="1080"/>
                  </a:cubicBezTo>
                  <a:cubicBezTo>
                    <a:pt x="424" y="727"/>
                    <a:pt x="531" y="360"/>
                    <a:pt x="563" y="7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36"/>
            <p:cNvSpPr/>
            <p:nvPr/>
          </p:nvSpPr>
          <p:spPr>
            <a:xfrm>
              <a:off x="3549417" y="3041559"/>
              <a:ext cx="57003" cy="60176"/>
            </a:xfrm>
            <a:custGeom>
              <a:rect b="b" l="l" r="r" t="t"/>
              <a:pathLst>
                <a:path extrusionOk="0" h="588" w="557">
                  <a:moveTo>
                    <a:pt x="556" y="1"/>
                  </a:moveTo>
                  <a:lnTo>
                    <a:pt x="1" y="89"/>
                  </a:lnTo>
                  <a:cubicBezTo>
                    <a:pt x="354" y="196"/>
                    <a:pt x="443" y="360"/>
                    <a:pt x="506" y="588"/>
                  </a:cubicBezTo>
                  <a:cubicBezTo>
                    <a:pt x="499" y="386"/>
                    <a:pt x="556" y="171"/>
                    <a:pt x="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36"/>
            <p:cNvSpPr/>
            <p:nvPr/>
          </p:nvSpPr>
          <p:spPr>
            <a:xfrm>
              <a:off x="2164157" y="2976983"/>
              <a:ext cx="55673" cy="71126"/>
            </a:xfrm>
            <a:custGeom>
              <a:rect b="b" l="l" r="r" t="t"/>
              <a:pathLst>
                <a:path extrusionOk="0" h="695" w="544">
                  <a:moveTo>
                    <a:pt x="0" y="0"/>
                  </a:moveTo>
                  <a:cubicBezTo>
                    <a:pt x="278" y="259"/>
                    <a:pt x="284" y="448"/>
                    <a:pt x="253" y="695"/>
                  </a:cubicBezTo>
                  <a:cubicBezTo>
                    <a:pt x="329" y="499"/>
                    <a:pt x="474" y="310"/>
                    <a:pt x="543" y="1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36"/>
            <p:cNvSpPr/>
            <p:nvPr/>
          </p:nvSpPr>
          <p:spPr>
            <a:xfrm>
              <a:off x="3677954" y="2503358"/>
              <a:ext cx="58334" cy="108685"/>
            </a:xfrm>
            <a:custGeom>
              <a:rect b="b" l="l" r="r" t="t"/>
              <a:pathLst>
                <a:path extrusionOk="0" h="1062" w="570">
                  <a:moveTo>
                    <a:pt x="127" y="0"/>
                  </a:moveTo>
                  <a:cubicBezTo>
                    <a:pt x="108" y="354"/>
                    <a:pt x="20" y="720"/>
                    <a:pt x="1" y="1017"/>
                  </a:cubicBezTo>
                  <a:lnTo>
                    <a:pt x="569" y="1061"/>
                  </a:lnTo>
                  <a:cubicBezTo>
                    <a:pt x="228" y="739"/>
                    <a:pt x="165" y="417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36"/>
            <p:cNvSpPr/>
            <p:nvPr/>
          </p:nvSpPr>
          <p:spPr>
            <a:xfrm>
              <a:off x="2856787" y="2555039"/>
              <a:ext cx="57617" cy="108685"/>
            </a:xfrm>
            <a:custGeom>
              <a:rect b="b" l="l" r="r" t="t"/>
              <a:pathLst>
                <a:path extrusionOk="0" h="1062" w="563">
                  <a:moveTo>
                    <a:pt x="120" y="0"/>
                  </a:moveTo>
                  <a:cubicBezTo>
                    <a:pt x="108" y="354"/>
                    <a:pt x="19" y="720"/>
                    <a:pt x="0" y="1017"/>
                  </a:cubicBezTo>
                  <a:lnTo>
                    <a:pt x="562" y="1061"/>
                  </a:lnTo>
                  <a:cubicBezTo>
                    <a:pt x="221" y="739"/>
                    <a:pt x="158" y="417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36"/>
            <p:cNvSpPr/>
            <p:nvPr/>
          </p:nvSpPr>
          <p:spPr>
            <a:xfrm>
              <a:off x="2305692" y="2464571"/>
              <a:ext cx="56901" cy="113188"/>
            </a:xfrm>
            <a:custGeom>
              <a:rect b="b" l="l" r="r" t="t"/>
              <a:pathLst>
                <a:path extrusionOk="0" h="1106" w="556">
                  <a:moveTo>
                    <a:pt x="246" y="1"/>
                  </a:moveTo>
                  <a:cubicBezTo>
                    <a:pt x="189" y="348"/>
                    <a:pt x="57" y="701"/>
                    <a:pt x="0" y="998"/>
                  </a:cubicBezTo>
                  <a:lnTo>
                    <a:pt x="556" y="1105"/>
                  </a:lnTo>
                  <a:cubicBezTo>
                    <a:pt x="253" y="746"/>
                    <a:pt x="234" y="424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36"/>
            <p:cNvSpPr/>
            <p:nvPr/>
          </p:nvSpPr>
          <p:spPr>
            <a:xfrm>
              <a:off x="715550" y="1461852"/>
              <a:ext cx="624274" cy="623558"/>
            </a:xfrm>
            <a:custGeom>
              <a:rect b="b" l="l" r="r" t="t"/>
              <a:pathLst>
                <a:path extrusionOk="0" h="6093" w="6100">
                  <a:moveTo>
                    <a:pt x="3494" y="0"/>
                  </a:moveTo>
                  <a:cubicBezTo>
                    <a:pt x="3153" y="0"/>
                    <a:pt x="2791" y="88"/>
                    <a:pt x="2419" y="303"/>
                  </a:cubicBezTo>
                  <a:cubicBezTo>
                    <a:pt x="0" y="1705"/>
                    <a:pt x="2210" y="6093"/>
                    <a:pt x="2210" y="6093"/>
                  </a:cubicBezTo>
                  <a:cubicBezTo>
                    <a:pt x="1680" y="4830"/>
                    <a:pt x="1288" y="1269"/>
                    <a:pt x="3050" y="934"/>
                  </a:cubicBezTo>
                  <a:cubicBezTo>
                    <a:pt x="3390" y="869"/>
                    <a:pt x="3698" y="842"/>
                    <a:pt x="3975" y="842"/>
                  </a:cubicBezTo>
                  <a:cubicBezTo>
                    <a:pt x="5498" y="842"/>
                    <a:pt x="6099" y="1673"/>
                    <a:pt x="6099" y="1673"/>
                  </a:cubicBezTo>
                  <a:cubicBezTo>
                    <a:pt x="6099" y="1673"/>
                    <a:pt x="4987" y="0"/>
                    <a:pt x="3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36"/>
            <p:cNvSpPr/>
            <p:nvPr/>
          </p:nvSpPr>
          <p:spPr>
            <a:xfrm>
              <a:off x="2582416" y="3710550"/>
              <a:ext cx="148291" cy="59050"/>
            </a:xfrm>
            <a:custGeom>
              <a:rect b="b" l="l" r="r" t="t"/>
              <a:pathLst>
                <a:path extrusionOk="0" h="577" w="1449">
                  <a:moveTo>
                    <a:pt x="334" y="0"/>
                  </a:moveTo>
                  <a:cubicBezTo>
                    <a:pt x="124" y="0"/>
                    <a:pt x="0" y="59"/>
                    <a:pt x="36" y="162"/>
                  </a:cubicBezTo>
                  <a:cubicBezTo>
                    <a:pt x="93" y="301"/>
                    <a:pt x="446" y="478"/>
                    <a:pt x="825" y="547"/>
                  </a:cubicBezTo>
                  <a:cubicBezTo>
                    <a:pt x="936" y="567"/>
                    <a:pt x="1036" y="577"/>
                    <a:pt x="1120" y="577"/>
                  </a:cubicBezTo>
                  <a:cubicBezTo>
                    <a:pt x="1331" y="577"/>
                    <a:pt x="1448" y="518"/>
                    <a:pt x="1412" y="415"/>
                  </a:cubicBezTo>
                  <a:cubicBezTo>
                    <a:pt x="1356" y="276"/>
                    <a:pt x="1002" y="99"/>
                    <a:pt x="623" y="30"/>
                  </a:cubicBezTo>
                  <a:cubicBezTo>
                    <a:pt x="516" y="10"/>
                    <a:pt x="418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55" name="Shape 14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6" name="Google Shape;14556;p45"/>
          <p:cNvSpPr txBox="1"/>
          <p:nvPr/>
        </p:nvSpPr>
        <p:spPr>
          <a:xfrm>
            <a:off x="538050" y="965500"/>
            <a:ext cx="8051100" cy="32118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Slackey"/>
                <a:ea typeface="Slackey"/>
                <a:cs typeface="Slackey"/>
                <a:sym typeface="Slackey"/>
              </a:rPr>
              <a:t>Applications to SLT</a:t>
            </a:r>
            <a:endParaRPr sz="1800">
              <a:solidFill>
                <a:schemeClr val="dk1"/>
              </a:solidFill>
              <a:latin typeface="Slackey"/>
              <a:ea typeface="Slackey"/>
              <a:cs typeface="Slackey"/>
              <a:sym typeface="Slacke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Slackey"/>
              <a:ea typeface="Slackey"/>
              <a:cs typeface="Slackey"/>
              <a:sym typeface="Slackey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●"/>
            </a:pP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Grapheme-to-Phoneme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</a:t>
            </a: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conversion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</a:t>
            </a: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(G2P)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- text-to-text 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models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for phonetic transcription of standard text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Fundamental to most NLP tasks handling phonetics/phonology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Pronunciation dictionaries for ASR/TTS (e.g.  domain-specific terminology with low 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occurrence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in training data)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●"/>
            </a:pP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Phonetic Edit Distance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(e.g. the PanPhon package) - Quantity the phonemic/phonetic differences between words/sounds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Improve autocorrect (common misspellings based on phonetic similarity)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Evaluation metrics (e.g. tongue twister generation)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●"/>
            </a:pP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Creative Language Generation/Detection</a:t>
            </a:r>
            <a:endParaRPr b="1"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Homographic puns (where 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spelling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remains the same but pronunciation differs (e.g., “record”, “bow” etc)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Adhering to rhyme schemes and syllable structure for poetry/lyric generation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●"/>
            </a:pP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Speech Assessment</a:t>
            </a:r>
            <a:endParaRPr b="1"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Detecting phonological processes (i.e., rules) to screen people for speech therapy and categorising specific errors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Provide articulation instructions for language-learners (e.g. Duolingo and Babbel)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Healthcare applications to detecting COVID and cognitive decline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●"/>
            </a:pP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Accessibility of SLT</a:t>
            </a:r>
            <a:endParaRPr b="1"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○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Understand the nuance/variation of human speech and formally identify speaker characteristics (e.g., accents) where systems fail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85" name="Shape 14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6" name="Google Shape;14086;p37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graphicFrame>
        <p:nvGraphicFramePr>
          <p:cNvPr id="14087" name="Google Shape;14087;p37"/>
          <p:cNvGraphicFramePr/>
          <p:nvPr/>
        </p:nvGraphicFramePr>
        <p:xfrm>
          <a:off x="810025" y="1611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{6DB547BA-1186-4057-A908-011B4ED54164}</a:tableStyleId>
              </a:tblPr>
              <a:tblGrid>
                <a:gridCol w="2810625"/>
                <a:gridCol w="4713300"/>
              </a:tblGrid>
              <a:tr h="448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OVERVIEW</a:t>
                      </a:r>
                      <a:endParaRPr sz="11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Distinguishing phonetics &amp; phonology</a:t>
                      </a:r>
                      <a:endParaRPr sz="12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48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ARTICULATORY PHONETICS</a:t>
                      </a:r>
                      <a:endParaRPr sz="11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Place/Manner of Articulation, the IPA chart, vowel quadrilaterals, etc.</a:t>
                      </a:r>
                      <a:endParaRPr sz="12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48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PHONOLOGICAL RULES</a:t>
                      </a:r>
                      <a:endParaRPr sz="11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Epenthesis, insertion, metathesis, assimilation, etc.</a:t>
                      </a:r>
                      <a:endParaRPr sz="12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48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SOCIOPHONETICS</a:t>
                      </a:r>
                      <a:endParaRPr sz="11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Accents, dialects, social class, gender, identity, etc.</a:t>
                      </a:r>
                      <a:endParaRPr sz="12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48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Applications to SLT</a:t>
                      </a:r>
                      <a:endParaRPr sz="11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G2P, phonological edit distance, TTS, humour, etc.</a:t>
                      </a:r>
                      <a:endParaRPr sz="12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7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6"/>
                          </a:solidFill>
                          <a:uFill>
                            <a:noFill/>
                          </a:uFill>
                          <a:latin typeface="Slackey"/>
                          <a:ea typeface="Slackey"/>
                          <a:cs typeface="Slackey"/>
                          <a:sym typeface="Slackey"/>
                          <a:hlinkClick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RESOURCES</a:t>
                      </a:r>
                      <a:endParaRPr sz="11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Links to additional external resources to learn more</a:t>
                      </a:r>
                      <a:endParaRPr sz="12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91" name="Shape 14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2" name="Google Shape;14092;p38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INTRODUCTION </a:t>
            </a:r>
            <a:endParaRPr/>
          </a:p>
        </p:txBody>
      </p:sp>
      <p:sp>
        <p:nvSpPr>
          <p:cNvPr id="14093" name="Google Shape;14093;p38"/>
          <p:cNvSpPr txBox="1"/>
          <p:nvPr>
            <p:ph idx="1" type="subTitle"/>
          </p:nvPr>
        </p:nvSpPr>
        <p:spPr>
          <a:xfrm>
            <a:off x="472175" y="1857600"/>
            <a:ext cx="2721300" cy="26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100"/>
              <a:t>The “p</a:t>
            </a:r>
            <a:r>
              <a:rPr b="1" lang="en" sz="1100"/>
              <a:t>hone”</a:t>
            </a:r>
            <a:r>
              <a:rPr lang="en" sz="1100"/>
              <a:t> - The central unit to phonetics encompassing any distinct speech sound regardless of meaning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Observable </a:t>
            </a:r>
            <a:r>
              <a:rPr lang="en" sz="1100"/>
              <a:t>- Deals with measurable </a:t>
            </a:r>
            <a:r>
              <a:rPr lang="en" sz="1100"/>
              <a:t>characteristics</a:t>
            </a:r>
            <a:r>
              <a:rPr lang="en" sz="1100"/>
              <a:t> of speech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Production &amp; Perception of speech</a:t>
            </a:r>
            <a:endParaRPr b="1"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Subdisciplines:</a:t>
            </a:r>
            <a:r>
              <a:rPr lang="en" sz="1100"/>
              <a:t> Articulatory phonetics, acoustic phonetics, auditory phonetics, etc.</a:t>
            </a:r>
            <a:endParaRPr sz="1100"/>
          </a:p>
        </p:txBody>
      </p:sp>
      <p:sp>
        <p:nvSpPr>
          <p:cNvPr id="14094" name="Google Shape;14094;p38"/>
          <p:cNvSpPr txBox="1"/>
          <p:nvPr>
            <p:ph idx="2" type="subTitle"/>
          </p:nvPr>
        </p:nvSpPr>
        <p:spPr>
          <a:xfrm>
            <a:off x="715500" y="1507125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PHONETICS</a:t>
            </a:r>
            <a:endParaRPr/>
          </a:p>
        </p:txBody>
      </p:sp>
      <p:sp>
        <p:nvSpPr>
          <p:cNvPr id="14095" name="Google Shape;14095;p38"/>
          <p:cNvSpPr txBox="1"/>
          <p:nvPr>
            <p:ph idx="6" type="subTitle"/>
          </p:nvPr>
        </p:nvSpPr>
        <p:spPr>
          <a:xfrm>
            <a:off x="6171925" y="1483975"/>
            <a:ext cx="23178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PHONOLOGY</a:t>
            </a:r>
            <a:endParaRPr/>
          </a:p>
        </p:txBody>
      </p:sp>
      <p:grpSp>
        <p:nvGrpSpPr>
          <p:cNvPr id="14096" name="Google Shape;14096;p38"/>
          <p:cNvGrpSpPr/>
          <p:nvPr/>
        </p:nvGrpSpPr>
        <p:grpSpPr>
          <a:xfrm>
            <a:off x="3959807" y="1586041"/>
            <a:ext cx="1285616" cy="1507243"/>
            <a:chOff x="1035400" y="939775"/>
            <a:chExt cx="2987025" cy="3665475"/>
          </a:xfrm>
        </p:grpSpPr>
        <p:sp>
          <p:nvSpPr>
            <p:cNvPr id="14097" name="Google Shape;14097;p38"/>
            <p:cNvSpPr/>
            <p:nvPr/>
          </p:nvSpPr>
          <p:spPr>
            <a:xfrm>
              <a:off x="2007677" y="4397619"/>
              <a:ext cx="1036793" cy="207631"/>
            </a:xfrm>
            <a:custGeom>
              <a:rect b="b" l="l" r="r" t="t"/>
              <a:pathLst>
                <a:path extrusionOk="0" h="1831" w="9143">
                  <a:moveTo>
                    <a:pt x="9142" y="1"/>
                  </a:moveTo>
                  <a:cubicBezTo>
                    <a:pt x="9142" y="1"/>
                    <a:pt x="7709" y="815"/>
                    <a:pt x="6926" y="1011"/>
                  </a:cubicBezTo>
                  <a:cubicBezTo>
                    <a:pt x="6531" y="1110"/>
                    <a:pt x="6100" y="1151"/>
                    <a:pt x="5658" y="1151"/>
                  </a:cubicBezTo>
                  <a:cubicBezTo>
                    <a:pt x="3604" y="1151"/>
                    <a:pt x="1320" y="266"/>
                    <a:pt x="1320" y="266"/>
                  </a:cubicBezTo>
                  <a:lnTo>
                    <a:pt x="0" y="954"/>
                  </a:lnTo>
                  <a:cubicBezTo>
                    <a:pt x="0" y="954"/>
                    <a:pt x="1856" y="1630"/>
                    <a:pt x="2835" y="1800"/>
                  </a:cubicBezTo>
                  <a:cubicBezTo>
                    <a:pt x="2953" y="1821"/>
                    <a:pt x="3091" y="1831"/>
                    <a:pt x="3246" y="1831"/>
                  </a:cubicBezTo>
                  <a:cubicBezTo>
                    <a:pt x="4195" y="1831"/>
                    <a:pt x="5764" y="1466"/>
                    <a:pt x="7040" y="1162"/>
                  </a:cubicBezTo>
                  <a:cubicBezTo>
                    <a:pt x="7911" y="954"/>
                    <a:pt x="8637" y="758"/>
                    <a:pt x="8637" y="758"/>
                  </a:cubicBezTo>
                  <a:lnTo>
                    <a:pt x="91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38"/>
            <p:cNvSpPr/>
            <p:nvPr/>
          </p:nvSpPr>
          <p:spPr>
            <a:xfrm>
              <a:off x="1194384" y="1281216"/>
              <a:ext cx="2730612" cy="3070237"/>
            </a:xfrm>
            <a:custGeom>
              <a:rect b="b" l="l" r="r" t="t"/>
              <a:pathLst>
                <a:path extrusionOk="0" h="27075" w="24080">
                  <a:moveTo>
                    <a:pt x="12499" y="1"/>
                  </a:moveTo>
                  <a:cubicBezTo>
                    <a:pt x="9953" y="1"/>
                    <a:pt x="6970" y="691"/>
                    <a:pt x="3940" y="2841"/>
                  </a:cubicBezTo>
                  <a:cubicBezTo>
                    <a:pt x="3940" y="2841"/>
                    <a:pt x="480" y="11629"/>
                    <a:pt x="164" y="13915"/>
                  </a:cubicBezTo>
                  <a:cubicBezTo>
                    <a:pt x="0" y="15108"/>
                    <a:pt x="3378" y="23410"/>
                    <a:pt x="3990" y="23859"/>
                  </a:cubicBezTo>
                  <a:cubicBezTo>
                    <a:pt x="4375" y="24136"/>
                    <a:pt x="7299" y="26984"/>
                    <a:pt x="11453" y="27072"/>
                  </a:cubicBezTo>
                  <a:cubicBezTo>
                    <a:pt x="11541" y="27074"/>
                    <a:pt x="11628" y="27075"/>
                    <a:pt x="11715" y="27075"/>
                  </a:cubicBezTo>
                  <a:cubicBezTo>
                    <a:pt x="15196" y="27075"/>
                    <a:pt x="17470" y="25600"/>
                    <a:pt x="20033" y="23518"/>
                  </a:cubicBezTo>
                  <a:cubicBezTo>
                    <a:pt x="20721" y="22962"/>
                    <a:pt x="23114" y="15929"/>
                    <a:pt x="23449" y="14130"/>
                  </a:cubicBezTo>
                  <a:cubicBezTo>
                    <a:pt x="24080" y="10708"/>
                    <a:pt x="21940" y="5606"/>
                    <a:pt x="19730" y="2115"/>
                  </a:cubicBezTo>
                  <a:cubicBezTo>
                    <a:pt x="19357" y="1669"/>
                    <a:pt x="16457" y="1"/>
                    <a:pt x="124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38"/>
            <p:cNvSpPr/>
            <p:nvPr/>
          </p:nvSpPr>
          <p:spPr>
            <a:xfrm>
              <a:off x="1194384" y="2667960"/>
              <a:ext cx="2545207" cy="1683499"/>
            </a:xfrm>
            <a:custGeom>
              <a:rect b="b" l="l" r="r" t="t"/>
              <a:pathLst>
                <a:path extrusionOk="0" h="14846" w="22445">
                  <a:moveTo>
                    <a:pt x="575" y="0"/>
                  </a:moveTo>
                  <a:cubicBezTo>
                    <a:pt x="366" y="701"/>
                    <a:pt x="215" y="1288"/>
                    <a:pt x="164" y="1686"/>
                  </a:cubicBezTo>
                  <a:cubicBezTo>
                    <a:pt x="0" y="2879"/>
                    <a:pt x="3378" y="11181"/>
                    <a:pt x="3990" y="11630"/>
                  </a:cubicBezTo>
                  <a:cubicBezTo>
                    <a:pt x="4375" y="11907"/>
                    <a:pt x="7299" y="14755"/>
                    <a:pt x="11453" y="14843"/>
                  </a:cubicBezTo>
                  <a:cubicBezTo>
                    <a:pt x="11541" y="14845"/>
                    <a:pt x="11628" y="14846"/>
                    <a:pt x="11715" y="14846"/>
                  </a:cubicBezTo>
                  <a:cubicBezTo>
                    <a:pt x="15196" y="14846"/>
                    <a:pt x="17470" y="13371"/>
                    <a:pt x="20033" y="11289"/>
                  </a:cubicBezTo>
                  <a:cubicBezTo>
                    <a:pt x="20469" y="10935"/>
                    <a:pt x="21599" y="7962"/>
                    <a:pt x="22445" y="5379"/>
                  </a:cubicBezTo>
                  <a:lnTo>
                    <a:pt x="22445" y="5379"/>
                  </a:lnTo>
                  <a:cubicBezTo>
                    <a:pt x="19944" y="6971"/>
                    <a:pt x="17045" y="7816"/>
                    <a:pt x="14082" y="7816"/>
                  </a:cubicBezTo>
                  <a:cubicBezTo>
                    <a:pt x="14060" y="7816"/>
                    <a:pt x="14038" y="7816"/>
                    <a:pt x="14016" y="7816"/>
                  </a:cubicBezTo>
                  <a:cubicBezTo>
                    <a:pt x="8138" y="7816"/>
                    <a:pt x="3050" y="4634"/>
                    <a:pt x="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38"/>
            <p:cNvSpPr/>
            <p:nvPr/>
          </p:nvSpPr>
          <p:spPr>
            <a:xfrm>
              <a:off x="1245867" y="939775"/>
              <a:ext cx="2643409" cy="3366545"/>
            </a:xfrm>
            <a:custGeom>
              <a:rect b="b" l="l" r="r" t="t"/>
              <a:pathLst>
                <a:path extrusionOk="0" h="29688" w="23311">
                  <a:moveTo>
                    <a:pt x="11876" y="1"/>
                  </a:moveTo>
                  <a:cubicBezTo>
                    <a:pt x="9383" y="1"/>
                    <a:pt x="6481" y="732"/>
                    <a:pt x="3524" y="2986"/>
                  </a:cubicBezTo>
                  <a:cubicBezTo>
                    <a:pt x="3524" y="2986"/>
                    <a:pt x="664" y="9848"/>
                    <a:pt x="108" y="16718"/>
                  </a:cubicBezTo>
                  <a:cubicBezTo>
                    <a:pt x="1" y="18012"/>
                    <a:pt x="2924" y="25815"/>
                    <a:pt x="3536" y="26295"/>
                  </a:cubicBezTo>
                  <a:cubicBezTo>
                    <a:pt x="3921" y="26598"/>
                    <a:pt x="6845" y="29578"/>
                    <a:pt x="10999" y="29685"/>
                  </a:cubicBezTo>
                  <a:cubicBezTo>
                    <a:pt x="11049" y="29687"/>
                    <a:pt x="11099" y="29687"/>
                    <a:pt x="11149" y="29687"/>
                  </a:cubicBezTo>
                  <a:cubicBezTo>
                    <a:pt x="13644" y="29687"/>
                    <a:pt x="16608" y="28157"/>
                    <a:pt x="19579" y="25935"/>
                  </a:cubicBezTo>
                  <a:cubicBezTo>
                    <a:pt x="20305" y="25392"/>
                    <a:pt x="22344" y="18435"/>
                    <a:pt x="22679" y="16503"/>
                  </a:cubicBezTo>
                  <a:cubicBezTo>
                    <a:pt x="23310" y="12828"/>
                    <a:pt x="21473" y="6155"/>
                    <a:pt x="19257" y="2405"/>
                  </a:cubicBezTo>
                  <a:cubicBezTo>
                    <a:pt x="18878" y="1921"/>
                    <a:pt x="15915" y="1"/>
                    <a:pt x="11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38"/>
            <p:cNvSpPr/>
            <p:nvPr/>
          </p:nvSpPr>
          <p:spPr>
            <a:xfrm>
              <a:off x="1283856" y="1092749"/>
              <a:ext cx="2552464" cy="2947428"/>
            </a:xfrm>
            <a:custGeom>
              <a:rect b="b" l="l" r="r" t="t"/>
              <a:pathLst>
                <a:path extrusionOk="0" h="25992" w="22509">
                  <a:moveTo>
                    <a:pt x="11677" y="0"/>
                  </a:moveTo>
                  <a:cubicBezTo>
                    <a:pt x="9267" y="0"/>
                    <a:pt x="6443" y="685"/>
                    <a:pt x="3574" y="2817"/>
                  </a:cubicBezTo>
                  <a:cubicBezTo>
                    <a:pt x="3574" y="2824"/>
                    <a:pt x="632" y="9175"/>
                    <a:pt x="101" y="15507"/>
                  </a:cubicBezTo>
                  <a:cubicBezTo>
                    <a:pt x="0" y="16701"/>
                    <a:pt x="3138" y="23159"/>
                    <a:pt x="3719" y="23601"/>
                  </a:cubicBezTo>
                  <a:cubicBezTo>
                    <a:pt x="4079" y="23879"/>
                    <a:pt x="6838" y="25887"/>
                    <a:pt x="10771" y="25988"/>
                  </a:cubicBezTo>
                  <a:cubicBezTo>
                    <a:pt x="10871" y="25991"/>
                    <a:pt x="10972" y="25992"/>
                    <a:pt x="11074" y="25992"/>
                  </a:cubicBezTo>
                  <a:cubicBezTo>
                    <a:pt x="13400" y="25992"/>
                    <a:pt x="16163" y="25288"/>
                    <a:pt x="18909" y="23286"/>
                  </a:cubicBezTo>
                  <a:cubicBezTo>
                    <a:pt x="19598" y="22787"/>
                    <a:pt x="21593" y="16505"/>
                    <a:pt x="21908" y="14725"/>
                  </a:cubicBezTo>
                  <a:cubicBezTo>
                    <a:pt x="22508" y="11328"/>
                    <a:pt x="20620" y="5557"/>
                    <a:pt x="18524" y="2098"/>
                  </a:cubicBezTo>
                  <a:cubicBezTo>
                    <a:pt x="18171" y="1656"/>
                    <a:pt x="15425" y="0"/>
                    <a:pt x="11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38"/>
            <p:cNvSpPr/>
            <p:nvPr/>
          </p:nvSpPr>
          <p:spPr>
            <a:xfrm>
              <a:off x="1283856" y="1165324"/>
              <a:ext cx="2553825" cy="2821783"/>
            </a:xfrm>
            <a:custGeom>
              <a:rect b="b" l="l" r="r" t="t"/>
              <a:pathLst>
                <a:path extrusionOk="0" h="24884" w="22521">
                  <a:moveTo>
                    <a:pt x="11671" y="0"/>
                  </a:moveTo>
                  <a:cubicBezTo>
                    <a:pt x="9604" y="0"/>
                    <a:pt x="7231" y="479"/>
                    <a:pt x="4786" y="1893"/>
                  </a:cubicBezTo>
                  <a:cubicBezTo>
                    <a:pt x="4016" y="2341"/>
                    <a:pt x="3410" y="3030"/>
                    <a:pt x="3062" y="3857"/>
                  </a:cubicBezTo>
                  <a:cubicBezTo>
                    <a:pt x="2185" y="5946"/>
                    <a:pt x="486" y="10461"/>
                    <a:pt x="101" y="14867"/>
                  </a:cubicBezTo>
                  <a:cubicBezTo>
                    <a:pt x="0" y="15998"/>
                    <a:pt x="2873" y="22248"/>
                    <a:pt x="3454" y="22671"/>
                  </a:cubicBezTo>
                  <a:cubicBezTo>
                    <a:pt x="3814" y="22936"/>
                    <a:pt x="6952" y="24786"/>
                    <a:pt x="10872" y="24881"/>
                  </a:cubicBezTo>
                  <a:cubicBezTo>
                    <a:pt x="10952" y="24883"/>
                    <a:pt x="11033" y="24884"/>
                    <a:pt x="11115" y="24884"/>
                  </a:cubicBezTo>
                  <a:cubicBezTo>
                    <a:pt x="13472" y="24884"/>
                    <a:pt x="16611" y="24090"/>
                    <a:pt x="18972" y="22248"/>
                  </a:cubicBezTo>
                  <a:cubicBezTo>
                    <a:pt x="19629" y="21737"/>
                    <a:pt x="21630" y="16042"/>
                    <a:pt x="21946" y="14343"/>
                  </a:cubicBezTo>
                  <a:cubicBezTo>
                    <a:pt x="22521" y="11269"/>
                    <a:pt x="20747" y="5719"/>
                    <a:pt x="18752" y="2386"/>
                  </a:cubicBezTo>
                  <a:cubicBezTo>
                    <a:pt x="18549" y="2045"/>
                    <a:pt x="18259" y="1761"/>
                    <a:pt x="17918" y="1559"/>
                  </a:cubicBezTo>
                  <a:cubicBezTo>
                    <a:pt x="16864" y="940"/>
                    <a:pt x="14568" y="0"/>
                    <a:pt x="1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38"/>
            <p:cNvSpPr/>
            <p:nvPr/>
          </p:nvSpPr>
          <p:spPr>
            <a:xfrm>
              <a:off x="1422769" y="1367626"/>
              <a:ext cx="2289609" cy="2542826"/>
            </a:xfrm>
            <a:custGeom>
              <a:rect b="b" l="l" r="r" t="t"/>
              <a:pathLst>
                <a:path extrusionOk="0" h="22424" w="20191">
                  <a:moveTo>
                    <a:pt x="10463" y="0"/>
                  </a:moveTo>
                  <a:cubicBezTo>
                    <a:pt x="8610" y="0"/>
                    <a:pt x="6483" y="431"/>
                    <a:pt x="4293" y="1706"/>
                  </a:cubicBezTo>
                  <a:cubicBezTo>
                    <a:pt x="3599" y="2117"/>
                    <a:pt x="3050" y="2736"/>
                    <a:pt x="2747" y="3481"/>
                  </a:cubicBezTo>
                  <a:cubicBezTo>
                    <a:pt x="1964" y="5356"/>
                    <a:pt x="436" y="9428"/>
                    <a:pt x="89" y="13399"/>
                  </a:cubicBezTo>
                  <a:cubicBezTo>
                    <a:pt x="0" y="14416"/>
                    <a:pt x="2576" y="20047"/>
                    <a:pt x="3094" y="20426"/>
                  </a:cubicBezTo>
                  <a:cubicBezTo>
                    <a:pt x="3422" y="20666"/>
                    <a:pt x="6232" y="22333"/>
                    <a:pt x="9748" y="22421"/>
                  </a:cubicBezTo>
                  <a:cubicBezTo>
                    <a:pt x="9819" y="22423"/>
                    <a:pt x="9891" y="22424"/>
                    <a:pt x="9963" y="22424"/>
                  </a:cubicBezTo>
                  <a:cubicBezTo>
                    <a:pt x="12076" y="22424"/>
                    <a:pt x="14891" y="21708"/>
                    <a:pt x="17015" y="20054"/>
                  </a:cubicBezTo>
                  <a:cubicBezTo>
                    <a:pt x="17602" y="19593"/>
                    <a:pt x="19395" y="14460"/>
                    <a:pt x="19679" y="12932"/>
                  </a:cubicBezTo>
                  <a:cubicBezTo>
                    <a:pt x="20191" y="10154"/>
                    <a:pt x="18600" y="5160"/>
                    <a:pt x="16813" y="2155"/>
                  </a:cubicBezTo>
                  <a:cubicBezTo>
                    <a:pt x="16630" y="1845"/>
                    <a:pt x="16371" y="1587"/>
                    <a:pt x="16062" y="1403"/>
                  </a:cubicBezTo>
                  <a:cubicBezTo>
                    <a:pt x="15119" y="847"/>
                    <a:pt x="13059" y="0"/>
                    <a:pt x="10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38"/>
            <p:cNvSpPr/>
            <p:nvPr/>
          </p:nvSpPr>
          <p:spPr>
            <a:xfrm>
              <a:off x="1570980" y="1729365"/>
              <a:ext cx="1969601" cy="2176778"/>
            </a:xfrm>
            <a:custGeom>
              <a:rect b="b" l="l" r="r" t="t"/>
              <a:pathLst>
                <a:path extrusionOk="0" h="19196" w="17369">
                  <a:moveTo>
                    <a:pt x="9007" y="1"/>
                  </a:moveTo>
                  <a:cubicBezTo>
                    <a:pt x="7412" y="1"/>
                    <a:pt x="5580" y="370"/>
                    <a:pt x="3693" y="1465"/>
                  </a:cubicBezTo>
                  <a:cubicBezTo>
                    <a:pt x="3100" y="1812"/>
                    <a:pt x="2633" y="2342"/>
                    <a:pt x="2361" y="2980"/>
                  </a:cubicBezTo>
                  <a:cubicBezTo>
                    <a:pt x="1686" y="4590"/>
                    <a:pt x="379" y="8075"/>
                    <a:pt x="82" y="11472"/>
                  </a:cubicBezTo>
                  <a:cubicBezTo>
                    <a:pt x="0" y="12337"/>
                    <a:pt x="2222" y="17160"/>
                    <a:pt x="2664" y="17489"/>
                  </a:cubicBezTo>
                  <a:cubicBezTo>
                    <a:pt x="2942" y="17691"/>
                    <a:pt x="5360" y="19124"/>
                    <a:pt x="8391" y="19193"/>
                  </a:cubicBezTo>
                  <a:cubicBezTo>
                    <a:pt x="8453" y="19195"/>
                    <a:pt x="8517" y="19196"/>
                    <a:pt x="8581" y="19196"/>
                  </a:cubicBezTo>
                  <a:cubicBezTo>
                    <a:pt x="10399" y="19196"/>
                    <a:pt x="12818" y="18587"/>
                    <a:pt x="14635" y="17160"/>
                  </a:cubicBezTo>
                  <a:cubicBezTo>
                    <a:pt x="15140" y="16769"/>
                    <a:pt x="16687" y="12375"/>
                    <a:pt x="16927" y="11068"/>
                  </a:cubicBezTo>
                  <a:cubicBezTo>
                    <a:pt x="17369" y="8694"/>
                    <a:pt x="15999" y="4413"/>
                    <a:pt x="14464" y="1844"/>
                  </a:cubicBezTo>
                  <a:cubicBezTo>
                    <a:pt x="14307" y="1579"/>
                    <a:pt x="14086" y="1358"/>
                    <a:pt x="13820" y="1200"/>
                  </a:cubicBezTo>
                  <a:cubicBezTo>
                    <a:pt x="13010" y="725"/>
                    <a:pt x="11240" y="1"/>
                    <a:pt x="9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38"/>
            <p:cNvSpPr/>
            <p:nvPr/>
          </p:nvSpPr>
          <p:spPr>
            <a:xfrm>
              <a:off x="1928866" y="2178194"/>
              <a:ext cx="1248733" cy="1380615"/>
            </a:xfrm>
            <a:custGeom>
              <a:rect b="b" l="l" r="r" t="t"/>
              <a:pathLst>
                <a:path extrusionOk="0" h="12175" w="11012">
                  <a:moveTo>
                    <a:pt x="5705" y="1"/>
                  </a:moveTo>
                  <a:cubicBezTo>
                    <a:pt x="4695" y="1"/>
                    <a:pt x="3536" y="235"/>
                    <a:pt x="2343" y="929"/>
                  </a:cubicBezTo>
                  <a:cubicBezTo>
                    <a:pt x="1964" y="1150"/>
                    <a:pt x="1668" y="1484"/>
                    <a:pt x="1497" y="1888"/>
                  </a:cubicBezTo>
                  <a:cubicBezTo>
                    <a:pt x="1068" y="2911"/>
                    <a:pt x="234" y="5121"/>
                    <a:pt x="45" y="7274"/>
                  </a:cubicBezTo>
                  <a:cubicBezTo>
                    <a:pt x="1" y="7829"/>
                    <a:pt x="1402" y="10885"/>
                    <a:pt x="1687" y="11094"/>
                  </a:cubicBezTo>
                  <a:cubicBezTo>
                    <a:pt x="1863" y="11220"/>
                    <a:pt x="3398" y="12129"/>
                    <a:pt x="5317" y="12173"/>
                  </a:cubicBezTo>
                  <a:cubicBezTo>
                    <a:pt x="5353" y="12174"/>
                    <a:pt x="5390" y="12174"/>
                    <a:pt x="5427" y="12174"/>
                  </a:cubicBezTo>
                  <a:cubicBezTo>
                    <a:pt x="6584" y="12174"/>
                    <a:pt x="8119" y="11791"/>
                    <a:pt x="9282" y="10885"/>
                  </a:cubicBezTo>
                  <a:cubicBezTo>
                    <a:pt x="9597" y="10633"/>
                    <a:pt x="10582" y="7848"/>
                    <a:pt x="10734" y="7021"/>
                  </a:cubicBezTo>
                  <a:cubicBezTo>
                    <a:pt x="11012" y="5512"/>
                    <a:pt x="10147" y="2804"/>
                    <a:pt x="9168" y="1169"/>
                  </a:cubicBezTo>
                  <a:cubicBezTo>
                    <a:pt x="9073" y="998"/>
                    <a:pt x="8928" y="859"/>
                    <a:pt x="8764" y="765"/>
                  </a:cubicBezTo>
                  <a:cubicBezTo>
                    <a:pt x="8248" y="462"/>
                    <a:pt x="7123" y="1"/>
                    <a:pt x="5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38"/>
            <p:cNvSpPr/>
            <p:nvPr/>
          </p:nvSpPr>
          <p:spPr>
            <a:xfrm>
              <a:off x="1475045" y="2828305"/>
              <a:ext cx="2148542" cy="1108007"/>
            </a:xfrm>
            <a:custGeom>
              <a:rect b="b" l="l" r="r" t="t"/>
              <a:pathLst>
                <a:path extrusionOk="0" h="9771" w="18947">
                  <a:moveTo>
                    <a:pt x="5494" y="0"/>
                  </a:moveTo>
                  <a:cubicBezTo>
                    <a:pt x="5233" y="0"/>
                    <a:pt x="4959" y="16"/>
                    <a:pt x="4672" y="51"/>
                  </a:cubicBezTo>
                  <a:cubicBezTo>
                    <a:pt x="2911" y="259"/>
                    <a:pt x="297" y="1427"/>
                    <a:pt x="0" y="3719"/>
                  </a:cubicBezTo>
                  <a:cubicBezTo>
                    <a:pt x="859" y="5537"/>
                    <a:pt x="1907" y="7419"/>
                    <a:pt x="2216" y="7646"/>
                  </a:cubicBezTo>
                  <a:cubicBezTo>
                    <a:pt x="2563" y="7899"/>
                    <a:pt x="5310" y="9673"/>
                    <a:pt x="9098" y="9767"/>
                  </a:cubicBezTo>
                  <a:cubicBezTo>
                    <a:pt x="9189" y="9769"/>
                    <a:pt x="9282" y="9770"/>
                    <a:pt x="9375" y="9770"/>
                  </a:cubicBezTo>
                  <a:cubicBezTo>
                    <a:pt x="11610" y="9770"/>
                    <a:pt x="14189" y="9173"/>
                    <a:pt x="16838" y="7337"/>
                  </a:cubicBezTo>
                  <a:cubicBezTo>
                    <a:pt x="17261" y="7040"/>
                    <a:pt x="18202" y="4635"/>
                    <a:pt x="18947" y="2564"/>
                  </a:cubicBezTo>
                  <a:cubicBezTo>
                    <a:pt x="17848" y="1105"/>
                    <a:pt x="16737" y="512"/>
                    <a:pt x="15209" y="221"/>
                  </a:cubicBezTo>
                  <a:cubicBezTo>
                    <a:pt x="14503" y="88"/>
                    <a:pt x="13867" y="32"/>
                    <a:pt x="13295" y="32"/>
                  </a:cubicBezTo>
                  <a:cubicBezTo>
                    <a:pt x="10444" y="32"/>
                    <a:pt x="9230" y="1421"/>
                    <a:pt x="9230" y="1421"/>
                  </a:cubicBezTo>
                  <a:cubicBezTo>
                    <a:pt x="9230" y="1421"/>
                    <a:pt x="7965" y="0"/>
                    <a:pt x="5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38"/>
            <p:cNvSpPr/>
            <p:nvPr/>
          </p:nvSpPr>
          <p:spPr>
            <a:xfrm>
              <a:off x="1548754" y="2872076"/>
              <a:ext cx="2007589" cy="902191"/>
            </a:xfrm>
            <a:custGeom>
              <a:rect b="b" l="l" r="r" t="t"/>
              <a:pathLst>
                <a:path extrusionOk="0" h="7956" w="17704">
                  <a:moveTo>
                    <a:pt x="5310" y="1"/>
                  </a:moveTo>
                  <a:cubicBezTo>
                    <a:pt x="3546" y="1"/>
                    <a:pt x="1710" y="692"/>
                    <a:pt x="379" y="1982"/>
                  </a:cubicBezTo>
                  <a:cubicBezTo>
                    <a:pt x="82" y="2272"/>
                    <a:pt x="0" y="2721"/>
                    <a:pt x="177" y="3093"/>
                  </a:cubicBezTo>
                  <a:cubicBezTo>
                    <a:pt x="853" y="4520"/>
                    <a:pt x="3012" y="7929"/>
                    <a:pt x="8145" y="7955"/>
                  </a:cubicBezTo>
                  <a:cubicBezTo>
                    <a:pt x="8204" y="7955"/>
                    <a:pt x="8263" y="7955"/>
                    <a:pt x="8321" y="7955"/>
                  </a:cubicBezTo>
                  <a:cubicBezTo>
                    <a:pt x="14422" y="7955"/>
                    <a:pt x="16464" y="6000"/>
                    <a:pt x="17596" y="2348"/>
                  </a:cubicBezTo>
                  <a:cubicBezTo>
                    <a:pt x="17703" y="2007"/>
                    <a:pt x="17590" y="1635"/>
                    <a:pt x="17306" y="1407"/>
                  </a:cubicBezTo>
                  <a:cubicBezTo>
                    <a:pt x="16348" y="653"/>
                    <a:pt x="14383" y="19"/>
                    <a:pt x="12353" y="19"/>
                  </a:cubicBezTo>
                  <a:cubicBezTo>
                    <a:pt x="11037" y="19"/>
                    <a:pt x="9693" y="286"/>
                    <a:pt x="8580" y="959"/>
                  </a:cubicBezTo>
                  <a:cubicBezTo>
                    <a:pt x="7639" y="311"/>
                    <a:pt x="6490" y="1"/>
                    <a:pt x="5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38"/>
            <p:cNvSpPr/>
            <p:nvPr/>
          </p:nvSpPr>
          <p:spPr>
            <a:xfrm>
              <a:off x="1873754" y="2872530"/>
              <a:ext cx="1124109" cy="252990"/>
            </a:xfrm>
            <a:custGeom>
              <a:rect b="b" l="l" r="r" t="t"/>
              <a:pathLst>
                <a:path extrusionOk="0" h="2231" w="9913">
                  <a:moveTo>
                    <a:pt x="2450" y="0"/>
                  </a:moveTo>
                  <a:cubicBezTo>
                    <a:pt x="1630" y="0"/>
                    <a:pt x="794" y="150"/>
                    <a:pt x="1" y="437"/>
                  </a:cubicBezTo>
                  <a:cubicBezTo>
                    <a:pt x="411" y="349"/>
                    <a:pt x="834" y="292"/>
                    <a:pt x="1251" y="267"/>
                  </a:cubicBezTo>
                  <a:cubicBezTo>
                    <a:pt x="1425" y="256"/>
                    <a:pt x="1594" y="250"/>
                    <a:pt x="1757" y="250"/>
                  </a:cubicBezTo>
                  <a:cubicBezTo>
                    <a:pt x="3676" y="250"/>
                    <a:pt x="4902" y="1002"/>
                    <a:pt x="5373" y="1770"/>
                  </a:cubicBezTo>
                  <a:cubicBezTo>
                    <a:pt x="5468" y="1921"/>
                    <a:pt x="5550" y="2073"/>
                    <a:pt x="5626" y="2231"/>
                  </a:cubicBezTo>
                  <a:cubicBezTo>
                    <a:pt x="5942" y="1239"/>
                    <a:pt x="7773" y="261"/>
                    <a:pt x="9913" y="27"/>
                  </a:cubicBezTo>
                  <a:cubicBezTo>
                    <a:pt x="9769" y="21"/>
                    <a:pt x="9625" y="18"/>
                    <a:pt x="9480" y="18"/>
                  </a:cubicBezTo>
                  <a:cubicBezTo>
                    <a:pt x="8163" y="18"/>
                    <a:pt x="6823" y="284"/>
                    <a:pt x="5708" y="955"/>
                  </a:cubicBezTo>
                  <a:cubicBezTo>
                    <a:pt x="4771" y="308"/>
                    <a:pt x="3627" y="0"/>
                    <a:pt x="24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38"/>
            <p:cNvSpPr/>
            <p:nvPr/>
          </p:nvSpPr>
          <p:spPr>
            <a:xfrm>
              <a:off x="1552270" y="3072451"/>
              <a:ext cx="1998291" cy="701817"/>
            </a:xfrm>
            <a:custGeom>
              <a:rect b="b" l="l" r="r" t="t"/>
              <a:pathLst>
                <a:path extrusionOk="0" h="6189" w="17622">
                  <a:moveTo>
                    <a:pt x="17534" y="0"/>
                  </a:moveTo>
                  <a:cubicBezTo>
                    <a:pt x="17376" y="2393"/>
                    <a:pt x="13683" y="3303"/>
                    <a:pt x="9746" y="3303"/>
                  </a:cubicBezTo>
                  <a:cubicBezTo>
                    <a:pt x="5186" y="3303"/>
                    <a:pt x="298" y="2082"/>
                    <a:pt x="197" y="531"/>
                  </a:cubicBezTo>
                  <a:cubicBezTo>
                    <a:pt x="190" y="486"/>
                    <a:pt x="197" y="436"/>
                    <a:pt x="203" y="392"/>
                  </a:cubicBezTo>
                  <a:lnTo>
                    <a:pt x="203" y="392"/>
                  </a:lnTo>
                  <a:cubicBezTo>
                    <a:pt x="20" y="670"/>
                    <a:pt x="1" y="1023"/>
                    <a:pt x="140" y="1326"/>
                  </a:cubicBezTo>
                  <a:cubicBezTo>
                    <a:pt x="822" y="2753"/>
                    <a:pt x="2975" y="6162"/>
                    <a:pt x="8114" y="6188"/>
                  </a:cubicBezTo>
                  <a:cubicBezTo>
                    <a:pt x="8173" y="6188"/>
                    <a:pt x="8232" y="6188"/>
                    <a:pt x="8290" y="6188"/>
                  </a:cubicBezTo>
                  <a:cubicBezTo>
                    <a:pt x="14384" y="6188"/>
                    <a:pt x="16427" y="4233"/>
                    <a:pt x="17559" y="581"/>
                  </a:cubicBezTo>
                  <a:cubicBezTo>
                    <a:pt x="17622" y="392"/>
                    <a:pt x="17609" y="183"/>
                    <a:pt x="175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38"/>
            <p:cNvSpPr/>
            <p:nvPr/>
          </p:nvSpPr>
          <p:spPr>
            <a:xfrm>
              <a:off x="1627453" y="3321586"/>
              <a:ext cx="1851554" cy="453363"/>
            </a:xfrm>
            <a:custGeom>
              <a:rect b="b" l="l" r="r" t="t"/>
              <a:pathLst>
                <a:path extrusionOk="0" h="3998" w="16328">
                  <a:moveTo>
                    <a:pt x="16328" y="0"/>
                  </a:moveTo>
                  <a:lnTo>
                    <a:pt x="16328" y="0"/>
                  </a:lnTo>
                  <a:cubicBezTo>
                    <a:pt x="14402" y="960"/>
                    <a:pt x="11226" y="1528"/>
                    <a:pt x="8025" y="1528"/>
                  </a:cubicBezTo>
                  <a:cubicBezTo>
                    <a:pt x="4875" y="1528"/>
                    <a:pt x="2110" y="777"/>
                    <a:pt x="1" y="64"/>
                  </a:cubicBezTo>
                  <a:lnTo>
                    <a:pt x="1" y="64"/>
                  </a:lnTo>
                  <a:cubicBezTo>
                    <a:pt x="1030" y="1680"/>
                    <a:pt x="3195" y="3978"/>
                    <a:pt x="7451" y="3997"/>
                  </a:cubicBezTo>
                  <a:cubicBezTo>
                    <a:pt x="7510" y="3997"/>
                    <a:pt x="7569" y="3997"/>
                    <a:pt x="7627" y="3997"/>
                  </a:cubicBezTo>
                  <a:cubicBezTo>
                    <a:pt x="12769" y="3997"/>
                    <a:pt x="15067" y="2622"/>
                    <a:pt x="16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38"/>
            <p:cNvSpPr/>
            <p:nvPr/>
          </p:nvSpPr>
          <p:spPr>
            <a:xfrm>
              <a:off x="1661245" y="1231548"/>
              <a:ext cx="1821050" cy="546009"/>
            </a:xfrm>
            <a:custGeom>
              <a:rect b="b" l="l" r="r" t="t"/>
              <a:pathLst>
                <a:path extrusionOk="0" h="4815" w="16059">
                  <a:moveTo>
                    <a:pt x="8418" y="1"/>
                  </a:moveTo>
                  <a:cubicBezTo>
                    <a:pt x="6220" y="1"/>
                    <a:pt x="4197" y="650"/>
                    <a:pt x="1748" y="1745"/>
                  </a:cubicBezTo>
                  <a:cubicBezTo>
                    <a:pt x="1079" y="2042"/>
                    <a:pt x="561" y="2603"/>
                    <a:pt x="322" y="3298"/>
                  </a:cubicBezTo>
                  <a:lnTo>
                    <a:pt x="151" y="3778"/>
                  </a:lnTo>
                  <a:cubicBezTo>
                    <a:pt x="1" y="4206"/>
                    <a:pt x="332" y="4635"/>
                    <a:pt x="758" y="4635"/>
                  </a:cubicBezTo>
                  <a:cubicBezTo>
                    <a:pt x="815" y="4635"/>
                    <a:pt x="874" y="4628"/>
                    <a:pt x="934" y="4611"/>
                  </a:cubicBezTo>
                  <a:cubicBezTo>
                    <a:pt x="3470" y="3928"/>
                    <a:pt x="5688" y="3544"/>
                    <a:pt x="7949" y="3544"/>
                  </a:cubicBezTo>
                  <a:cubicBezTo>
                    <a:pt x="10220" y="3544"/>
                    <a:pt x="12533" y="3931"/>
                    <a:pt x="15253" y="4788"/>
                  </a:cubicBezTo>
                  <a:cubicBezTo>
                    <a:pt x="15310" y="4806"/>
                    <a:pt x="15366" y="4815"/>
                    <a:pt x="15421" y="4815"/>
                  </a:cubicBezTo>
                  <a:cubicBezTo>
                    <a:pt x="15778" y="4815"/>
                    <a:pt x="16058" y="4449"/>
                    <a:pt x="15916" y="4087"/>
                  </a:cubicBezTo>
                  <a:lnTo>
                    <a:pt x="15518" y="3020"/>
                  </a:lnTo>
                  <a:cubicBezTo>
                    <a:pt x="15165" y="2098"/>
                    <a:pt x="14432" y="1372"/>
                    <a:pt x="13511" y="1031"/>
                  </a:cubicBezTo>
                  <a:cubicBezTo>
                    <a:pt x="11589" y="321"/>
                    <a:pt x="9961" y="1"/>
                    <a:pt x="84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38"/>
            <p:cNvSpPr/>
            <p:nvPr/>
          </p:nvSpPr>
          <p:spPr>
            <a:xfrm>
              <a:off x="1661245" y="1448705"/>
              <a:ext cx="1820483" cy="329420"/>
            </a:xfrm>
            <a:custGeom>
              <a:rect b="b" l="l" r="r" t="t"/>
              <a:pathLst>
                <a:path extrusionOk="0" h="2905" w="16054">
                  <a:moveTo>
                    <a:pt x="1420" y="0"/>
                  </a:moveTo>
                  <a:lnTo>
                    <a:pt x="1420" y="0"/>
                  </a:lnTo>
                  <a:cubicBezTo>
                    <a:pt x="909" y="322"/>
                    <a:pt x="517" y="808"/>
                    <a:pt x="315" y="1383"/>
                  </a:cubicBezTo>
                  <a:lnTo>
                    <a:pt x="151" y="1863"/>
                  </a:lnTo>
                  <a:cubicBezTo>
                    <a:pt x="1" y="2291"/>
                    <a:pt x="332" y="2720"/>
                    <a:pt x="758" y="2720"/>
                  </a:cubicBezTo>
                  <a:cubicBezTo>
                    <a:pt x="815" y="2720"/>
                    <a:pt x="874" y="2713"/>
                    <a:pt x="934" y="2696"/>
                  </a:cubicBezTo>
                  <a:cubicBezTo>
                    <a:pt x="3464" y="2013"/>
                    <a:pt x="5681" y="1630"/>
                    <a:pt x="7940" y="1630"/>
                  </a:cubicBezTo>
                  <a:cubicBezTo>
                    <a:pt x="10213" y="1630"/>
                    <a:pt x="12530" y="2018"/>
                    <a:pt x="15253" y="2879"/>
                  </a:cubicBezTo>
                  <a:cubicBezTo>
                    <a:pt x="15308" y="2896"/>
                    <a:pt x="15362" y="2904"/>
                    <a:pt x="15414" y="2904"/>
                  </a:cubicBezTo>
                  <a:cubicBezTo>
                    <a:pt x="15769" y="2904"/>
                    <a:pt x="16053" y="2541"/>
                    <a:pt x="15916" y="2172"/>
                  </a:cubicBezTo>
                  <a:lnTo>
                    <a:pt x="15518" y="1111"/>
                  </a:lnTo>
                  <a:cubicBezTo>
                    <a:pt x="15455" y="947"/>
                    <a:pt x="15379" y="783"/>
                    <a:pt x="15291" y="632"/>
                  </a:cubicBezTo>
                  <a:lnTo>
                    <a:pt x="15291" y="632"/>
                  </a:lnTo>
                  <a:cubicBezTo>
                    <a:pt x="15297" y="657"/>
                    <a:pt x="15310" y="688"/>
                    <a:pt x="15322" y="714"/>
                  </a:cubicBezTo>
                  <a:lnTo>
                    <a:pt x="15708" y="1781"/>
                  </a:lnTo>
                  <a:cubicBezTo>
                    <a:pt x="15777" y="1970"/>
                    <a:pt x="15733" y="2185"/>
                    <a:pt x="15600" y="2343"/>
                  </a:cubicBezTo>
                  <a:cubicBezTo>
                    <a:pt x="15504" y="2448"/>
                    <a:pt x="15367" y="2507"/>
                    <a:pt x="15227" y="2507"/>
                  </a:cubicBezTo>
                  <a:cubicBezTo>
                    <a:pt x="15175" y="2507"/>
                    <a:pt x="15122" y="2499"/>
                    <a:pt x="15070" y="2481"/>
                  </a:cubicBezTo>
                  <a:cubicBezTo>
                    <a:pt x="12477" y="1623"/>
                    <a:pt x="10271" y="1235"/>
                    <a:pt x="8105" y="1235"/>
                  </a:cubicBezTo>
                  <a:cubicBezTo>
                    <a:pt x="5953" y="1235"/>
                    <a:pt x="3840" y="1619"/>
                    <a:pt x="1426" y="2305"/>
                  </a:cubicBezTo>
                  <a:cubicBezTo>
                    <a:pt x="1373" y="2320"/>
                    <a:pt x="1319" y="2327"/>
                    <a:pt x="1266" y="2327"/>
                  </a:cubicBezTo>
                  <a:cubicBezTo>
                    <a:pt x="1093" y="2327"/>
                    <a:pt x="930" y="2252"/>
                    <a:pt x="814" y="2122"/>
                  </a:cubicBezTo>
                  <a:cubicBezTo>
                    <a:pt x="656" y="1938"/>
                    <a:pt x="606" y="1692"/>
                    <a:pt x="681" y="1465"/>
                  </a:cubicBezTo>
                  <a:lnTo>
                    <a:pt x="839" y="985"/>
                  </a:lnTo>
                  <a:cubicBezTo>
                    <a:pt x="959" y="619"/>
                    <a:pt x="1161" y="284"/>
                    <a:pt x="14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38"/>
            <p:cNvSpPr/>
            <p:nvPr/>
          </p:nvSpPr>
          <p:spPr>
            <a:xfrm>
              <a:off x="1711935" y="1232002"/>
              <a:ext cx="1708333" cy="342120"/>
            </a:xfrm>
            <a:custGeom>
              <a:rect b="b" l="l" r="r" t="t"/>
              <a:pathLst>
                <a:path extrusionOk="0" h="3017" w="15065">
                  <a:moveTo>
                    <a:pt x="7974" y="0"/>
                  </a:moveTo>
                  <a:cubicBezTo>
                    <a:pt x="5775" y="0"/>
                    <a:pt x="3751" y="652"/>
                    <a:pt x="1301" y="1747"/>
                  </a:cubicBezTo>
                  <a:cubicBezTo>
                    <a:pt x="733" y="2000"/>
                    <a:pt x="272" y="2448"/>
                    <a:pt x="1" y="3010"/>
                  </a:cubicBezTo>
                  <a:cubicBezTo>
                    <a:pt x="1649" y="1974"/>
                    <a:pt x="4401" y="1299"/>
                    <a:pt x="7520" y="1299"/>
                  </a:cubicBezTo>
                  <a:cubicBezTo>
                    <a:pt x="10652" y="1299"/>
                    <a:pt x="13417" y="1981"/>
                    <a:pt x="15065" y="3016"/>
                  </a:cubicBezTo>
                  <a:cubicBezTo>
                    <a:pt x="14711" y="2094"/>
                    <a:pt x="13985" y="1375"/>
                    <a:pt x="13064" y="1034"/>
                  </a:cubicBezTo>
                  <a:cubicBezTo>
                    <a:pt x="11143" y="321"/>
                    <a:pt x="9516" y="0"/>
                    <a:pt x="79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38"/>
            <p:cNvSpPr/>
            <p:nvPr/>
          </p:nvSpPr>
          <p:spPr>
            <a:xfrm>
              <a:off x="1516549" y="3368873"/>
              <a:ext cx="2026187" cy="579008"/>
            </a:xfrm>
            <a:custGeom>
              <a:rect b="b" l="l" r="r" t="t"/>
              <a:pathLst>
                <a:path extrusionOk="0" h="5106" w="17868">
                  <a:moveTo>
                    <a:pt x="0" y="0"/>
                  </a:moveTo>
                  <a:cubicBezTo>
                    <a:pt x="739" y="1465"/>
                    <a:pt x="1497" y="2765"/>
                    <a:pt x="1749" y="2955"/>
                  </a:cubicBezTo>
                  <a:cubicBezTo>
                    <a:pt x="2103" y="3207"/>
                    <a:pt x="4887" y="5013"/>
                    <a:pt x="8719" y="5101"/>
                  </a:cubicBezTo>
                  <a:cubicBezTo>
                    <a:pt x="8821" y="5104"/>
                    <a:pt x="8924" y="5105"/>
                    <a:pt x="9028" y="5105"/>
                  </a:cubicBezTo>
                  <a:cubicBezTo>
                    <a:pt x="11287" y="5105"/>
                    <a:pt x="13886" y="4499"/>
                    <a:pt x="16561" y="2645"/>
                  </a:cubicBezTo>
                  <a:cubicBezTo>
                    <a:pt x="16845" y="2450"/>
                    <a:pt x="17343" y="1370"/>
                    <a:pt x="17868" y="57"/>
                  </a:cubicBezTo>
                  <a:lnTo>
                    <a:pt x="17868" y="57"/>
                  </a:lnTo>
                  <a:cubicBezTo>
                    <a:pt x="14524" y="1068"/>
                    <a:pt x="11675" y="1565"/>
                    <a:pt x="8888" y="1565"/>
                  </a:cubicBezTo>
                  <a:cubicBezTo>
                    <a:pt x="6018" y="1565"/>
                    <a:pt x="3213" y="103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38"/>
            <p:cNvSpPr/>
            <p:nvPr/>
          </p:nvSpPr>
          <p:spPr>
            <a:xfrm>
              <a:off x="1516549" y="3368873"/>
              <a:ext cx="2026187" cy="208765"/>
            </a:xfrm>
            <a:custGeom>
              <a:rect b="b" l="l" r="r" t="t"/>
              <a:pathLst>
                <a:path extrusionOk="0" h="1841" w="17868">
                  <a:moveTo>
                    <a:pt x="0" y="0"/>
                  </a:moveTo>
                  <a:lnTo>
                    <a:pt x="0" y="0"/>
                  </a:lnTo>
                  <a:cubicBezTo>
                    <a:pt x="57" y="101"/>
                    <a:pt x="108" y="208"/>
                    <a:pt x="158" y="316"/>
                  </a:cubicBezTo>
                  <a:cubicBezTo>
                    <a:pt x="3319" y="1327"/>
                    <a:pt x="6091" y="1840"/>
                    <a:pt x="8925" y="1840"/>
                  </a:cubicBezTo>
                  <a:cubicBezTo>
                    <a:pt x="11666" y="1840"/>
                    <a:pt x="14466" y="1360"/>
                    <a:pt x="17735" y="385"/>
                  </a:cubicBezTo>
                  <a:cubicBezTo>
                    <a:pt x="17779" y="278"/>
                    <a:pt x="17823" y="171"/>
                    <a:pt x="17868" y="57"/>
                  </a:cubicBezTo>
                  <a:lnTo>
                    <a:pt x="17868" y="57"/>
                  </a:lnTo>
                  <a:cubicBezTo>
                    <a:pt x="14524" y="1068"/>
                    <a:pt x="11675" y="1565"/>
                    <a:pt x="8888" y="1565"/>
                  </a:cubicBezTo>
                  <a:cubicBezTo>
                    <a:pt x="6018" y="1565"/>
                    <a:pt x="3213" y="103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38"/>
            <p:cNvSpPr/>
            <p:nvPr/>
          </p:nvSpPr>
          <p:spPr>
            <a:xfrm>
              <a:off x="1516549" y="3368873"/>
              <a:ext cx="2025506" cy="579008"/>
            </a:xfrm>
            <a:custGeom>
              <a:rect b="b" l="l" r="r" t="t"/>
              <a:pathLst>
                <a:path extrusionOk="0" h="5106" w="17862">
                  <a:moveTo>
                    <a:pt x="0" y="0"/>
                  </a:moveTo>
                  <a:lnTo>
                    <a:pt x="0" y="0"/>
                  </a:lnTo>
                  <a:cubicBezTo>
                    <a:pt x="739" y="1465"/>
                    <a:pt x="1490" y="2765"/>
                    <a:pt x="1749" y="2955"/>
                  </a:cubicBezTo>
                  <a:cubicBezTo>
                    <a:pt x="2103" y="3207"/>
                    <a:pt x="4881" y="5013"/>
                    <a:pt x="8719" y="5101"/>
                  </a:cubicBezTo>
                  <a:cubicBezTo>
                    <a:pt x="8821" y="5104"/>
                    <a:pt x="8924" y="5105"/>
                    <a:pt x="9028" y="5105"/>
                  </a:cubicBezTo>
                  <a:cubicBezTo>
                    <a:pt x="11287" y="5105"/>
                    <a:pt x="13886" y="4499"/>
                    <a:pt x="16561" y="2645"/>
                  </a:cubicBezTo>
                  <a:cubicBezTo>
                    <a:pt x="16838" y="2450"/>
                    <a:pt x="17343" y="1370"/>
                    <a:pt x="17861" y="57"/>
                  </a:cubicBezTo>
                  <a:lnTo>
                    <a:pt x="17861" y="57"/>
                  </a:lnTo>
                  <a:lnTo>
                    <a:pt x="17482" y="171"/>
                  </a:lnTo>
                  <a:cubicBezTo>
                    <a:pt x="17135" y="972"/>
                    <a:pt x="16819" y="1560"/>
                    <a:pt x="16617" y="1698"/>
                  </a:cubicBezTo>
                  <a:cubicBezTo>
                    <a:pt x="13925" y="3552"/>
                    <a:pt x="11308" y="4158"/>
                    <a:pt x="9031" y="4158"/>
                  </a:cubicBezTo>
                  <a:cubicBezTo>
                    <a:pt x="8926" y="4158"/>
                    <a:pt x="8822" y="4157"/>
                    <a:pt x="8719" y="4154"/>
                  </a:cubicBezTo>
                  <a:cubicBezTo>
                    <a:pt x="4855" y="4066"/>
                    <a:pt x="2052" y="2260"/>
                    <a:pt x="1699" y="2008"/>
                  </a:cubicBezTo>
                  <a:cubicBezTo>
                    <a:pt x="1509" y="1869"/>
                    <a:pt x="1042" y="1130"/>
                    <a:pt x="518" y="16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38"/>
            <p:cNvSpPr/>
            <p:nvPr/>
          </p:nvSpPr>
          <p:spPr>
            <a:xfrm>
              <a:off x="3902791" y="2359404"/>
              <a:ext cx="119634" cy="729600"/>
            </a:xfrm>
            <a:custGeom>
              <a:rect b="b" l="l" r="r" t="t"/>
              <a:pathLst>
                <a:path extrusionOk="0" h="6434" w="1055">
                  <a:moveTo>
                    <a:pt x="0" y="0"/>
                  </a:moveTo>
                  <a:lnTo>
                    <a:pt x="0" y="0"/>
                  </a:lnTo>
                  <a:cubicBezTo>
                    <a:pt x="126" y="417"/>
                    <a:pt x="417" y="764"/>
                    <a:pt x="474" y="2052"/>
                  </a:cubicBezTo>
                  <a:cubicBezTo>
                    <a:pt x="512" y="3094"/>
                    <a:pt x="366" y="4937"/>
                    <a:pt x="158" y="6434"/>
                  </a:cubicBezTo>
                  <a:cubicBezTo>
                    <a:pt x="158" y="6434"/>
                    <a:pt x="1055" y="3491"/>
                    <a:pt x="903" y="1458"/>
                  </a:cubicBezTo>
                  <a:cubicBezTo>
                    <a:pt x="871" y="852"/>
                    <a:pt x="531" y="2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38"/>
            <p:cNvSpPr/>
            <p:nvPr/>
          </p:nvSpPr>
          <p:spPr>
            <a:xfrm>
              <a:off x="1035400" y="2472462"/>
              <a:ext cx="151953" cy="729713"/>
            </a:xfrm>
            <a:custGeom>
              <a:rect b="b" l="l" r="r" t="t"/>
              <a:pathLst>
                <a:path extrusionOk="0" h="6435" w="1340">
                  <a:moveTo>
                    <a:pt x="1339" y="1"/>
                  </a:moveTo>
                  <a:cubicBezTo>
                    <a:pt x="1339" y="1"/>
                    <a:pt x="1" y="960"/>
                    <a:pt x="190" y="2987"/>
                  </a:cubicBezTo>
                  <a:cubicBezTo>
                    <a:pt x="335" y="4591"/>
                    <a:pt x="1086" y="6434"/>
                    <a:pt x="1086" y="6434"/>
                  </a:cubicBezTo>
                  <a:cubicBezTo>
                    <a:pt x="979" y="5979"/>
                    <a:pt x="607" y="4092"/>
                    <a:pt x="663" y="2633"/>
                  </a:cubicBezTo>
                  <a:cubicBezTo>
                    <a:pt x="701" y="1655"/>
                    <a:pt x="1061" y="1339"/>
                    <a:pt x="13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38"/>
            <p:cNvSpPr/>
            <p:nvPr/>
          </p:nvSpPr>
          <p:spPr>
            <a:xfrm>
              <a:off x="2298317" y="2119114"/>
              <a:ext cx="421839" cy="372284"/>
            </a:xfrm>
            <a:custGeom>
              <a:rect b="b" l="l" r="r" t="t"/>
              <a:pathLst>
                <a:path extrusionOk="0" h="3283" w="3720">
                  <a:moveTo>
                    <a:pt x="2267" y="1"/>
                  </a:moveTo>
                  <a:cubicBezTo>
                    <a:pt x="2074" y="1"/>
                    <a:pt x="1858" y="23"/>
                    <a:pt x="1617" y="73"/>
                  </a:cubicBezTo>
                  <a:cubicBezTo>
                    <a:pt x="1" y="414"/>
                    <a:pt x="304" y="787"/>
                    <a:pt x="304" y="787"/>
                  </a:cubicBezTo>
                  <a:cubicBezTo>
                    <a:pt x="507" y="715"/>
                    <a:pt x="687" y="686"/>
                    <a:pt x="844" y="686"/>
                  </a:cubicBezTo>
                  <a:cubicBezTo>
                    <a:pt x="1534" y="686"/>
                    <a:pt x="1806" y="1254"/>
                    <a:pt x="1806" y="1361"/>
                  </a:cubicBezTo>
                  <a:cubicBezTo>
                    <a:pt x="1806" y="1494"/>
                    <a:pt x="872" y="2795"/>
                    <a:pt x="1756" y="3199"/>
                  </a:cubicBezTo>
                  <a:cubicBezTo>
                    <a:pt x="1883" y="3256"/>
                    <a:pt x="1998" y="3283"/>
                    <a:pt x="2100" y="3283"/>
                  </a:cubicBezTo>
                  <a:cubicBezTo>
                    <a:pt x="2711" y="3283"/>
                    <a:pt x="2873" y="2351"/>
                    <a:pt x="2646" y="1734"/>
                  </a:cubicBezTo>
                  <a:cubicBezTo>
                    <a:pt x="2394" y="1050"/>
                    <a:pt x="3043" y="702"/>
                    <a:pt x="3629" y="702"/>
                  </a:cubicBezTo>
                  <a:cubicBezTo>
                    <a:pt x="3659" y="702"/>
                    <a:pt x="3689" y="703"/>
                    <a:pt x="3719" y="705"/>
                  </a:cubicBezTo>
                  <a:cubicBezTo>
                    <a:pt x="3719" y="705"/>
                    <a:pt x="3367" y="1"/>
                    <a:pt x="2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38"/>
            <p:cNvSpPr/>
            <p:nvPr/>
          </p:nvSpPr>
          <p:spPr>
            <a:xfrm>
              <a:off x="2584762" y="1276794"/>
              <a:ext cx="49441" cy="199239"/>
            </a:xfrm>
            <a:custGeom>
              <a:rect b="b" l="l" r="r" t="t"/>
              <a:pathLst>
                <a:path extrusionOk="0" h="1757" w="436">
                  <a:moveTo>
                    <a:pt x="436" y="1"/>
                  </a:moveTo>
                  <a:lnTo>
                    <a:pt x="0" y="140"/>
                  </a:lnTo>
                  <a:lnTo>
                    <a:pt x="196" y="1756"/>
                  </a:lnTo>
                  <a:lnTo>
                    <a:pt x="4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38"/>
            <p:cNvSpPr/>
            <p:nvPr/>
          </p:nvSpPr>
          <p:spPr>
            <a:xfrm>
              <a:off x="2174486" y="1330544"/>
              <a:ext cx="37988" cy="152633"/>
            </a:xfrm>
            <a:custGeom>
              <a:rect b="b" l="l" r="r" t="t"/>
              <a:pathLst>
                <a:path extrusionOk="0" h="1346" w="335">
                  <a:moveTo>
                    <a:pt x="335" y="1"/>
                  </a:moveTo>
                  <a:lnTo>
                    <a:pt x="0" y="108"/>
                  </a:lnTo>
                  <a:lnTo>
                    <a:pt x="152" y="1345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38"/>
            <p:cNvSpPr/>
            <p:nvPr/>
          </p:nvSpPr>
          <p:spPr>
            <a:xfrm>
              <a:off x="3178969" y="1564711"/>
              <a:ext cx="37988" cy="141066"/>
            </a:xfrm>
            <a:custGeom>
              <a:rect b="b" l="l" r="r" t="t"/>
              <a:pathLst>
                <a:path extrusionOk="0" h="1244" w="335">
                  <a:moveTo>
                    <a:pt x="284" y="0"/>
                  </a:moveTo>
                  <a:lnTo>
                    <a:pt x="0" y="1244"/>
                  </a:lnTo>
                  <a:lnTo>
                    <a:pt x="335" y="111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38"/>
            <p:cNvSpPr/>
            <p:nvPr/>
          </p:nvSpPr>
          <p:spPr>
            <a:xfrm>
              <a:off x="2579659" y="1578999"/>
              <a:ext cx="52390" cy="86749"/>
            </a:xfrm>
            <a:custGeom>
              <a:rect b="b" l="l" r="r" t="t"/>
              <a:pathLst>
                <a:path extrusionOk="0" h="765" w="462">
                  <a:moveTo>
                    <a:pt x="316" y="0"/>
                  </a:moveTo>
                  <a:lnTo>
                    <a:pt x="1" y="764"/>
                  </a:lnTo>
                  <a:lnTo>
                    <a:pt x="462" y="752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3D2F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38"/>
            <p:cNvSpPr/>
            <p:nvPr/>
          </p:nvSpPr>
          <p:spPr>
            <a:xfrm>
              <a:off x="2422148" y="3512321"/>
              <a:ext cx="129046" cy="113624"/>
            </a:xfrm>
            <a:custGeom>
              <a:rect b="b" l="l" r="r" t="t"/>
              <a:pathLst>
                <a:path extrusionOk="0" h="1002" w="1138">
                  <a:moveTo>
                    <a:pt x="535" y="0"/>
                  </a:moveTo>
                  <a:cubicBezTo>
                    <a:pt x="352" y="0"/>
                    <a:pt x="169" y="42"/>
                    <a:pt x="1" y="124"/>
                  </a:cubicBezTo>
                  <a:cubicBezTo>
                    <a:pt x="1" y="124"/>
                    <a:pt x="620" y="238"/>
                    <a:pt x="664" y="1002"/>
                  </a:cubicBezTo>
                  <a:cubicBezTo>
                    <a:pt x="664" y="1002"/>
                    <a:pt x="733" y="288"/>
                    <a:pt x="1137" y="162"/>
                  </a:cubicBezTo>
                  <a:cubicBezTo>
                    <a:pt x="952" y="54"/>
                    <a:pt x="744" y="0"/>
                    <a:pt x="5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38"/>
            <p:cNvSpPr/>
            <p:nvPr/>
          </p:nvSpPr>
          <p:spPr>
            <a:xfrm>
              <a:off x="1738470" y="3421489"/>
              <a:ext cx="125418" cy="79151"/>
            </a:xfrm>
            <a:custGeom>
              <a:rect b="b" l="l" r="r" t="t"/>
              <a:pathLst>
                <a:path extrusionOk="0" h="698" w="1106">
                  <a:moveTo>
                    <a:pt x="203" y="1"/>
                  </a:moveTo>
                  <a:cubicBezTo>
                    <a:pt x="139" y="1"/>
                    <a:pt x="71" y="4"/>
                    <a:pt x="0" y="10"/>
                  </a:cubicBezTo>
                  <a:cubicBezTo>
                    <a:pt x="0" y="10"/>
                    <a:pt x="379" y="174"/>
                    <a:pt x="575" y="698"/>
                  </a:cubicBezTo>
                  <a:cubicBezTo>
                    <a:pt x="575" y="698"/>
                    <a:pt x="657" y="250"/>
                    <a:pt x="1105" y="243"/>
                  </a:cubicBezTo>
                  <a:cubicBezTo>
                    <a:pt x="1105" y="243"/>
                    <a:pt x="806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38"/>
            <p:cNvSpPr/>
            <p:nvPr/>
          </p:nvSpPr>
          <p:spPr>
            <a:xfrm>
              <a:off x="3224782" y="3585803"/>
              <a:ext cx="53750" cy="137551"/>
            </a:xfrm>
            <a:custGeom>
              <a:rect b="b" l="l" r="r" t="t"/>
              <a:pathLst>
                <a:path extrusionOk="0" h="1213" w="474">
                  <a:moveTo>
                    <a:pt x="0" y="0"/>
                  </a:moveTo>
                  <a:lnTo>
                    <a:pt x="120" y="1212"/>
                  </a:lnTo>
                  <a:lnTo>
                    <a:pt x="474" y="10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38"/>
            <p:cNvSpPr/>
            <p:nvPr/>
          </p:nvSpPr>
          <p:spPr>
            <a:xfrm>
              <a:off x="2493022" y="3726076"/>
              <a:ext cx="40936" cy="161251"/>
            </a:xfrm>
            <a:custGeom>
              <a:rect b="b" l="l" r="r" t="t"/>
              <a:pathLst>
                <a:path extrusionOk="0" h="1422" w="361">
                  <a:moveTo>
                    <a:pt x="102" y="1"/>
                  </a:moveTo>
                  <a:lnTo>
                    <a:pt x="1" y="1421"/>
                  </a:lnTo>
                  <a:lnTo>
                    <a:pt x="1" y="1421"/>
                  </a:lnTo>
                  <a:lnTo>
                    <a:pt x="361" y="1326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38"/>
            <p:cNvSpPr/>
            <p:nvPr/>
          </p:nvSpPr>
          <p:spPr>
            <a:xfrm>
              <a:off x="2637945" y="3268969"/>
              <a:ext cx="481599" cy="143108"/>
            </a:xfrm>
            <a:custGeom>
              <a:rect b="b" l="l" r="r" t="t"/>
              <a:pathLst>
                <a:path extrusionOk="0" h="1262" w="4247">
                  <a:moveTo>
                    <a:pt x="1991" y="1"/>
                  </a:moveTo>
                  <a:cubicBezTo>
                    <a:pt x="1045" y="1"/>
                    <a:pt x="134" y="144"/>
                    <a:pt x="55" y="534"/>
                  </a:cubicBezTo>
                  <a:cubicBezTo>
                    <a:pt x="0" y="803"/>
                    <a:pt x="1005" y="1261"/>
                    <a:pt x="2060" y="1261"/>
                  </a:cubicBezTo>
                  <a:cubicBezTo>
                    <a:pt x="2095" y="1261"/>
                    <a:pt x="2129" y="1261"/>
                    <a:pt x="2164" y="1260"/>
                  </a:cubicBezTo>
                  <a:cubicBezTo>
                    <a:pt x="2764" y="1247"/>
                    <a:pt x="3995" y="932"/>
                    <a:pt x="4171" y="420"/>
                  </a:cubicBezTo>
                  <a:cubicBezTo>
                    <a:pt x="4246" y="196"/>
                    <a:pt x="3095" y="1"/>
                    <a:pt x="1991" y="1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38"/>
            <p:cNvSpPr/>
            <p:nvPr/>
          </p:nvSpPr>
          <p:spPr>
            <a:xfrm>
              <a:off x="2513094" y="3247650"/>
              <a:ext cx="96501" cy="66678"/>
            </a:xfrm>
            <a:custGeom>
              <a:rect b="b" l="l" r="r" t="t"/>
              <a:pathLst>
                <a:path extrusionOk="0" h="588" w="851">
                  <a:moveTo>
                    <a:pt x="209" y="0"/>
                  </a:moveTo>
                  <a:cubicBezTo>
                    <a:pt x="124" y="0"/>
                    <a:pt x="57" y="33"/>
                    <a:pt x="32" y="116"/>
                  </a:cubicBezTo>
                  <a:cubicBezTo>
                    <a:pt x="1" y="223"/>
                    <a:pt x="165" y="495"/>
                    <a:pt x="373" y="570"/>
                  </a:cubicBezTo>
                  <a:cubicBezTo>
                    <a:pt x="402" y="582"/>
                    <a:pt x="440" y="588"/>
                    <a:pt x="481" y="588"/>
                  </a:cubicBezTo>
                  <a:cubicBezTo>
                    <a:pt x="603" y="588"/>
                    <a:pt x="757" y="533"/>
                    <a:pt x="809" y="387"/>
                  </a:cubicBezTo>
                  <a:cubicBezTo>
                    <a:pt x="851" y="270"/>
                    <a:pt x="455" y="0"/>
                    <a:pt x="209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38"/>
            <p:cNvSpPr/>
            <p:nvPr/>
          </p:nvSpPr>
          <p:spPr>
            <a:xfrm>
              <a:off x="2113024" y="3297659"/>
              <a:ext cx="541927" cy="120201"/>
            </a:xfrm>
            <a:custGeom>
              <a:rect b="b" l="l" r="r" t="t"/>
              <a:pathLst>
                <a:path extrusionOk="0" h="1060" w="4779">
                  <a:moveTo>
                    <a:pt x="1967" y="0"/>
                  </a:moveTo>
                  <a:cubicBezTo>
                    <a:pt x="1178" y="0"/>
                    <a:pt x="0" y="462"/>
                    <a:pt x="113" y="603"/>
                  </a:cubicBezTo>
                  <a:cubicBezTo>
                    <a:pt x="288" y="815"/>
                    <a:pt x="2409" y="1060"/>
                    <a:pt x="3685" y="1060"/>
                  </a:cubicBezTo>
                  <a:cubicBezTo>
                    <a:pt x="4159" y="1060"/>
                    <a:pt x="4517" y="1026"/>
                    <a:pt x="4615" y="944"/>
                  </a:cubicBezTo>
                  <a:cubicBezTo>
                    <a:pt x="4779" y="811"/>
                    <a:pt x="4192" y="401"/>
                    <a:pt x="2234" y="22"/>
                  </a:cubicBezTo>
                  <a:cubicBezTo>
                    <a:pt x="2153" y="7"/>
                    <a:pt x="2063" y="0"/>
                    <a:pt x="1967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38"/>
            <p:cNvSpPr/>
            <p:nvPr/>
          </p:nvSpPr>
          <p:spPr>
            <a:xfrm>
              <a:off x="2354903" y="4172978"/>
              <a:ext cx="436807" cy="115552"/>
            </a:xfrm>
            <a:custGeom>
              <a:rect b="b" l="l" r="r" t="t"/>
              <a:pathLst>
                <a:path extrusionOk="0" h="1019" w="3852">
                  <a:moveTo>
                    <a:pt x="1846" y="0"/>
                  </a:moveTo>
                  <a:cubicBezTo>
                    <a:pt x="1761" y="0"/>
                    <a:pt x="1676" y="2"/>
                    <a:pt x="1591" y="5"/>
                  </a:cubicBezTo>
                  <a:cubicBezTo>
                    <a:pt x="745" y="43"/>
                    <a:pt x="0" y="258"/>
                    <a:pt x="32" y="536"/>
                  </a:cubicBezTo>
                  <a:cubicBezTo>
                    <a:pt x="67" y="813"/>
                    <a:pt x="833" y="1018"/>
                    <a:pt x="1759" y="1018"/>
                  </a:cubicBezTo>
                  <a:cubicBezTo>
                    <a:pt x="1990" y="1018"/>
                    <a:pt x="2232" y="1006"/>
                    <a:pt x="2475" y="978"/>
                  </a:cubicBezTo>
                  <a:cubicBezTo>
                    <a:pt x="3504" y="858"/>
                    <a:pt x="3852" y="536"/>
                    <a:pt x="3460" y="290"/>
                  </a:cubicBezTo>
                  <a:cubicBezTo>
                    <a:pt x="3174" y="110"/>
                    <a:pt x="2524" y="0"/>
                    <a:pt x="1846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38"/>
            <p:cNvSpPr/>
            <p:nvPr/>
          </p:nvSpPr>
          <p:spPr>
            <a:xfrm>
              <a:off x="2802373" y="4127732"/>
              <a:ext cx="152633" cy="75183"/>
            </a:xfrm>
            <a:custGeom>
              <a:rect b="b" l="l" r="r" t="t"/>
              <a:pathLst>
                <a:path extrusionOk="0" h="663" w="1346">
                  <a:moveTo>
                    <a:pt x="794" y="1"/>
                  </a:moveTo>
                  <a:cubicBezTo>
                    <a:pt x="689" y="1"/>
                    <a:pt x="578" y="15"/>
                    <a:pt x="474" y="45"/>
                  </a:cubicBezTo>
                  <a:cubicBezTo>
                    <a:pt x="202" y="127"/>
                    <a:pt x="0" y="310"/>
                    <a:pt x="82" y="468"/>
                  </a:cubicBezTo>
                  <a:cubicBezTo>
                    <a:pt x="139" y="592"/>
                    <a:pt x="322" y="663"/>
                    <a:pt x="540" y="663"/>
                  </a:cubicBezTo>
                  <a:cubicBezTo>
                    <a:pt x="686" y="663"/>
                    <a:pt x="848" y="631"/>
                    <a:pt x="998" y="562"/>
                  </a:cubicBezTo>
                  <a:cubicBezTo>
                    <a:pt x="1307" y="417"/>
                    <a:pt x="1345" y="202"/>
                    <a:pt x="1162" y="83"/>
                  </a:cubicBezTo>
                  <a:cubicBezTo>
                    <a:pt x="1071" y="28"/>
                    <a:pt x="938" y="1"/>
                    <a:pt x="794" y="1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38"/>
            <p:cNvSpPr/>
            <p:nvPr/>
          </p:nvSpPr>
          <p:spPr>
            <a:xfrm>
              <a:off x="2904772" y="2909951"/>
              <a:ext cx="131088" cy="44452"/>
            </a:xfrm>
            <a:custGeom>
              <a:rect b="b" l="l" r="r" t="t"/>
              <a:pathLst>
                <a:path extrusionOk="0" h="392" w="1156">
                  <a:moveTo>
                    <a:pt x="575" y="0"/>
                  </a:moveTo>
                  <a:cubicBezTo>
                    <a:pt x="259" y="0"/>
                    <a:pt x="0" y="89"/>
                    <a:pt x="0" y="196"/>
                  </a:cubicBezTo>
                  <a:cubicBezTo>
                    <a:pt x="0" y="303"/>
                    <a:pt x="259" y="392"/>
                    <a:pt x="575" y="392"/>
                  </a:cubicBezTo>
                  <a:cubicBezTo>
                    <a:pt x="897" y="392"/>
                    <a:pt x="1156" y="303"/>
                    <a:pt x="1156" y="196"/>
                  </a:cubicBezTo>
                  <a:cubicBezTo>
                    <a:pt x="1156" y="89"/>
                    <a:pt x="897" y="0"/>
                    <a:pt x="575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38"/>
            <p:cNvSpPr/>
            <p:nvPr/>
          </p:nvSpPr>
          <p:spPr>
            <a:xfrm>
              <a:off x="2757921" y="2925260"/>
              <a:ext cx="100357" cy="45246"/>
            </a:xfrm>
            <a:custGeom>
              <a:rect b="b" l="l" r="r" t="t"/>
              <a:pathLst>
                <a:path extrusionOk="0" h="399" w="885">
                  <a:moveTo>
                    <a:pt x="625" y="1"/>
                  </a:moveTo>
                  <a:cubicBezTo>
                    <a:pt x="559" y="1"/>
                    <a:pt x="484" y="10"/>
                    <a:pt x="405" y="29"/>
                  </a:cubicBezTo>
                  <a:cubicBezTo>
                    <a:pt x="171" y="86"/>
                    <a:pt x="1" y="206"/>
                    <a:pt x="26" y="301"/>
                  </a:cubicBezTo>
                  <a:cubicBezTo>
                    <a:pt x="43" y="363"/>
                    <a:pt x="137" y="399"/>
                    <a:pt x="267" y="399"/>
                  </a:cubicBezTo>
                  <a:cubicBezTo>
                    <a:pt x="333" y="399"/>
                    <a:pt x="408" y="389"/>
                    <a:pt x="487" y="370"/>
                  </a:cubicBezTo>
                  <a:cubicBezTo>
                    <a:pt x="721" y="313"/>
                    <a:pt x="885" y="193"/>
                    <a:pt x="866" y="99"/>
                  </a:cubicBezTo>
                  <a:cubicBezTo>
                    <a:pt x="849" y="36"/>
                    <a:pt x="755" y="1"/>
                    <a:pt x="625" y="1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38"/>
            <p:cNvSpPr/>
            <p:nvPr/>
          </p:nvSpPr>
          <p:spPr>
            <a:xfrm>
              <a:off x="2344130" y="3007360"/>
              <a:ext cx="63162" cy="41730"/>
            </a:xfrm>
            <a:custGeom>
              <a:rect b="b" l="l" r="r" t="t"/>
              <a:pathLst>
                <a:path extrusionOk="0" h="368" w="557">
                  <a:moveTo>
                    <a:pt x="191" y="0"/>
                  </a:moveTo>
                  <a:cubicBezTo>
                    <a:pt x="120" y="0"/>
                    <a:pt x="61" y="27"/>
                    <a:pt x="39" y="76"/>
                  </a:cubicBezTo>
                  <a:cubicBezTo>
                    <a:pt x="1" y="158"/>
                    <a:pt x="83" y="271"/>
                    <a:pt x="215" y="334"/>
                  </a:cubicBezTo>
                  <a:cubicBezTo>
                    <a:pt x="268" y="357"/>
                    <a:pt x="320" y="367"/>
                    <a:pt x="366" y="367"/>
                  </a:cubicBezTo>
                  <a:cubicBezTo>
                    <a:pt x="438" y="367"/>
                    <a:pt x="495" y="342"/>
                    <a:pt x="518" y="297"/>
                  </a:cubicBezTo>
                  <a:cubicBezTo>
                    <a:pt x="556" y="214"/>
                    <a:pt x="480" y="101"/>
                    <a:pt x="348" y="38"/>
                  </a:cubicBezTo>
                  <a:cubicBezTo>
                    <a:pt x="294" y="12"/>
                    <a:pt x="240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38"/>
            <p:cNvSpPr/>
            <p:nvPr/>
          </p:nvSpPr>
          <p:spPr>
            <a:xfrm>
              <a:off x="2083541" y="2923559"/>
              <a:ext cx="123943" cy="36287"/>
            </a:xfrm>
            <a:custGeom>
              <a:rect b="b" l="l" r="r" t="t"/>
              <a:pathLst>
                <a:path extrusionOk="0" h="320" w="1093">
                  <a:moveTo>
                    <a:pt x="409" y="0"/>
                  </a:moveTo>
                  <a:cubicBezTo>
                    <a:pt x="177" y="0"/>
                    <a:pt x="1" y="51"/>
                    <a:pt x="1" y="120"/>
                  </a:cubicBezTo>
                  <a:cubicBezTo>
                    <a:pt x="1" y="208"/>
                    <a:pt x="234" y="297"/>
                    <a:pt x="531" y="316"/>
                  </a:cubicBezTo>
                  <a:cubicBezTo>
                    <a:pt x="573" y="318"/>
                    <a:pt x="614" y="320"/>
                    <a:pt x="653" y="320"/>
                  </a:cubicBezTo>
                  <a:cubicBezTo>
                    <a:pt x="894" y="320"/>
                    <a:pt x="1081" y="272"/>
                    <a:pt x="1086" y="196"/>
                  </a:cubicBezTo>
                  <a:cubicBezTo>
                    <a:pt x="1093" y="114"/>
                    <a:pt x="853" y="25"/>
                    <a:pt x="550" y="6"/>
                  </a:cubicBezTo>
                  <a:cubicBezTo>
                    <a:pt x="501" y="2"/>
                    <a:pt x="454" y="0"/>
                    <a:pt x="409" y="0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38"/>
            <p:cNvSpPr/>
            <p:nvPr/>
          </p:nvSpPr>
          <p:spPr>
            <a:xfrm>
              <a:off x="1841549" y="2941022"/>
              <a:ext cx="93893" cy="40256"/>
            </a:xfrm>
            <a:custGeom>
              <a:rect b="b" l="l" r="r" t="t"/>
              <a:pathLst>
                <a:path extrusionOk="0" h="355" w="828">
                  <a:moveTo>
                    <a:pt x="632" y="1"/>
                  </a:moveTo>
                  <a:cubicBezTo>
                    <a:pt x="559" y="1"/>
                    <a:pt x="468" y="14"/>
                    <a:pt x="373" y="42"/>
                  </a:cubicBezTo>
                  <a:cubicBezTo>
                    <a:pt x="158" y="105"/>
                    <a:pt x="1" y="219"/>
                    <a:pt x="26" y="294"/>
                  </a:cubicBezTo>
                  <a:cubicBezTo>
                    <a:pt x="36" y="333"/>
                    <a:pt x="102" y="354"/>
                    <a:pt x="196" y="354"/>
                  </a:cubicBezTo>
                  <a:cubicBezTo>
                    <a:pt x="270" y="354"/>
                    <a:pt x="360" y="341"/>
                    <a:pt x="455" y="313"/>
                  </a:cubicBezTo>
                  <a:cubicBezTo>
                    <a:pt x="670" y="244"/>
                    <a:pt x="828" y="137"/>
                    <a:pt x="802" y="61"/>
                  </a:cubicBezTo>
                  <a:cubicBezTo>
                    <a:pt x="792" y="22"/>
                    <a:pt x="726" y="1"/>
                    <a:pt x="632" y="1"/>
                  </a:cubicBezTo>
                  <a:close/>
                </a:path>
              </a:pathLst>
            </a:custGeom>
            <a:solidFill>
              <a:srgbClr val="FFFFFF">
                <a:alpha val="23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38"/>
            <p:cNvSpPr/>
            <p:nvPr/>
          </p:nvSpPr>
          <p:spPr>
            <a:xfrm>
              <a:off x="2875402" y="1229620"/>
              <a:ext cx="50915" cy="79605"/>
            </a:xfrm>
            <a:custGeom>
              <a:rect b="b" l="l" r="r" t="t"/>
              <a:pathLst>
                <a:path extrusionOk="0" h="702" w="449">
                  <a:moveTo>
                    <a:pt x="449" y="0"/>
                  </a:moveTo>
                  <a:lnTo>
                    <a:pt x="0" y="158"/>
                  </a:lnTo>
                  <a:lnTo>
                    <a:pt x="228" y="701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937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39" name="Google Shape;14139;p38"/>
          <p:cNvSpPr txBox="1"/>
          <p:nvPr>
            <p:ph idx="1" type="subTitle"/>
          </p:nvPr>
        </p:nvSpPr>
        <p:spPr>
          <a:xfrm>
            <a:off x="5902975" y="1856225"/>
            <a:ext cx="2721300" cy="26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100"/>
              <a:t>The “phone</a:t>
            </a:r>
            <a:r>
              <a:rPr b="1" lang="en" sz="1100" u="sng"/>
              <a:t>me</a:t>
            </a:r>
            <a:r>
              <a:rPr b="1" lang="en" sz="1100"/>
              <a:t>”</a:t>
            </a:r>
            <a:r>
              <a:rPr lang="en" sz="1100"/>
              <a:t> - The central unit to phonology encompassing speech sounds that are contrastive and singal meaning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Abstract/Theoretical</a:t>
            </a:r>
            <a:r>
              <a:rPr b="1" lang="en" sz="1100"/>
              <a:t> </a:t>
            </a:r>
            <a:r>
              <a:rPr lang="en" sz="1100"/>
              <a:t>- Deals with assumed mental representations of speech sounds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Sound inventories and patterns within a language</a:t>
            </a:r>
            <a:endParaRPr b="1"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Subdisciplines:</a:t>
            </a:r>
            <a:r>
              <a:rPr lang="en" sz="1100"/>
              <a:t> Phonotactics (sound combinations), distinctive features, Optimality Theory, etc.</a:t>
            </a:r>
            <a:endParaRPr sz="1100"/>
          </a:p>
        </p:txBody>
      </p:sp>
      <p:sp>
        <p:nvSpPr>
          <p:cNvPr id="14140" name="Google Shape;14140;p38"/>
          <p:cNvSpPr txBox="1"/>
          <p:nvPr/>
        </p:nvSpPr>
        <p:spPr>
          <a:xfrm>
            <a:off x="3650138" y="3526975"/>
            <a:ext cx="1843800" cy="925200"/>
          </a:xfrm>
          <a:prstGeom prst="rect">
            <a:avLst/>
          </a:prstGeom>
          <a:solidFill>
            <a:srgbClr val="FFFFFF">
              <a:alpha val="2304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TRANSCRIPTION</a:t>
            </a:r>
            <a:endParaRPr b="1"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●"/>
            </a:pP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Phones: [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t, s, i:</a:t>
            </a: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]</a:t>
            </a:r>
            <a:endParaRPr b="1"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●"/>
            </a:pP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Phonemes: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</a:t>
            </a: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/</a:t>
            </a: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t, s, i:</a:t>
            </a:r>
            <a:r>
              <a:rPr b="1"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/</a:t>
            </a:r>
            <a:endParaRPr b="1"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da"/>
              <a:buChar char="●"/>
            </a:pPr>
            <a:r>
              <a:rPr lang="en" sz="9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Brackets are important!</a:t>
            </a:r>
            <a:endParaRPr sz="9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44" name="Shape 1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5" name="Google Shape;14145;p39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IPA CHART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14146" name="Google Shape;14146;p39"/>
          <p:cNvGrpSpPr/>
          <p:nvPr/>
        </p:nvGrpSpPr>
        <p:grpSpPr>
          <a:xfrm rot="5400000">
            <a:off x="3118814" y="3293648"/>
            <a:ext cx="829681" cy="2870012"/>
            <a:chOff x="6892900" y="1975875"/>
            <a:chExt cx="491750" cy="1701050"/>
          </a:xfrm>
        </p:grpSpPr>
        <p:sp>
          <p:nvSpPr>
            <p:cNvPr id="14147" name="Google Shape;14147;p39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39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39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39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39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39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39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39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39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39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39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39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39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39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39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39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39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39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39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39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39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39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39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39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39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39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39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39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39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39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39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39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39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39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39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39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39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39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39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39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39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39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39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39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39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39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39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39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39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39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39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39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39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39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39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39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39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39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05" name="Google Shape;14205;p39"/>
          <p:cNvSpPr txBox="1"/>
          <p:nvPr/>
        </p:nvSpPr>
        <p:spPr>
          <a:xfrm>
            <a:off x="715550" y="1492925"/>
            <a:ext cx="7456800" cy="29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da"/>
              <a:buChar char="●"/>
            </a:pPr>
            <a:r>
              <a:rPr lang="en" sz="1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The International Phonetic Alphabet is a phonetic transcription standard.</a:t>
            </a:r>
            <a:endParaRPr sz="1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da"/>
              <a:buChar char="●"/>
            </a:pPr>
            <a:r>
              <a:rPr lang="en" sz="1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As part of this, there is an “IPA Chart” which categorises phones into place/manner of articulation (and voicing!).</a:t>
            </a:r>
            <a:endParaRPr sz="1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da"/>
              <a:buChar char="●"/>
            </a:pPr>
            <a:r>
              <a:rPr b="1" lang="en" sz="1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Place</a:t>
            </a:r>
            <a:r>
              <a:rPr lang="en" sz="1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-  The position of the primary articulators (e.g. tongue, lips, teeth…) during articulation</a:t>
            </a:r>
            <a:endParaRPr sz="1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da"/>
              <a:buChar char="●"/>
            </a:pPr>
            <a:r>
              <a:rPr b="1" lang="en" sz="1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Manner</a:t>
            </a:r>
            <a:r>
              <a:rPr lang="en" sz="1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-  The method of production for a particular sound (e.g. plosives, fricatives, affricates, nasals…)</a:t>
            </a:r>
            <a:endParaRPr sz="1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da"/>
              <a:buChar char="●"/>
            </a:pPr>
            <a:r>
              <a:rPr b="1" lang="en" sz="1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Voicing </a:t>
            </a:r>
            <a:r>
              <a:rPr lang="en" sz="1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- Whether or not the vocal folds (aka., glottal folds or “vocal cords”) are vibrating</a:t>
            </a:r>
            <a:endParaRPr sz="1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09" name="Shape 1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0" name="Google Shape;14210;p40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IPA CHART (CONSONANTS)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14211" name="Google Shape;14211;p40"/>
          <p:cNvGrpSpPr/>
          <p:nvPr/>
        </p:nvGrpSpPr>
        <p:grpSpPr>
          <a:xfrm rot="5400000">
            <a:off x="3118814" y="3293648"/>
            <a:ext cx="829681" cy="2870012"/>
            <a:chOff x="6892900" y="1975875"/>
            <a:chExt cx="491750" cy="1701050"/>
          </a:xfrm>
        </p:grpSpPr>
        <p:sp>
          <p:nvSpPr>
            <p:cNvPr id="14212" name="Google Shape;14212;p40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40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40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40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40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40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40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40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40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40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40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40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40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40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40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40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40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40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40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40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40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40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40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40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6" name="Google Shape;14236;p40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7" name="Google Shape;14237;p40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40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40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0" name="Google Shape;14240;p40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1" name="Google Shape;14241;p40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40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40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40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5" name="Google Shape;14245;p40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40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40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40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40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40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40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40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40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4" name="Google Shape;14254;p40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5" name="Google Shape;14255;p40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40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40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40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40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40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40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40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40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4" name="Google Shape;14264;p40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40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40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40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40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40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70" name="Google Shape;1427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5475" y="1895500"/>
            <a:ext cx="2215949" cy="282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1" name="Google Shape;14271;p40"/>
          <p:cNvPicPr preferRelativeResize="0"/>
          <p:nvPr/>
        </p:nvPicPr>
        <p:blipFill rotWithShape="1">
          <a:blip r:embed="rId4">
            <a:alphaModFix/>
          </a:blip>
          <a:srcRect b="2198" l="543" r="642" t="2198"/>
          <a:stretch/>
        </p:blipFill>
        <p:spPr>
          <a:xfrm>
            <a:off x="828675" y="2834350"/>
            <a:ext cx="5340800" cy="17390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72" name="Google Shape;14272;p40"/>
          <p:cNvSpPr txBox="1"/>
          <p:nvPr/>
        </p:nvSpPr>
        <p:spPr>
          <a:xfrm>
            <a:off x="600075" y="1299325"/>
            <a:ext cx="55041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b="1"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Columns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: Place of articulation (from front of mouth to the back)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b="1"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Rows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: Manner of articulation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Symbols to the left are unvoiced, and to the right are voiced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Missing symbols represent sounds that are </a:t>
            </a:r>
            <a:r>
              <a:rPr i="1"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plausible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but not known in any language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Shaded cells are sounds judged to be impossible to articulate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pic>
        <p:nvPicPr>
          <p:cNvPr id="14273" name="Google Shape;14273;p40" title="Voiceless_bilabial_plosive.wav">
            <a:hlinkClick r:id="rId5"/>
          </p:cNvPr>
          <p:cNvPicPr preferRelativeResize="0"/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1319100" y="3055400"/>
            <a:ext cx="257075" cy="25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4" name="Google Shape;14274;p40" title="Voiced_bilabial_plosive.wav">
            <a:hlinkClick r:id="rId7"/>
          </p:cNvPr>
          <p:cNvPicPr preferRelativeResize="0"/>
          <p:nvPr/>
        </p:nvPicPr>
        <p:blipFill>
          <a:blip r:embed="rId6">
            <a:alphaModFix amt="49000"/>
          </a:blip>
          <a:stretch>
            <a:fillRect/>
          </a:stretch>
        </p:blipFill>
        <p:spPr>
          <a:xfrm>
            <a:off x="1576175" y="3093213"/>
            <a:ext cx="181450" cy="18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5" name="Google Shape;14275;p40" title="Velar_nasal.wav">
            <a:hlinkClick r:id="rId8"/>
          </p:cNvPr>
          <p:cNvPicPr preferRelativeResize="0"/>
          <p:nvPr/>
        </p:nvPicPr>
        <p:blipFill>
          <a:blip r:embed="rId6">
            <a:alphaModFix amt="44000"/>
          </a:blip>
          <a:stretch>
            <a:fillRect/>
          </a:stretch>
        </p:blipFill>
        <p:spPr>
          <a:xfrm>
            <a:off x="4572000" y="3274647"/>
            <a:ext cx="181450" cy="18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6" name="Google Shape;14276;p40" title="Alveolar_trill.wav">
            <a:hlinkClick r:id="rId9"/>
          </p:cNvPr>
          <p:cNvPicPr preferRelativeResize="0"/>
          <p:nvPr/>
        </p:nvPicPr>
        <p:blipFill>
          <a:blip r:embed="rId6">
            <a:alphaModFix amt="48000"/>
          </a:blip>
          <a:stretch>
            <a:fillRect/>
          </a:stretch>
        </p:blipFill>
        <p:spPr>
          <a:xfrm>
            <a:off x="2840150" y="3493275"/>
            <a:ext cx="181450" cy="18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7" name="Google Shape;14277;p40" title="Voiceless_glottal_fricative.wav">
            <a:hlinkClick r:id="rId10"/>
          </p:cNvPr>
          <p:cNvPicPr preferRelativeResize="0"/>
          <p:nvPr/>
        </p:nvPicPr>
        <p:blipFill>
          <a:blip r:embed="rId6">
            <a:alphaModFix amt="45000"/>
          </a:blip>
          <a:stretch>
            <a:fillRect/>
          </a:stretch>
        </p:blipFill>
        <p:spPr>
          <a:xfrm>
            <a:off x="5704325" y="3881975"/>
            <a:ext cx="181450" cy="1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81" name="Shape 14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2" name="Google Shape;14282;p41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IPA CHART (VOWELS)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14283" name="Google Shape;14283;p41"/>
          <p:cNvGrpSpPr/>
          <p:nvPr/>
        </p:nvGrpSpPr>
        <p:grpSpPr>
          <a:xfrm rot="5400000">
            <a:off x="3118814" y="3293648"/>
            <a:ext cx="829681" cy="2870012"/>
            <a:chOff x="6892900" y="1975875"/>
            <a:chExt cx="491750" cy="1701050"/>
          </a:xfrm>
        </p:grpSpPr>
        <p:sp>
          <p:nvSpPr>
            <p:cNvPr id="14284" name="Google Shape;14284;p41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41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41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41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41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41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41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41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41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41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4" name="Google Shape;14294;p41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41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41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41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8" name="Google Shape;14298;p41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41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41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41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41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41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41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41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41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41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41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41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41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41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41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3" name="Google Shape;14313;p41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41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5" name="Google Shape;14315;p41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6" name="Google Shape;14316;p41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41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41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41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0" name="Google Shape;14320;p41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1" name="Google Shape;14321;p41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41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41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41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41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41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41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41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9" name="Google Shape;14329;p41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41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41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41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41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41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41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41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41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41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41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41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41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42" name="Google Shape;14342;p41"/>
          <p:cNvSpPr txBox="1"/>
          <p:nvPr/>
        </p:nvSpPr>
        <p:spPr>
          <a:xfrm>
            <a:off x="600075" y="1299325"/>
            <a:ext cx="4776000" cy="3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b="1"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Vowel Quadrilateral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- Displays the vowels of human speech on a diagram representing the oral cavity.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b="1"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X-Axis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- “Backness”, or how far back in the mouth the tongue is 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b="1"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Y-Axis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- Vowel height, or how high/low in the mouth the tongue is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b="1"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Rounding 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- Whether or not the lips are in a rounded position during articulation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Symbols to the left are unrounded, and those to the right are rounded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da"/>
              <a:buChar char="●"/>
            </a:pPr>
            <a:r>
              <a:rPr b="1"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Diphthongs 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- Sounds formed by combining two vowels into one syllable, e.g. “kite” [k</a:t>
            </a:r>
            <a:r>
              <a:rPr lang="en" sz="1200" u="sng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ʌɪ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t], “boat” [b</a:t>
            </a:r>
            <a:r>
              <a:rPr lang="en" sz="1200" u="sng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əʊ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t], “boy” [b</a:t>
            </a:r>
            <a:r>
              <a:rPr lang="en" sz="1200" u="sng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ɔɪ</a:t>
            </a:r>
            <a:r>
              <a:rPr lang="en" sz="12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]*</a:t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*These are examples of one possible pronunciation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pic>
        <p:nvPicPr>
          <p:cNvPr id="14343" name="Google Shape;1434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8575" y="1333350"/>
            <a:ext cx="2759975" cy="180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44" name="Google Shape;1434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7875" y="3252275"/>
            <a:ext cx="1163301" cy="148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48" name="Shape 14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9" name="Google Shape;14349;p42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DISTINCTIVE FEATURES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14350" name="Google Shape;14350;p42"/>
          <p:cNvGrpSpPr/>
          <p:nvPr/>
        </p:nvGrpSpPr>
        <p:grpSpPr>
          <a:xfrm rot="5400000">
            <a:off x="3118814" y="3293648"/>
            <a:ext cx="829681" cy="2870012"/>
            <a:chOff x="6892900" y="1975875"/>
            <a:chExt cx="491750" cy="1701050"/>
          </a:xfrm>
        </p:grpSpPr>
        <p:sp>
          <p:nvSpPr>
            <p:cNvPr id="14351" name="Google Shape;14351;p42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42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3" name="Google Shape;14353;p42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4" name="Google Shape;14354;p42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5" name="Google Shape;14355;p42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6" name="Google Shape;14356;p42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42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42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42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42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42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42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3" name="Google Shape;14363;p42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4" name="Google Shape;14364;p42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42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6" name="Google Shape;14366;p42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7" name="Google Shape;14367;p42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42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42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42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42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42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42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42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42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42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42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42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9" name="Google Shape;14379;p42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0" name="Google Shape;14380;p42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42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42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42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42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5" name="Google Shape;14385;p42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6" name="Google Shape;14386;p42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42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42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42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42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42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2" name="Google Shape;14392;p42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3" name="Google Shape;14393;p42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42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42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42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42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42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42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42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42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42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3" name="Google Shape;14403;p42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42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5" name="Google Shape;14405;p42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6" name="Google Shape;14406;p42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7" name="Google Shape;14407;p42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8" name="Google Shape;14408;p42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09" name="Google Shape;14409;p42"/>
          <p:cNvSpPr txBox="1"/>
          <p:nvPr/>
        </p:nvSpPr>
        <p:spPr>
          <a:xfrm>
            <a:off x="512225" y="1764425"/>
            <a:ext cx="3620700" cy="23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Categorisation of phonological features to distinguish different phonemes and denote phonological rules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Based on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: Acoustics, articulation, suprasegmentals (syllable stress etc.)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Subcategories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: Major Class Features, Laryngeal Features, Manner Features, Place Features, Vowel Space Features (...)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Much more extensive than the list shown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Present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= “+”, </a:t>
            </a: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Absent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= “-”, </a:t>
            </a: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N/A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= “0”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14410" name="Google Shape;14410;p42"/>
          <p:cNvSpPr/>
          <p:nvPr/>
        </p:nvSpPr>
        <p:spPr>
          <a:xfrm rot="5400000">
            <a:off x="5589550" y="2226825"/>
            <a:ext cx="327900" cy="146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14411" name="Google Shape;14411;p42"/>
          <p:cNvSpPr txBox="1"/>
          <p:nvPr/>
        </p:nvSpPr>
        <p:spPr>
          <a:xfrm>
            <a:off x="5324800" y="1531550"/>
            <a:ext cx="857400" cy="474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Absence of </a:t>
            </a:r>
            <a:r>
              <a:rPr lang="en" sz="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turbulent</a:t>
            </a:r>
            <a:r>
              <a:rPr lang="en" sz="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airflow during production</a:t>
            </a:r>
            <a:endParaRPr sz="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14412" name="Google Shape;14412;p42"/>
          <p:cNvSpPr/>
          <p:nvPr/>
        </p:nvSpPr>
        <p:spPr>
          <a:xfrm rot="5400000">
            <a:off x="7382800" y="2226825"/>
            <a:ext cx="327900" cy="146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14413" name="Google Shape;14413;p42"/>
          <p:cNvSpPr txBox="1"/>
          <p:nvPr/>
        </p:nvSpPr>
        <p:spPr>
          <a:xfrm>
            <a:off x="7118050" y="1531550"/>
            <a:ext cx="857400" cy="474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Air passes through vocal tract in a continuous stream</a:t>
            </a:r>
            <a:endParaRPr sz="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graphicFrame>
        <p:nvGraphicFramePr>
          <p:cNvPr id="14414" name="Google Shape;14414;p42"/>
          <p:cNvGraphicFramePr/>
          <p:nvPr/>
        </p:nvGraphicFramePr>
        <p:xfrm>
          <a:off x="4296475" y="2495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{6DB547BA-1186-4057-A908-011B4ED54164}</a:tableStyleId>
              </a:tblPr>
              <a:tblGrid>
                <a:gridCol w="382850"/>
                <a:gridCol w="750925"/>
                <a:gridCol w="624775"/>
                <a:gridCol w="564300"/>
                <a:gridCol w="553025"/>
                <a:gridCol w="691300"/>
                <a:gridCol w="647875"/>
              </a:tblGrid>
              <a:tr h="306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>
                        <a:solidFill>
                          <a:srgbClr val="191919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Consonantal</a:t>
                      </a:r>
                      <a:endParaRPr sz="6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Sonorant</a:t>
                      </a:r>
                      <a:endParaRPr sz="6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Voiced</a:t>
                      </a:r>
                      <a:endParaRPr sz="6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Nasal</a:t>
                      </a:r>
                      <a:endParaRPr sz="6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Continuant</a:t>
                      </a:r>
                      <a:endParaRPr sz="6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Coronal</a:t>
                      </a:r>
                      <a:endParaRPr sz="6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235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/t/</a:t>
                      </a:r>
                      <a:endParaRPr sz="8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+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-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-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-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-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+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0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/d/</a:t>
                      </a:r>
                      <a:endParaRPr sz="8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+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-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+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-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-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+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0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/s/</a:t>
                      </a:r>
                      <a:endParaRPr sz="8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+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-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-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-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+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+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0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/l/</a:t>
                      </a:r>
                      <a:endParaRPr sz="8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+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+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+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-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+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-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0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accent6"/>
                          </a:solidFill>
                          <a:latin typeface="Slackey"/>
                          <a:ea typeface="Slackey"/>
                          <a:cs typeface="Slackey"/>
                          <a:sym typeface="Slackey"/>
                        </a:rPr>
                        <a:t>/i/</a:t>
                      </a:r>
                      <a:endParaRPr sz="800">
                        <a:solidFill>
                          <a:schemeClr val="accent6"/>
                        </a:solidFill>
                        <a:latin typeface="Slackey"/>
                        <a:ea typeface="Slackey"/>
                        <a:cs typeface="Slackey"/>
                        <a:sym typeface="Slackey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=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+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+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-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+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Mada"/>
                          <a:ea typeface="Mada"/>
                          <a:cs typeface="Mada"/>
                          <a:sym typeface="Mada"/>
                        </a:rPr>
                        <a:t>-</a:t>
                      </a:r>
                      <a:endParaRPr b="1" sz="1100">
                        <a:solidFill>
                          <a:schemeClr val="dk1"/>
                        </a:solidFill>
                        <a:latin typeface="Mada"/>
                        <a:ea typeface="Mada"/>
                        <a:cs typeface="Mada"/>
                        <a:sym typeface="Mad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18" name="Shape 14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9" name="Google Shape;14419;p43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PHONOLOGICAL RULES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14420" name="Google Shape;14420;p43"/>
          <p:cNvGrpSpPr/>
          <p:nvPr/>
        </p:nvGrpSpPr>
        <p:grpSpPr>
          <a:xfrm rot="5400000">
            <a:off x="3118814" y="3293648"/>
            <a:ext cx="829681" cy="2870012"/>
            <a:chOff x="6892900" y="1975875"/>
            <a:chExt cx="491750" cy="1701050"/>
          </a:xfrm>
        </p:grpSpPr>
        <p:sp>
          <p:nvSpPr>
            <p:cNvPr id="14421" name="Google Shape;14421;p43"/>
            <p:cNvSpPr/>
            <p:nvPr/>
          </p:nvSpPr>
          <p:spPr>
            <a:xfrm>
              <a:off x="7152775" y="2241275"/>
              <a:ext cx="231875" cy="368125"/>
            </a:xfrm>
            <a:custGeom>
              <a:rect b="b" l="l" r="r" t="t"/>
              <a:pathLst>
                <a:path extrusionOk="0" h="14725" w="9275">
                  <a:moveTo>
                    <a:pt x="6349" y="2651"/>
                  </a:moveTo>
                  <a:cubicBezTo>
                    <a:pt x="6410" y="2651"/>
                    <a:pt x="6471" y="2675"/>
                    <a:pt x="6528" y="2713"/>
                  </a:cubicBezTo>
                  <a:cubicBezTo>
                    <a:pt x="6590" y="2756"/>
                    <a:pt x="6629" y="2823"/>
                    <a:pt x="6634" y="2900"/>
                  </a:cubicBezTo>
                  <a:cubicBezTo>
                    <a:pt x="6634" y="3019"/>
                    <a:pt x="6523" y="3072"/>
                    <a:pt x="6423" y="3096"/>
                  </a:cubicBezTo>
                  <a:cubicBezTo>
                    <a:pt x="6317" y="3115"/>
                    <a:pt x="6212" y="3125"/>
                    <a:pt x="6106" y="3130"/>
                  </a:cubicBezTo>
                  <a:lnTo>
                    <a:pt x="6030" y="3187"/>
                  </a:lnTo>
                  <a:lnTo>
                    <a:pt x="6092" y="3111"/>
                  </a:lnTo>
                  <a:cubicBezTo>
                    <a:pt x="6102" y="2981"/>
                    <a:pt x="6063" y="2857"/>
                    <a:pt x="6173" y="2737"/>
                  </a:cubicBezTo>
                  <a:cubicBezTo>
                    <a:pt x="6227" y="2676"/>
                    <a:pt x="6288" y="2651"/>
                    <a:pt x="6349" y="2651"/>
                  </a:cubicBezTo>
                  <a:close/>
                  <a:moveTo>
                    <a:pt x="3116" y="3599"/>
                  </a:moveTo>
                  <a:cubicBezTo>
                    <a:pt x="2876" y="3978"/>
                    <a:pt x="2555" y="4098"/>
                    <a:pt x="2565" y="4476"/>
                  </a:cubicBezTo>
                  <a:cubicBezTo>
                    <a:pt x="2229" y="3921"/>
                    <a:pt x="2229" y="3921"/>
                    <a:pt x="3116" y="3599"/>
                  </a:cubicBezTo>
                  <a:close/>
                  <a:moveTo>
                    <a:pt x="7817" y="7328"/>
                  </a:moveTo>
                  <a:lnTo>
                    <a:pt x="7951" y="7386"/>
                  </a:lnTo>
                  <a:lnTo>
                    <a:pt x="7894" y="7520"/>
                  </a:lnTo>
                  <a:cubicBezTo>
                    <a:pt x="7851" y="7501"/>
                    <a:pt x="7784" y="7491"/>
                    <a:pt x="7769" y="7462"/>
                  </a:cubicBezTo>
                  <a:cubicBezTo>
                    <a:pt x="7755" y="7429"/>
                    <a:pt x="7798" y="7376"/>
                    <a:pt x="7817" y="7328"/>
                  </a:cubicBezTo>
                  <a:close/>
                  <a:moveTo>
                    <a:pt x="1117" y="0"/>
                  </a:moveTo>
                  <a:cubicBezTo>
                    <a:pt x="878" y="336"/>
                    <a:pt x="441" y="350"/>
                    <a:pt x="1" y="556"/>
                  </a:cubicBezTo>
                  <a:cubicBezTo>
                    <a:pt x="502" y="862"/>
                    <a:pt x="748" y="1385"/>
                    <a:pt x="1316" y="1385"/>
                  </a:cubicBezTo>
                  <a:cubicBezTo>
                    <a:pt x="1345" y="1385"/>
                    <a:pt x="1374" y="1383"/>
                    <a:pt x="1405" y="1380"/>
                  </a:cubicBezTo>
                  <a:cubicBezTo>
                    <a:pt x="1587" y="1754"/>
                    <a:pt x="2124" y="1740"/>
                    <a:pt x="2277" y="2071"/>
                  </a:cubicBezTo>
                  <a:cubicBezTo>
                    <a:pt x="2486" y="2519"/>
                    <a:pt x="2791" y="2648"/>
                    <a:pt x="3191" y="2648"/>
                  </a:cubicBezTo>
                  <a:cubicBezTo>
                    <a:pt x="3248" y="2648"/>
                    <a:pt x="3308" y="2646"/>
                    <a:pt x="3370" y="2641"/>
                  </a:cubicBezTo>
                  <a:cubicBezTo>
                    <a:pt x="3410" y="2638"/>
                    <a:pt x="3454" y="2633"/>
                    <a:pt x="3498" y="2633"/>
                  </a:cubicBezTo>
                  <a:cubicBezTo>
                    <a:pt x="3611" y="2633"/>
                    <a:pt x="3728" y="2666"/>
                    <a:pt x="3811" y="2852"/>
                  </a:cubicBezTo>
                  <a:cubicBezTo>
                    <a:pt x="3655" y="2886"/>
                    <a:pt x="3623" y="3159"/>
                    <a:pt x="3451" y="3159"/>
                  </a:cubicBezTo>
                  <a:cubicBezTo>
                    <a:pt x="3405" y="3159"/>
                    <a:pt x="3349" y="3140"/>
                    <a:pt x="3279" y="3091"/>
                  </a:cubicBezTo>
                  <a:cubicBezTo>
                    <a:pt x="3196" y="3033"/>
                    <a:pt x="3116" y="3013"/>
                    <a:pt x="3039" y="3013"/>
                  </a:cubicBezTo>
                  <a:cubicBezTo>
                    <a:pt x="2880" y="3013"/>
                    <a:pt x="2733" y="3097"/>
                    <a:pt x="2590" y="3097"/>
                  </a:cubicBezTo>
                  <a:cubicBezTo>
                    <a:pt x="2570" y="3097"/>
                    <a:pt x="2551" y="3095"/>
                    <a:pt x="2531" y="3091"/>
                  </a:cubicBezTo>
                  <a:cubicBezTo>
                    <a:pt x="2511" y="3087"/>
                    <a:pt x="2491" y="3085"/>
                    <a:pt x="2473" y="3085"/>
                  </a:cubicBezTo>
                  <a:cubicBezTo>
                    <a:pt x="2286" y="3085"/>
                    <a:pt x="2201" y="3280"/>
                    <a:pt x="2000" y="3280"/>
                  </a:cubicBezTo>
                  <a:cubicBezTo>
                    <a:pt x="1968" y="3280"/>
                    <a:pt x="1933" y="3276"/>
                    <a:pt x="1894" y="3264"/>
                  </a:cubicBezTo>
                  <a:cubicBezTo>
                    <a:pt x="1846" y="3250"/>
                    <a:pt x="1808" y="3244"/>
                    <a:pt x="1776" y="3244"/>
                  </a:cubicBezTo>
                  <a:cubicBezTo>
                    <a:pt x="1518" y="3244"/>
                    <a:pt x="1722" y="3655"/>
                    <a:pt x="1577" y="3791"/>
                  </a:cubicBezTo>
                  <a:cubicBezTo>
                    <a:pt x="1525" y="3844"/>
                    <a:pt x="1443" y="3873"/>
                    <a:pt x="1390" y="3925"/>
                  </a:cubicBezTo>
                  <a:cubicBezTo>
                    <a:pt x="1012" y="4285"/>
                    <a:pt x="1026" y="4433"/>
                    <a:pt x="1285" y="4913"/>
                  </a:cubicBezTo>
                  <a:cubicBezTo>
                    <a:pt x="1395" y="5119"/>
                    <a:pt x="1568" y="5215"/>
                    <a:pt x="1716" y="5358"/>
                  </a:cubicBezTo>
                  <a:cubicBezTo>
                    <a:pt x="1879" y="5526"/>
                    <a:pt x="2148" y="5675"/>
                    <a:pt x="2076" y="5938"/>
                  </a:cubicBezTo>
                  <a:cubicBezTo>
                    <a:pt x="1994" y="6231"/>
                    <a:pt x="1697" y="6355"/>
                    <a:pt x="1424" y="6461"/>
                  </a:cubicBezTo>
                  <a:cubicBezTo>
                    <a:pt x="1364" y="6482"/>
                    <a:pt x="1297" y="6487"/>
                    <a:pt x="1229" y="6487"/>
                  </a:cubicBezTo>
                  <a:cubicBezTo>
                    <a:pt x="1174" y="6487"/>
                    <a:pt x="1119" y="6484"/>
                    <a:pt x="1066" y="6484"/>
                  </a:cubicBezTo>
                  <a:cubicBezTo>
                    <a:pt x="1052" y="6484"/>
                    <a:pt x="1039" y="6484"/>
                    <a:pt x="1026" y="6485"/>
                  </a:cubicBezTo>
                  <a:cubicBezTo>
                    <a:pt x="791" y="6499"/>
                    <a:pt x="667" y="6585"/>
                    <a:pt x="772" y="6839"/>
                  </a:cubicBezTo>
                  <a:cubicBezTo>
                    <a:pt x="825" y="6959"/>
                    <a:pt x="868" y="7079"/>
                    <a:pt x="906" y="7179"/>
                  </a:cubicBezTo>
                  <a:cubicBezTo>
                    <a:pt x="951" y="7196"/>
                    <a:pt x="992" y="7203"/>
                    <a:pt x="1029" y="7203"/>
                  </a:cubicBezTo>
                  <a:cubicBezTo>
                    <a:pt x="1141" y="7203"/>
                    <a:pt x="1227" y="7146"/>
                    <a:pt x="1323" y="7132"/>
                  </a:cubicBezTo>
                  <a:lnTo>
                    <a:pt x="1712" y="7060"/>
                  </a:lnTo>
                  <a:cubicBezTo>
                    <a:pt x="1772" y="7049"/>
                    <a:pt x="1833" y="7043"/>
                    <a:pt x="1894" y="7043"/>
                  </a:cubicBezTo>
                  <a:cubicBezTo>
                    <a:pt x="2235" y="7043"/>
                    <a:pt x="2580" y="7209"/>
                    <a:pt x="2718" y="7505"/>
                  </a:cubicBezTo>
                  <a:cubicBezTo>
                    <a:pt x="2867" y="7817"/>
                    <a:pt x="2531" y="7946"/>
                    <a:pt x="2435" y="8234"/>
                  </a:cubicBezTo>
                  <a:cubicBezTo>
                    <a:pt x="2181" y="7975"/>
                    <a:pt x="2320" y="7692"/>
                    <a:pt x="2186" y="7496"/>
                  </a:cubicBezTo>
                  <a:cubicBezTo>
                    <a:pt x="2113" y="7387"/>
                    <a:pt x="2015" y="7308"/>
                    <a:pt x="1883" y="7308"/>
                  </a:cubicBezTo>
                  <a:cubicBezTo>
                    <a:pt x="1875" y="7308"/>
                    <a:pt x="1868" y="7308"/>
                    <a:pt x="1860" y="7309"/>
                  </a:cubicBezTo>
                  <a:cubicBezTo>
                    <a:pt x="1697" y="7323"/>
                    <a:pt x="1659" y="7443"/>
                    <a:pt x="1635" y="7587"/>
                  </a:cubicBezTo>
                  <a:cubicBezTo>
                    <a:pt x="1611" y="7697"/>
                    <a:pt x="1688" y="7846"/>
                    <a:pt x="1534" y="7922"/>
                  </a:cubicBezTo>
                  <a:cubicBezTo>
                    <a:pt x="1406" y="7883"/>
                    <a:pt x="1328" y="7644"/>
                    <a:pt x="1199" y="7644"/>
                  </a:cubicBezTo>
                  <a:cubicBezTo>
                    <a:pt x="1155" y="7644"/>
                    <a:pt x="1105" y="7672"/>
                    <a:pt x="1045" y="7745"/>
                  </a:cubicBezTo>
                  <a:cubicBezTo>
                    <a:pt x="916" y="7903"/>
                    <a:pt x="801" y="8181"/>
                    <a:pt x="1069" y="8382"/>
                  </a:cubicBezTo>
                  <a:cubicBezTo>
                    <a:pt x="1127" y="8435"/>
                    <a:pt x="1194" y="8483"/>
                    <a:pt x="1256" y="8526"/>
                  </a:cubicBezTo>
                  <a:cubicBezTo>
                    <a:pt x="1534" y="8680"/>
                    <a:pt x="1783" y="8876"/>
                    <a:pt x="2104" y="8958"/>
                  </a:cubicBezTo>
                  <a:cubicBezTo>
                    <a:pt x="2277" y="9001"/>
                    <a:pt x="2502" y="9010"/>
                    <a:pt x="2584" y="9207"/>
                  </a:cubicBezTo>
                  <a:cubicBezTo>
                    <a:pt x="2766" y="9672"/>
                    <a:pt x="3083" y="9855"/>
                    <a:pt x="3564" y="9855"/>
                  </a:cubicBezTo>
                  <a:cubicBezTo>
                    <a:pt x="3588" y="9855"/>
                    <a:pt x="3613" y="9855"/>
                    <a:pt x="3638" y="9854"/>
                  </a:cubicBezTo>
                  <a:cubicBezTo>
                    <a:pt x="3642" y="9854"/>
                    <a:pt x="3646" y="9854"/>
                    <a:pt x="3649" y="9854"/>
                  </a:cubicBezTo>
                  <a:cubicBezTo>
                    <a:pt x="3888" y="9854"/>
                    <a:pt x="4062" y="10007"/>
                    <a:pt x="3859" y="10338"/>
                  </a:cubicBezTo>
                  <a:cubicBezTo>
                    <a:pt x="3672" y="10635"/>
                    <a:pt x="3835" y="11143"/>
                    <a:pt x="4093" y="11402"/>
                  </a:cubicBezTo>
                  <a:cubicBezTo>
                    <a:pt x="4201" y="11511"/>
                    <a:pt x="4300" y="11554"/>
                    <a:pt x="4400" y="11554"/>
                  </a:cubicBezTo>
                  <a:cubicBezTo>
                    <a:pt x="4524" y="11554"/>
                    <a:pt x="4650" y="11489"/>
                    <a:pt x="4798" y="11402"/>
                  </a:cubicBezTo>
                  <a:cubicBezTo>
                    <a:pt x="4869" y="11359"/>
                    <a:pt x="4942" y="11341"/>
                    <a:pt x="5010" y="11341"/>
                  </a:cubicBezTo>
                  <a:cubicBezTo>
                    <a:pt x="5195" y="11341"/>
                    <a:pt x="5338" y="11479"/>
                    <a:pt x="5268" y="11651"/>
                  </a:cubicBezTo>
                  <a:cubicBezTo>
                    <a:pt x="5057" y="12149"/>
                    <a:pt x="5469" y="12394"/>
                    <a:pt x="5680" y="12509"/>
                  </a:cubicBezTo>
                  <a:cubicBezTo>
                    <a:pt x="6087" y="12734"/>
                    <a:pt x="6298" y="13089"/>
                    <a:pt x="6504" y="13410"/>
                  </a:cubicBezTo>
                  <a:cubicBezTo>
                    <a:pt x="6715" y="13410"/>
                    <a:pt x="6715" y="13290"/>
                    <a:pt x="6739" y="13189"/>
                  </a:cubicBezTo>
                  <a:cubicBezTo>
                    <a:pt x="6765" y="13072"/>
                    <a:pt x="6775" y="12935"/>
                    <a:pt x="6916" y="12935"/>
                  </a:cubicBezTo>
                  <a:cubicBezTo>
                    <a:pt x="6930" y="12935"/>
                    <a:pt x="6946" y="12937"/>
                    <a:pt x="6964" y="12940"/>
                  </a:cubicBezTo>
                  <a:cubicBezTo>
                    <a:pt x="7079" y="12955"/>
                    <a:pt x="7151" y="13060"/>
                    <a:pt x="7127" y="13170"/>
                  </a:cubicBezTo>
                  <a:cubicBezTo>
                    <a:pt x="7113" y="13276"/>
                    <a:pt x="7070" y="13410"/>
                    <a:pt x="7185" y="13458"/>
                  </a:cubicBezTo>
                  <a:cubicBezTo>
                    <a:pt x="7760" y="13717"/>
                    <a:pt x="8090" y="14258"/>
                    <a:pt x="8560" y="14632"/>
                  </a:cubicBezTo>
                  <a:cubicBezTo>
                    <a:pt x="8630" y="14689"/>
                    <a:pt x="8703" y="14725"/>
                    <a:pt x="8770" y="14725"/>
                  </a:cubicBezTo>
                  <a:cubicBezTo>
                    <a:pt x="8859" y="14725"/>
                    <a:pt x="8936" y="14662"/>
                    <a:pt x="8977" y="14503"/>
                  </a:cubicBezTo>
                  <a:cubicBezTo>
                    <a:pt x="9011" y="14378"/>
                    <a:pt x="9102" y="14253"/>
                    <a:pt x="9102" y="14129"/>
                  </a:cubicBezTo>
                  <a:cubicBezTo>
                    <a:pt x="9092" y="13017"/>
                    <a:pt x="9274" y="11900"/>
                    <a:pt x="9001" y="10798"/>
                  </a:cubicBezTo>
                  <a:cubicBezTo>
                    <a:pt x="8944" y="10573"/>
                    <a:pt x="8833" y="10357"/>
                    <a:pt x="9039" y="10127"/>
                  </a:cubicBezTo>
                  <a:cubicBezTo>
                    <a:pt x="9193" y="9959"/>
                    <a:pt x="9135" y="9724"/>
                    <a:pt x="9135" y="9513"/>
                  </a:cubicBezTo>
                  <a:cubicBezTo>
                    <a:pt x="9135" y="8397"/>
                    <a:pt x="9111" y="7275"/>
                    <a:pt x="9145" y="6159"/>
                  </a:cubicBezTo>
                  <a:cubicBezTo>
                    <a:pt x="9154" y="5857"/>
                    <a:pt x="8905" y="5593"/>
                    <a:pt x="9006" y="5353"/>
                  </a:cubicBezTo>
                  <a:cubicBezTo>
                    <a:pt x="9231" y="4807"/>
                    <a:pt x="9078" y="4256"/>
                    <a:pt x="9130" y="3710"/>
                  </a:cubicBezTo>
                  <a:cubicBezTo>
                    <a:pt x="9166" y="3354"/>
                    <a:pt x="9072" y="3117"/>
                    <a:pt x="8691" y="3117"/>
                  </a:cubicBezTo>
                  <a:cubicBezTo>
                    <a:pt x="8666" y="3117"/>
                    <a:pt x="8640" y="3118"/>
                    <a:pt x="8613" y="3120"/>
                  </a:cubicBezTo>
                  <a:cubicBezTo>
                    <a:pt x="8587" y="3122"/>
                    <a:pt x="8561" y="3123"/>
                    <a:pt x="8534" y="3123"/>
                  </a:cubicBezTo>
                  <a:cubicBezTo>
                    <a:pt x="8402" y="3123"/>
                    <a:pt x="8267" y="3093"/>
                    <a:pt x="8215" y="2933"/>
                  </a:cubicBezTo>
                  <a:cubicBezTo>
                    <a:pt x="8004" y="2272"/>
                    <a:pt x="7319" y="2118"/>
                    <a:pt x="6897" y="1682"/>
                  </a:cubicBezTo>
                  <a:lnTo>
                    <a:pt x="6897" y="1682"/>
                  </a:lnTo>
                  <a:cubicBezTo>
                    <a:pt x="6859" y="1922"/>
                    <a:pt x="7175" y="2152"/>
                    <a:pt x="6916" y="2449"/>
                  </a:cubicBezTo>
                  <a:cubicBezTo>
                    <a:pt x="6715" y="2315"/>
                    <a:pt x="6590" y="2090"/>
                    <a:pt x="6581" y="1850"/>
                  </a:cubicBezTo>
                  <a:cubicBezTo>
                    <a:pt x="6534" y="1852"/>
                    <a:pt x="6487" y="1853"/>
                    <a:pt x="6441" y="1853"/>
                  </a:cubicBezTo>
                  <a:cubicBezTo>
                    <a:pt x="6144" y="1853"/>
                    <a:pt x="5851" y="1813"/>
                    <a:pt x="5570" y="1730"/>
                  </a:cubicBezTo>
                  <a:lnTo>
                    <a:pt x="5570" y="1730"/>
                  </a:lnTo>
                  <a:cubicBezTo>
                    <a:pt x="5570" y="1802"/>
                    <a:pt x="5574" y="1879"/>
                    <a:pt x="5594" y="1951"/>
                  </a:cubicBezTo>
                  <a:cubicBezTo>
                    <a:pt x="5862" y="2540"/>
                    <a:pt x="5814" y="2574"/>
                    <a:pt x="5196" y="2655"/>
                  </a:cubicBezTo>
                  <a:cubicBezTo>
                    <a:pt x="5076" y="2671"/>
                    <a:pt x="4959" y="2678"/>
                    <a:pt x="4846" y="2678"/>
                  </a:cubicBezTo>
                  <a:cubicBezTo>
                    <a:pt x="3941" y="2678"/>
                    <a:pt x="3241" y="2206"/>
                    <a:pt x="2593" y="1606"/>
                  </a:cubicBezTo>
                  <a:cubicBezTo>
                    <a:pt x="2296" y="1333"/>
                    <a:pt x="2033" y="1016"/>
                    <a:pt x="1635" y="911"/>
                  </a:cubicBezTo>
                  <a:cubicBezTo>
                    <a:pt x="1381" y="848"/>
                    <a:pt x="1299" y="686"/>
                    <a:pt x="1299" y="446"/>
                  </a:cubicBezTo>
                  <a:cubicBezTo>
                    <a:pt x="1299" y="302"/>
                    <a:pt x="1362" y="120"/>
                    <a:pt x="1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2" name="Google Shape;14422;p43"/>
            <p:cNvSpPr/>
            <p:nvPr/>
          </p:nvSpPr>
          <p:spPr>
            <a:xfrm>
              <a:off x="7037750" y="3353525"/>
              <a:ext cx="346050" cy="273775"/>
            </a:xfrm>
            <a:custGeom>
              <a:rect b="b" l="l" r="r" t="t"/>
              <a:pathLst>
                <a:path extrusionOk="0" h="10951" w="13842">
                  <a:moveTo>
                    <a:pt x="8860" y="3787"/>
                  </a:moveTo>
                  <a:cubicBezTo>
                    <a:pt x="9079" y="3859"/>
                    <a:pt x="9241" y="3969"/>
                    <a:pt x="9193" y="4222"/>
                  </a:cubicBezTo>
                  <a:cubicBezTo>
                    <a:pt x="9185" y="4253"/>
                    <a:pt x="9092" y="4291"/>
                    <a:pt x="9029" y="4291"/>
                  </a:cubicBezTo>
                  <a:cubicBezTo>
                    <a:pt x="9014" y="4291"/>
                    <a:pt x="9001" y="4289"/>
                    <a:pt x="8992" y="4284"/>
                  </a:cubicBezTo>
                  <a:cubicBezTo>
                    <a:pt x="8730" y="4185"/>
                    <a:pt x="8761" y="4000"/>
                    <a:pt x="8860" y="3787"/>
                  </a:cubicBezTo>
                  <a:close/>
                  <a:moveTo>
                    <a:pt x="8629" y="5022"/>
                  </a:moveTo>
                  <a:cubicBezTo>
                    <a:pt x="8707" y="5022"/>
                    <a:pt x="8756" y="5101"/>
                    <a:pt x="8714" y="5166"/>
                  </a:cubicBezTo>
                  <a:cubicBezTo>
                    <a:pt x="8688" y="5196"/>
                    <a:pt x="8647" y="5215"/>
                    <a:pt x="8607" y="5215"/>
                  </a:cubicBezTo>
                  <a:cubicBezTo>
                    <a:pt x="8603" y="5215"/>
                    <a:pt x="8598" y="5215"/>
                    <a:pt x="8594" y="5214"/>
                  </a:cubicBezTo>
                  <a:cubicBezTo>
                    <a:pt x="8565" y="5205"/>
                    <a:pt x="8551" y="5143"/>
                    <a:pt x="8527" y="5104"/>
                  </a:cubicBezTo>
                  <a:lnTo>
                    <a:pt x="8527" y="5104"/>
                  </a:lnTo>
                  <a:cubicBezTo>
                    <a:pt x="8558" y="5075"/>
                    <a:pt x="8586" y="5027"/>
                    <a:pt x="8623" y="5023"/>
                  </a:cubicBezTo>
                  <a:cubicBezTo>
                    <a:pt x="8625" y="5022"/>
                    <a:pt x="8627" y="5022"/>
                    <a:pt x="8629" y="5022"/>
                  </a:cubicBezTo>
                  <a:close/>
                  <a:moveTo>
                    <a:pt x="12059" y="6896"/>
                  </a:moveTo>
                  <a:cubicBezTo>
                    <a:pt x="12179" y="6901"/>
                    <a:pt x="12265" y="6973"/>
                    <a:pt x="12246" y="7083"/>
                  </a:cubicBezTo>
                  <a:cubicBezTo>
                    <a:pt x="12222" y="7232"/>
                    <a:pt x="12169" y="7400"/>
                    <a:pt x="11997" y="7433"/>
                  </a:cubicBezTo>
                  <a:cubicBezTo>
                    <a:pt x="11984" y="7436"/>
                    <a:pt x="11972" y="7437"/>
                    <a:pt x="11962" y="7437"/>
                  </a:cubicBezTo>
                  <a:cubicBezTo>
                    <a:pt x="11861" y="7437"/>
                    <a:pt x="11833" y="7323"/>
                    <a:pt x="11829" y="7232"/>
                  </a:cubicBezTo>
                  <a:cubicBezTo>
                    <a:pt x="11819" y="7064"/>
                    <a:pt x="11848" y="6916"/>
                    <a:pt x="12059" y="6896"/>
                  </a:cubicBezTo>
                  <a:close/>
                  <a:moveTo>
                    <a:pt x="6284" y="3134"/>
                  </a:moveTo>
                  <a:lnTo>
                    <a:pt x="6221" y="3206"/>
                  </a:lnTo>
                  <a:lnTo>
                    <a:pt x="6221" y="3518"/>
                  </a:lnTo>
                  <a:cubicBezTo>
                    <a:pt x="6432" y="3518"/>
                    <a:pt x="6538" y="3633"/>
                    <a:pt x="6543" y="3839"/>
                  </a:cubicBezTo>
                  <a:lnTo>
                    <a:pt x="6864" y="3839"/>
                  </a:lnTo>
                  <a:cubicBezTo>
                    <a:pt x="7937" y="3863"/>
                    <a:pt x="8455" y="4476"/>
                    <a:pt x="8239" y="5526"/>
                  </a:cubicBezTo>
                  <a:cubicBezTo>
                    <a:pt x="8134" y="6048"/>
                    <a:pt x="7841" y="6518"/>
                    <a:pt x="7956" y="7093"/>
                  </a:cubicBezTo>
                  <a:cubicBezTo>
                    <a:pt x="7988" y="7239"/>
                    <a:pt x="7880" y="7339"/>
                    <a:pt x="7758" y="7339"/>
                  </a:cubicBezTo>
                  <a:cubicBezTo>
                    <a:pt x="7696" y="7339"/>
                    <a:pt x="7631" y="7314"/>
                    <a:pt x="7578" y="7256"/>
                  </a:cubicBezTo>
                  <a:cubicBezTo>
                    <a:pt x="7242" y="6877"/>
                    <a:pt x="6777" y="6901"/>
                    <a:pt x="6322" y="6753"/>
                  </a:cubicBezTo>
                  <a:cubicBezTo>
                    <a:pt x="6231" y="7079"/>
                    <a:pt x="6145" y="7376"/>
                    <a:pt x="6063" y="7673"/>
                  </a:cubicBezTo>
                  <a:cubicBezTo>
                    <a:pt x="5631" y="7525"/>
                    <a:pt x="5443" y="6963"/>
                    <a:pt x="4912" y="6963"/>
                  </a:cubicBezTo>
                  <a:cubicBezTo>
                    <a:pt x="4908" y="6963"/>
                    <a:pt x="4903" y="6963"/>
                    <a:pt x="4899" y="6964"/>
                  </a:cubicBezTo>
                  <a:cubicBezTo>
                    <a:pt x="4841" y="6916"/>
                    <a:pt x="4812" y="6844"/>
                    <a:pt x="4812" y="6767"/>
                  </a:cubicBezTo>
                  <a:cubicBezTo>
                    <a:pt x="5110" y="6211"/>
                    <a:pt x="4726" y="5904"/>
                    <a:pt x="4328" y="5554"/>
                  </a:cubicBezTo>
                  <a:lnTo>
                    <a:pt x="4328" y="5554"/>
                  </a:lnTo>
                  <a:cubicBezTo>
                    <a:pt x="4396" y="5561"/>
                    <a:pt x="4459" y="5564"/>
                    <a:pt x="4519" y="5564"/>
                  </a:cubicBezTo>
                  <a:cubicBezTo>
                    <a:pt x="4830" y="5564"/>
                    <a:pt x="5051" y="5472"/>
                    <a:pt x="5268" y="5190"/>
                  </a:cubicBezTo>
                  <a:cubicBezTo>
                    <a:pt x="5339" y="5100"/>
                    <a:pt x="5455" y="5061"/>
                    <a:pt x="5586" y="5061"/>
                  </a:cubicBezTo>
                  <a:cubicBezTo>
                    <a:pt x="5880" y="5061"/>
                    <a:pt x="6252" y="5255"/>
                    <a:pt x="6384" y="5507"/>
                  </a:cubicBezTo>
                  <a:cubicBezTo>
                    <a:pt x="6442" y="5622"/>
                    <a:pt x="6451" y="5765"/>
                    <a:pt x="6624" y="5785"/>
                  </a:cubicBezTo>
                  <a:cubicBezTo>
                    <a:pt x="6768" y="5593"/>
                    <a:pt x="6715" y="5382"/>
                    <a:pt x="6648" y="5190"/>
                  </a:cubicBezTo>
                  <a:cubicBezTo>
                    <a:pt x="6552" y="4931"/>
                    <a:pt x="6485" y="4697"/>
                    <a:pt x="6705" y="4457"/>
                  </a:cubicBezTo>
                  <a:cubicBezTo>
                    <a:pt x="6955" y="4193"/>
                    <a:pt x="6456" y="4088"/>
                    <a:pt x="6547" y="3844"/>
                  </a:cubicBezTo>
                  <a:cubicBezTo>
                    <a:pt x="6341" y="3839"/>
                    <a:pt x="6236" y="3733"/>
                    <a:pt x="6226" y="3527"/>
                  </a:cubicBezTo>
                  <a:cubicBezTo>
                    <a:pt x="6106" y="3503"/>
                    <a:pt x="5958" y="3494"/>
                    <a:pt x="5987" y="3321"/>
                  </a:cubicBezTo>
                  <a:cubicBezTo>
                    <a:pt x="6006" y="3216"/>
                    <a:pt x="6126" y="3206"/>
                    <a:pt x="6226" y="3197"/>
                  </a:cubicBezTo>
                  <a:lnTo>
                    <a:pt x="6284" y="3134"/>
                  </a:lnTo>
                  <a:close/>
                  <a:moveTo>
                    <a:pt x="6888" y="7572"/>
                  </a:moveTo>
                  <a:cubicBezTo>
                    <a:pt x="6979" y="7639"/>
                    <a:pt x="7031" y="7754"/>
                    <a:pt x="7022" y="7869"/>
                  </a:cubicBezTo>
                  <a:cubicBezTo>
                    <a:pt x="7017" y="8147"/>
                    <a:pt x="7405" y="8310"/>
                    <a:pt x="7300" y="8574"/>
                  </a:cubicBezTo>
                  <a:cubicBezTo>
                    <a:pt x="7261" y="8672"/>
                    <a:pt x="7189" y="8695"/>
                    <a:pt x="7103" y="8695"/>
                  </a:cubicBezTo>
                  <a:cubicBezTo>
                    <a:pt x="7028" y="8695"/>
                    <a:pt x="6942" y="8677"/>
                    <a:pt x="6860" y="8677"/>
                  </a:cubicBezTo>
                  <a:cubicBezTo>
                    <a:pt x="6771" y="8677"/>
                    <a:pt x="6687" y="8698"/>
                    <a:pt x="6624" y="8785"/>
                  </a:cubicBezTo>
                  <a:cubicBezTo>
                    <a:pt x="6560" y="8876"/>
                    <a:pt x="6451" y="8947"/>
                    <a:pt x="6342" y="8947"/>
                  </a:cubicBezTo>
                  <a:cubicBezTo>
                    <a:pt x="6296" y="8947"/>
                    <a:pt x="6250" y="8935"/>
                    <a:pt x="6207" y="8905"/>
                  </a:cubicBezTo>
                  <a:cubicBezTo>
                    <a:pt x="5972" y="8732"/>
                    <a:pt x="6236" y="8598"/>
                    <a:pt x="6289" y="8449"/>
                  </a:cubicBezTo>
                  <a:cubicBezTo>
                    <a:pt x="6394" y="8143"/>
                    <a:pt x="5939" y="7994"/>
                    <a:pt x="6063" y="7673"/>
                  </a:cubicBezTo>
                  <a:lnTo>
                    <a:pt x="6063" y="7673"/>
                  </a:lnTo>
                  <a:cubicBezTo>
                    <a:pt x="6108" y="7680"/>
                    <a:pt x="6152" y="7683"/>
                    <a:pt x="6196" y="7683"/>
                  </a:cubicBezTo>
                  <a:cubicBezTo>
                    <a:pt x="6435" y="7683"/>
                    <a:pt x="6665" y="7588"/>
                    <a:pt x="6888" y="7572"/>
                  </a:cubicBezTo>
                  <a:close/>
                  <a:moveTo>
                    <a:pt x="3832" y="0"/>
                  </a:moveTo>
                  <a:cubicBezTo>
                    <a:pt x="3743" y="0"/>
                    <a:pt x="3656" y="42"/>
                    <a:pt x="3590" y="158"/>
                  </a:cubicBezTo>
                  <a:cubicBezTo>
                    <a:pt x="4808" y="954"/>
                    <a:pt x="5047" y="1193"/>
                    <a:pt x="5306" y="1888"/>
                  </a:cubicBezTo>
                  <a:cubicBezTo>
                    <a:pt x="4980" y="1802"/>
                    <a:pt x="4664" y="1720"/>
                    <a:pt x="4371" y="1653"/>
                  </a:cubicBezTo>
                  <a:cubicBezTo>
                    <a:pt x="4318" y="1641"/>
                    <a:pt x="4266" y="1635"/>
                    <a:pt x="4217" y="1635"/>
                  </a:cubicBezTo>
                  <a:cubicBezTo>
                    <a:pt x="4000" y="1635"/>
                    <a:pt x="3823" y="1749"/>
                    <a:pt x="3686" y="1936"/>
                  </a:cubicBezTo>
                  <a:cubicBezTo>
                    <a:pt x="3514" y="2171"/>
                    <a:pt x="3480" y="2406"/>
                    <a:pt x="3686" y="2665"/>
                  </a:cubicBezTo>
                  <a:cubicBezTo>
                    <a:pt x="3854" y="2875"/>
                    <a:pt x="4070" y="3110"/>
                    <a:pt x="3883" y="3518"/>
                  </a:cubicBezTo>
                  <a:cubicBezTo>
                    <a:pt x="3609" y="3216"/>
                    <a:pt x="3274" y="3072"/>
                    <a:pt x="3169" y="2674"/>
                  </a:cubicBezTo>
                  <a:cubicBezTo>
                    <a:pt x="3111" y="2456"/>
                    <a:pt x="2982" y="2202"/>
                    <a:pt x="2756" y="2202"/>
                  </a:cubicBezTo>
                  <a:cubicBezTo>
                    <a:pt x="2719" y="2202"/>
                    <a:pt x="2679" y="2209"/>
                    <a:pt x="2637" y="2224"/>
                  </a:cubicBezTo>
                  <a:cubicBezTo>
                    <a:pt x="2363" y="2315"/>
                    <a:pt x="2191" y="2588"/>
                    <a:pt x="2234" y="2933"/>
                  </a:cubicBezTo>
                  <a:cubicBezTo>
                    <a:pt x="2263" y="3192"/>
                    <a:pt x="2915" y="4189"/>
                    <a:pt x="3140" y="4270"/>
                  </a:cubicBezTo>
                  <a:cubicBezTo>
                    <a:pt x="3189" y="4288"/>
                    <a:pt x="3244" y="4301"/>
                    <a:pt x="3295" y="4301"/>
                  </a:cubicBezTo>
                  <a:cubicBezTo>
                    <a:pt x="3353" y="4301"/>
                    <a:pt x="3406" y="4285"/>
                    <a:pt x="3442" y="4241"/>
                  </a:cubicBezTo>
                  <a:cubicBezTo>
                    <a:pt x="3552" y="4111"/>
                    <a:pt x="3662" y="4065"/>
                    <a:pt x="3770" y="4065"/>
                  </a:cubicBezTo>
                  <a:cubicBezTo>
                    <a:pt x="3964" y="4065"/>
                    <a:pt x="4153" y="4210"/>
                    <a:pt x="4328" y="4275"/>
                  </a:cubicBezTo>
                  <a:cubicBezTo>
                    <a:pt x="4582" y="3959"/>
                    <a:pt x="4348" y="3599"/>
                    <a:pt x="4549" y="3316"/>
                  </a:cubicBezTo>
                  <a:lnTo>
                    <a:pt x="4549" y="3316"/>
                  </a:lnTo>
                  <a:cubicBezTo>
                    <a:pt x="4956" y="3518"/>
                    <a:pt x="5589" y="3470"/>
                    <a:pt x="5507" y="4222"/>
                  </a:cubicBezTo>
                  <a:cubicBezTo>
                    <a:pt x="5287" y="4361"/>
                    <a:pt x="5028" y="4419"/>
                    <a:pt x="4774" y="4491"/>
                  </a:cubicBezTo>
                  <a:cubicBezTo>
                    <a:pt x="4443" y="4586"/>
                    <a:pt x="4165" y="4821"/>
                    <a:pt x="4017" y="5138"/>
                  </a:cubicBezTo>
                  <a:cubicBezTo>
                    <a:pt x="3931" y="5315"/>
                    <a:pt x="4070" y="5593"/>
                    <a:pt x="3830" y="5708"/>
                  </a:cubicBezTo>
                  <a:cubicBezTo>
                    <a:pt x="3748" y="5746"/>
                    <a:pt x="3663" y="5760"/>
                    <a:pt x="3576" y="5760"/>
                  </a:cubicBezTo>
                  <a:cubicBezTo>
                    <a:pt x="3454" y="5760"/>
                    <a:pt x="3330" y="5732"/>
                    <a:pt x="3207" y="5698"/>
                  </a:cubicBezTo>
                  <a:cubicBezTo>
                    <a:pt x="3129" y="5676"/>
                    <a:pt x="3062" y="5666"/>
                    <a:pt x="3005" y="5666"/>
                  </a:cubicBezTo>
                  <a:cubicBezTo>
                    <a:pt x="2788" y="5666"/>
                    <a:pt x="2722" y="5822"/>
                    <a:pt x="2809" y="6110"/>
                  </a:cubicBezTo>
                  <a:cubicBezTo>
                    <a:pt x="2847" y="6245"/>
                    <a:pt x="2876" y="6369"/>
                    <a:pt x="2752" y="6489"/>
                  </a:cubicBezTo>
                  <a:cubicBezTo>
                    <a:pt x="2359" y="6432"/>
                    <a:pt x="1966" y="6441"/>
                    <a:pt x="1592" y="6192"/>
                  </a:cubicBezTo>
                  <a:cubicBezTo>
                    <a:pt x="1343" y="6029"/>
                    <a:pt x="997" y="5971"/>
                    <a:pt x="686" y="5967"/>
                  </a:cubicBezTo>
                  <a:cubicBezTo>
                    <a:pt x="683" y="5967"/>
                    <a:pt x="679" y="5967"/>
                    <a:pt x="676" y="5967"/>
                  </a:cubicBezTo>
                  <a:cubicBezTo>
                    <a:pt x="374" y="5967"/>
                    <a:pt x="564" y="6404"/>
                    <a:pt x="327" y="6513"/>
                  </a:cubicBezTo>
                  <a:cubicBezTo>
                    <a:pt x="303" y="6523"/>
                    <a:pt x="279" y="6537"/>
                    <a:pt x="255" y="6547"/>
                  </a:cubicBezTo>
                  <a:cubicBezTo>
                    <a:pt x="125" y="6594"/>
                    <a:pt x="1" y="6662"/>
                    <a:pt x="82" y="6825"/>
                  </a:cubicBezTo>
                  <a:cubicBezTo>
                    <a:pt x="141" y="6945"/>
                    <a:pt x="263" y="7031"/>
                    <a:pt x="367" y="7031"/>
                  </a:cubicBezTo>
                  <a:cubicBezTo>
                    <a:pt x="407" y="7031"/>
                    <a:pt x="445" y="7017"/>
                    <a:pt x="475" y="6987"/>
                  </a:cubicBezTo>
                  <a:cubicBezTo>
                    <a:pt x="757" y="6715"/>
                    <a:pt x="1043" y="6615"/>
                    <a:pt x="1334" y="6615"/>
                  </a:cubicBezTo>
                  <a:cubicBezTo>
                    <a:pt x="1642" y="6615"/>
                    <a:pt x="1954" y="6727"/>
                    <a:pt x="2272" y="6868"/>
                  </a:cubicBezTo>
                  <a:cubicBezTo>
                    <a:pt x="2284" y="6872"/>
                    <a:pt x="2297" y="6874"/>
                    <a:pt x="2311" y="6874"/>
                  </a:cubicBezTo>
                  <a:cubicBezTo>
                    <a:pt x="2325" y="6874"/>
                    <a:pt x="2339" y="6872"/>
                    <a:pt x="2354" y="6872"/>
                  </a:cubicBezTo>
                  <a:cubicBezTo>
                    <a:pt x="2459" y="6882"/>
                    <a:pt x="2574" y="6882"/>
                    <a:pt x="2617" y="7002"/>
                  </a:cubicBezTo>
                  <a:cubicBezTo>
                    <a:pt x="2680" y="7160"/>
                    <a:pt x="2560" y="7241"/>
                    <a:pt x="2454" y="7318"/>
                  </a:cubicBezTo>
                  <a:cubicBezTo>
                    <a:pt x="2224" y="7486"/>
                    <a:pt x="1860" y="7596"/>
                    <a:pt x="1994" y="7965"/>
                  </a:cubicBezTo>
                  <a:cubicBezTo>
                    <a:pt x="2129" y="8329"/>
                    <a:pt x="1985" y="8679"/>
                    <a:pt x="1985" y="9063"/>
                  </a:cubicBezTo>
                  <a:cubicBezTo>
                    <a:pt x="2228" y="9059"/>
                    <a:pt x="2416" y="8798"/>
                    <a:pt x="2624" y="8798"/>
                  </a:cubicBezTo>
                  <a:cubicBezTo>
                    <a:pt x="2702" y="8798"/>
                    <a:pt x="2783" y="8836"/>
                    <a:pt x="2871" y="8938"/>
                  </a:cubicBezTo>
                  <a:lnTo>
                    <a:pt x="3178" y="8948"/>
                  </a:lnTo>
                  <a:lnTo>
                    <a:pt x="3341" y="8948"/>
                  </a:lnTo>
                  <a:cubicBezTo>
                    <a:pt x="3360" y="8483"/>
                    <a:pt x="3950" y="8684"/>
                    <a:pt x="4065" y="8325"/>
                  </a:cubicBezTo>
                  <a:cubicBezTo>
                    <a:pt x="4094" y="8090"/>
                    <a:pt x="3701" y="8219"/>
                    <a:pt x="3748" y="7946"/>
                  </a:cubicBezTo>
                  <a:cubicBezTo>
                    <a:pt x="3892" y="7778"/>
                    <a:pt x="4117" y="7764"/>
                    <a:pt x="4304" y="7697"/>
                  </a:cubicBezTo>
                  <a:cubicBezTo>
                    <a:pt x="4520" y="7621"/>
                    <a:pt x="4698" y="7581"/>
                    <a:pt x="4845" y="7581"/>
                  </a:cubicBezTo>
                  <a:cubicBezTo>
                    <a:pt x="5224" y="7581"/>
                    <a:pt x="5386" y="7849"/>
                    <a:pt x="5421" y="8444"/>
                  </a:cubicBezTo>
                  <a:cubicBezTo>
                    <a:pt x="5431" y="8622"/>
                    <a:pt x="5368" y="8804"/>
                    <a:pt x="5340" y="8981"/>
                  </a:cubicBezTo>
                  <a:cubicBezTo>
                    <a:pt x="5704" y="9197"/>
                    <a:pt x="6074" y="9322"/>
                    <a:pt x="6473" y="9322"/>
                  </a:cubicBezTo>
                  <a:cubicBezTo>
                    <a:pt x="6613" y="9322"/>
                    <a:pt x="6758" y="9306"/>
                    <a:pt x="6907" y="9274"/>
                  </a:cubicBezTo>
                  <a:cubicBezTo>
                    <a:pt x="6962" y="9261"/>
                    <a:pt x="7015" y="9255"/>
                    <a:pt x="7068" y="9255"/>
                  </a:cubicBezTo>
                  <a:cubicBezTo>
                    <a:pt x="7291" y="9255"/>
                    <a:pt x="7497" y="9363"/>
                    <a:pt x="7702" y="9518"/>
                  </a:cubicBezTo>
                  <a:cubicBezTo>
                    <a:pt x="8175" y="9875"/>
                    <a:pt x="8659" y="10246"/>
                    <a:pt x="9275" y="10246"/>
                  </a:cubicBezTo>
                  <a:cubicBezTo>
                    <a:pt x="9370" y="10246"/>
                    <a:pt x="9469" y="10237"/>
                    <a:pt x="9571" y="10218"/>
                  </a:cubicBezTo>
                  <a:lnTo>
                    <a:pt x="9571" y="9921"/>
                  </a:lnTo>
                  <a:cubicBezTo>
                    <a:pt x="9543" y="9913"/>
                    <a:pt x="9515" y="9910"/>
                    <a:pt x="9486" y="9910"/>
                  </a:cubicBezTo>
                  <a:cubicBezTo>
                    <a:pt x="9368" y="9910"/>
                    <a:pt x="9247" y="9962"/>
                    <a:pt x="9129" y="9962"/>
                  </a:cubicBezTo>
                  <a:cubicBezTo>
                    <a:pt x="9076" y="9962"/>
                    <a:pt x="9024" y="9951"/>
                    <a:pt x="8972" y="9921"/>
                  </a:cubicBezTo>
                  <a:cubicBezTo>
                    <a:pt x="8982" y="9302"/>
                    <a:pt x="8987" y="9317"/>
                    <a:pt x="9452" y="9077"/>
                  </a:cubicBezTo>
                  <a:cubicBezTo>
                    <a:pt x="9730" y="8938"/>
                    <a:pt x="9984" y="8751"/>
                    <a:pt x="10252" y="8583"/>
                  </a:cubicBezTo>
                  <a:cubicBezTo>
                    <a:pt x="10353" y="8535"/>
                    <a:pt x="10386" y="8406"/>
                    <a:pt x="10329" y="8310"/>
                  </a:cubicBezTo>
                  <a:cubicBezTo>
                    <a:pt x="10073" y="7963"/>
                    <a:pt x="10257" y="7886"/>
                    <a:pt x="10451" y="7886"/>
                  </a:cubicBezTo>
                  <a:cubicBezTo>
                    <a:pt x="10511" y="7886"/>
                    <a:pt x="10572" y="7894"/>
                    <a:pt x="10621" y="7903"/>
                  </a:cubicBezTo>
                  <a:cubicBezTo>
                    <a:pt x="10910" y="7958"/>
                    <a:pt x="11182" y="8079"/>
                    <a:pt x="11490" y="8079"/>
                  </a:cubicBezTo>
                  <a:cubicBezTo>
                    <a:pt x="11555" y="8079"/>
                    <a:pt x="11621" y="8074"/>
                    <a:pt x="11690" y="8061"/>
                  </a:cubicBezTo>
                  <a:cubicBezTo>
                    <a:pt x="11702" y="8059"/>
                    <a:pt x="11713" y="8058"/>
                    <a:pt x="11725" y="8058"/>
                  </a:cubicBezTo>
                  <a:cubicBezTo>
                    <a:pt x="11897" y="8058"/>
                    <a:pt x="12012" y="8289"/>
                    <a:pt x="11949" y="8468"/>
                  </a:cubicBezTo>
                  <a:cubicBezTo>
                    <a:pt x="11766" y="8986"/>
                    <a:pt x="12112" y="9044"/>
                    <a:pt x="12466" y="9106"/>
                  </a:cubicBezTo>
                  <a:cubicBezTo>
                    <a:pt x="12502" y="9113"/>
                    <a:pt x="12538" y="9114"/>
                    <a:pt x="12575" y="9114"/>
                  </a:cubicBezTo>
                  <a:cubicBezTo>
                    <a:pt x="12621" y="9114"/>
                    <a:pt x="12668" y="9112"/>
                    <a:pt x="12714" y="9112"/>
                  </a:cubicBezTo>
                  <a:cubicBezTo>
                    <a:pt x="12812" y="9112"/>
                    <a:pt x="12910" y="9125"/>
                    <a:pt x="12998" y="9211"/>
                  </a:cubicBezTo>
                  <a:cubicBezTo>
                    <a:pt x="13080" y="9422"/>
                    <a:pt x="12711" y="9523"/>
                    <a:pt x="12874" y="9777"/>
                  </a:cubicBezTo>
                  <a:cubicBezTo>
                    <a:pt x="13113" y="10170"/>
                    <a:pt x="13482" y="10481"/>
                    <a:pt x="13626" y="10951"/>
                  </a:cubicBezTo>
                  <a:cubicBezTo>
                    <a:pt x="13722" y="10539"/>
                    <a:pt x="13842" y="10151"/>
                    <a:pt x="13540" y="9801"/>
                  </a:cubicBezTo>
                  <a:cubicBezTo>
                    <a:pt x="13415" y="9657"/>
                    <a:pt x="13501" y="9532"/>
                    <a:pt x="13545" y="9369"/>
                  </a:cubicBezTo>
                  <a:cubicBezTo>
                    <a:pt x="13626" y="9063"/>
                    <a:pt x="13775" y="8588"/>
                    <a:pt x="13636" y="8449"/>
                  </a:cubicBezTo>
                  <a:cubicBezTo>
                    <a:pt x="13367" y="8186"/>
                    <a:pt x="13243" y="7726"/>
                    <a:pt x="12792" y="7654"/>
                  </a:cubicBezTo>
                  <a:cubicBezTo>
                    <a:pt x="12711" y="7644"/>
                    <a:pt x="12677" y="7563"/>
                    <a:pt x="12701" y="7467"/>
                  </a:cubicBezTo>
                  <a:cubicBezTo>
                    <a:pt x="12741" y="7423"/>
                    <a:pt x="12783" y="7408"/>
                    <a:pt x="12827" y="7408"/>
                  </a:cubicBezTo>
                  <a:cubicBezTo>
                    <a:pt x="12932" y="7408"/>
                    <a:pt x="13045" y="7499"/>
                    <a:pt x="13153" y="7499"/>
                  </a:cubicBezTo>
                  <a:cubicBezTo>
                    <a:pt x="13197" y="7499"/>
                    <a:pt x="13239" y="7484"/>
                    <a:pt x="13281" y="7443"/>
                  </a:cubicBezTo>
                  <a:cubicBezTo>
                    <a:pt x="13329" y="7265"/>
                    <a:pt x="13027" y="7131"/>
                    <a:pt x="13190" y="6944"/>
                  </a:cubicBezTo>
                  <a:cubicBezTo>
                    <a:pt x="13477" y="6623"/>
                    <a:pt x="13315" y="6494"/>
                    <a:pt x="12989" y="6412"/>
                  </a:cubicBezTo>
                  <a:cubicBezTo>
                    <a:pt x="12730" y="6360"/>
                    <a:pt x="12476" y="6288"/>
                    <a:pt x="12227" y="6197"/>
                  </a:cubicBezTo>
                  <a:cubicBezTo>
                    <a:pt x="12107" y="6147"/>
                    <a:pt x="11999" y="6118"/>
                    <a:pt x="11902" y="6118"/>
                  </a:cubicBezTo>
                  <a:cubicBezTo>
                    <a:pt x="11737" y="6118"/>
                    <a:pt x="11604" y="6202"/>
                    <a:pt x="11498" y="6412"/>
                  </a:cubicBezTo>
                  <a:cubicBezTo>
                    <a:pt x="11392" y="6621"/>
                    <a:pt x="11234" y="6717"/>
                    <a:pt x="11046" y="6717"/>
                  </a:cubicBezTo>
                  <a:cubicBezTo>
                    <a:pt x="10978" y="6717"/>
                    <a:pt x="10906" y="6705"/>
                    <a:pt x="10832" y="6681"/>
                  </a:cubicBezTo>
                  <a:cubicBezTo>
                    <a:pt x="10731" y="6642"/>
                    <a:pt x="10655" y="6566"/>
                    <a:pt x="10616" y="6465"/>
                  </a:cubicBezTo>
                  <a:cubicBezTo>
                    <a:pt x="10578" y="6360"/>
                    <a:pt x="10659" y="6273"/>
                    <a:pt x="10784" y="6249"/>
                  </a:cubicBezTo>
                  <a:cubicBezTo>
                    <a:pt x="10937" y="6221"/>
                    <a:pt x="11129" y="6211"/>
                    <a:pt x="11177" y="6034"/>
                  </a:cubicBezTo>
                  <a:cubicBezTo>
                    <a:pt x="11302" y="5569"/>
                    <a:pt x="11719" y="5468"/>
                    <a:pt x="12073" y="5296"/>
                  </a:cubicBezTo>
                  <a:cubicBezTo>
                    <a:pt x="12452" y="5109"/>
                    <a:pt x="12514" y="4903"/>
                    <a:pt x="12251" y="4606"/>
                  </a:cubicBezTo>
                  <a:cubicBezTo>
                    <a:pt x="12121" y="4467"/>
                    <a:pt x="11953" y="4371"/>
                    <a:pt x="11771" y="4337"/>
                  </a:cubicBezTo>
                  <a:cubicBezTo>
                    <a:pt x="11489" y="4270"/>
                    <a:pt x="11489" y="4059"/>
                    <a:pt x="11489" y="3844"/>
                  </a:cubicBezTo>
                  <a:cubicBezTo>
                    <a:pt x="11278" y="3522"/>
                    <a:pt x="11249" y="3077"/>
                    <a:pt x="10846" y="2885"/>
                  </a:cubicBezTo>
                  <a:lnTo>
                    <a:pt x="10846" y="2885"/>
                  </a:lnTo>
                  <a:cubicBezTo>
                    <a:pt x="10856" y="3043"/>
                    <a:pt x="10861" y="3197"/>
                    <a:pt x="10856" y="3355"/>
                  </a:cubicBezTo>
                  <a:cubicBezTo>
                    <a:pt x="10848" y="3507"/>
                    <a:pt x="10811" y="3628"/>
                    <a:pt x="10657" y="3628"/>
                  </a:cubicBezTo>
                  <a:cubicBezTo>
                    <a:pt x="10632" y="3628"/>
                    <a:pt x="10604" y="3625"/>
                    <a:pt x="10573" y="3618"/>
                  </a:cubicBezTo>
                  <a:cubicBezTo>
                    <a:pt x="10524" y="3608"/>
                    <a:pt x="10463" y="3592"/>
                    <a:pt x="10412" y="3592"/>
                  </a:cubicBezTo>
                  <a:cubicBezTo>
                    <a:pt x="10390" y="3592"/>
                    <a:pt x="10369" y="3595"/>
                    <a:pt x="10353" y="3604"/>
                  </a:cubicBezTo>
                  <a:cubicBezTo>
                    <a:pt x="10073" y="3768"/>
                    <a:pt x="9895" y="3862"/>
                    <a:pt x="9760" y="3862"/>
                  </a:cubicBezTo>
                  <a:cubicBezTo>
                    <a:pt x="9563" y="3862"/>
                    <a:pt x="9455" y="3666"/>
                    <a:pt x="9250" y="3206"/>
                  </a:cubicBezTo>
                  <a:lnTo>
                    <a:pt x="8953" y="3216"/>
                  </a:lnTo>
                  <a:cubicBezTo>
                    <a:pt x="8886" y="3305"/>
                    <a:pt x="8785" y="3354"/>
                    <a:pt x="8681" y="3354"/>
                  </a:cubicBezTo>
                  <a:cubicBezTo>
                    <a:pt x="8629" y="3354"/>
                    <a:pt x="8576" y="3342"/>
                    <a:pt x="8527" y="3316"/>
                  </a:cubicBezTo>
                  <a:cubicBezTo>
                    <a:pt x="8426" y="3278"/>
                    <a:pt x="8315" y="3215"/>
                    <a:pt x="8214" y="3215"/>
                  </a:cubicBezTo>
                  <a:cubicBezTo>
                    <a:pt x="8165" y="3215"/>
                    <a:pt x="8118" y="3229"/>
                    <a:pt x="8076" y="3268"/>
                  </a:cubicBezTo>
                  <a:cubicBezTo>
                    <a:pt x="7945" y="3393"/>
                    <a:pt x="7832" y="3439"/>
                    <a:pt x="7726" y="3439"/>
                  </a:cubicBezTo>
                  <a:cubicBezTo>
                    <a:pt x="7519" y="3439"/>
                    <a:pt x="7343" y="3260"/>
                    <a:pt x="7127" y="3139"/>
                  </a:cubicBezTo>
                  <a:cubicBezTo>
                    <a:pt x="6840" y="2976"/>
                    <a:pt x="6662" y="2847"/>
                    <a:pt x="6686" y="2497"/>
                  </a:cubicBezTo>
                  <a:cubicBezTo>
                    <a:pt x="6701" y="2262"/>
                    <a:pt x="6490" y="2137"/>
                    <a:pt x="6356" y="1974"/>
                  </a:cubicBezTo>
                  <a:cubicBezTo>
                    <a:pt x="5977" y="1534"/>
                    <a:pt x="5474" y="1232"/>
                    <a:pt x="5076" y="800"/>
                  </a:cubicBezTo>
                  <a:cubicBezTo>
                    <a:pt x="4822" y="532"/>
                    <a:pt x="4419" y="297"/>
                    <a:pt x="4065" y="77"/>
                  </a:cubicBezTo>
                  <a:cubicBezTo>
                    <a:pt x="3995" y="34"/>
                    <a:pt x="3913" y="0"/>
                    <a:pt x="3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3" name="Google Shape;14423;p43"/>
            <p:cNvSpPr/>
            <p:nvPr/>
          </p:nvSpPr>
          <p:spPr>
            <a:xfrm>
              <a:off x="7237250" y="3353625"/>
              <a:ext cx="115175" cy="96000"/>
            </a:xfrm>
            <a:custGeom>
              <a:rect b="b" l="l" r="r" t="t"/>
              <a:pathLst>
                <a:path extrusionOk="0" h="3840" w="4607">
                  <a:moveTo>
                    <a:pt x="3068" y="2150"/>
                  </a:moveTo>
                  <a:cubicBezTo>
                    <a:pt x="3073" y="2150"/>
                    <a:pt x="3078" y="2151"/>
                    <a:pt x="3082" y="2153"/>
                  </a:cubicBezTo>
                  <a:cubicBezTo>
                    <a:pt x="3116" y="2167"/>
                    <a:pt x="3120" y="2239"/>
                    <a:pt x="3139" y="2282"/>
                  </a:cubicBezTo>
                  <a:cubicBezTo>
                    <a:pt x="3103" y="2298"/>
                    <a:pt x="3056" y="2328"/>
                    <a:pt x="3025" y="2328"/>
                  </a:cubicBezTo>
                  <a:cubicBezTo>
                    <a:pt x="3020" y="2328"/>
                    <a:pt x="3014" y="2327"/>
                    <a:pt x="3010" y="2325"/>
                  </a:cubicBezTo>
                  <a:cubicBezTo>
                    <a:pt x="2977" y="2311"/>
                    <a:pt x="2972" y="2244"/>
                    <a:pt x="2953" y="2200"/>
                  </a:cubicBezTo>
                  <a:cubicBezTo>
                    <a:pt x="2990" y="2184"/>
                    <a:pt x="3038" y="2150"/>
                    <a:pt x="3068" y="2150"/>
                  </a:cubicBezTo>
                  <a:close/>
                  <a:moveTo>
                    <a:pt x="2085" y="1"/>
                  </a:moveTo>
                  <a:cubicBezTo>
                    <a:pt x="2042" y="106"/>
                    <a:pt x="2136" y="351"/>
                    <a:pt x="1989" y="351"/>
                  </a:cubicBezTo>
                  <a:cubicBezTo>
                    <a:pt x="1955" y="351"/>
                    <a:pt x="1909" y="338"/>
                    <a:pt x="1845" y="307"/>
                  </a:cubicBezTo>
                  <a:cubicBezTo>
                    <a:pt x="1680" y="227"/>
                    <a:pt x="1530" y="176"/>
                    <a:pt x="1370" y="176"/>
                  </a:cubicBezTo>
                  <a:cubicBezTo>
                    <a:pt x="1252" y="176"/>
                    <a:pt x="1128" y="204"/>
                    <a:pt x="988" y="269"/>
                  </a:cubicBezTo>
                  <a:cubicBezTo>
                    <a:pt x="1127" y="758"/>
                    <a:pt x="1405" y="1199"/>
                    <a:pt x="983" y="1712"/>
                  </a:cubicBezTo>
                  <a:cubicBezTo>
                    <a:pt x="718" y="2031"/>
                    <a:pt x="662" y="2161"/>
                    <a:pt x="456" y="2161"/>
                  </a:cubicBezTo>
                  <a:cubicBezTo>
                    <a:pt x="357" y="2161"/>
                    <a:pt x="221" y="2131"/>
                    <a:pt x="10" y="2076"/>
                  </a:cubicBezTo>
                  <a:lnTo>
                    <a:pt x="0" y="2085"/>
                  </a:lnTo>
                  <a:cubicBezTo>
                    <a:pt x="10" y="2311"/>
                    <a:pt x="130" y="2454"/>
                    <a:pt x="331" y="2565"/>
                  </a:cubicBezTo>
                  <a:cubicBezTo>
                    <a:pt x="599" y="2713"/>
                    <a:pt x="825" y="2939"/>
                    <a:pt x="973" y="3207"/>
                  </a:cubicBezTo>
                  <a:lnTo>
                    <a:pt x="1275" y="3197"/>
                  </a:lnTo>
                  <a:cubicBezTo>
                    <a:pt x="1601" y="3154"/>
                    <a:pt x="1754" y="2852"/>
                    <a:pt x="2052" y="2756"/>
                  </a:cubicBezTo>
                  <a:cubicBezTo>
                    <a:pt x="1966" y="2631"/>
                    <a:pt x="1887" y="2594"/>
                    <a:pt x="1811" y="2594"/>
                  </a:cubicBezTo>
                  <a:cubicBezTo>
                    <a:pt x="1712" y="2594"/>
                    <a:pt x="1619" y="2657"/>
                    <a:pt x="1524" y="2670"/>
                  </a:cubicBezTo>
                  <a:cubicBezTo>
                    <a:pt x="1494" y="2674"/>
                    <a:pt x="1465" y="2676"/>
                    <a:pt x="1438" y="2676"/>
                  </a:cubicBezTo>
                  <a:cubicBezTo>
                    <a:pt x="1191" y="2676"/>
                    <a:pt x="1081" y="2522"/>
                    <a:pt x="1151" y="2268"/>
                  </a:cubicBezTo>
                  <a:cubicBezTo>
                    <a:pt x="1222" y="2028"/>
                    <a:pt x="1381" y="1841"/>
                    <a:pt x="1630" y="1793"/>
                  </a:cubicBezTo>
                  <a:cubicBezTo>
                    <a:pt x="1657" y="1788"/>
                    <a:pt x="1684" y="1786"/>
                    <a:pt x="1710" y="1786"/>
                  </a:cubicBezTo>
                  <a:cubicBezTo>
                    <a:pt x="1930" y="1786"/>
                    <a:pt x="2129" y="1940"/>
                    <a:pt x="2171" y="2162"/>
                  </a:cubicBezTo>
                  <a:cubicBezTo>
                    <a:pt x="2229" y="2613"/>
                    <a:pt x="2531" y="2752"/>
                    <a:pt x="2876" y="2881"/>
                  </a:cubicBezTo>
                  <a:cubicBezTo>
                    <a:pt x="3278" y="3073"/>
                    <a:pt x="3307" y="3518"/>
                    <a:pt x="3518" y="3840"/>
                  </a:cubicBezTo>
                  <a:cubicBezTo>
                    <a:pt x="3854" y="3672"/>
                    <a:pt x="4184" y="3480"/>
                    <a:pt x="4606" y="3437"/>
                  </a:cubicBezTo>
                  <a:cubicBezTo>
                    <a:pt x="4151" y="2991"/>
                    <a:pt x="4151" y="2991"/>
                    <a:pt x="4213" y="2632"/>
                  </a:cubicBezTo>
                  <a:cubicBezTo>
                    <a:pt x="4333" y="1956"/>
                    <a:pt x="4338" y="1942"/>
                    <a:pt x="3695" y="1750"/>
                  </a:cubicBezTo>
                  <a:cubicBezTo>
                    <a:pt x="3255" y="1616"/>
                    <a:pt x="2790" y="1568"/>
                    <a:pt x="2358" y="1424"/>
                  </a:cubicBezTo>
                  <a:cubicBezTo>
                    <a:pt x="2013" y="1314"/>
                    <a:pt x="1635" y="1189"/>
                    <a:pt x="1486" y="672"/>
                  </a:cubicBezTo>
                  <a:lnTo>
                    <a:pt x="1486" y="672"/>
                  </a:lnTo>
                  <a:cubicBezTo>
                    <a:pt x="1766" y="723"/>
                    <a:pt x="2023" y="812"/>
                    <a:pt x="2263" y="812"/>
                  </a:cubicBezTo>
                  <a:cubicBezTo>
                    <a:pt x="2400" y="812"/>
                    <a:pt x="2533" y="783"/>
                    <a:pt x="2660" y="700"/>
                  </a:cubicBezTo>
                  <a:cubicBezTo>
                    <a:pt x="2651" y="403"/>
                    <a:pt x="2373" y="264"/>
                    <a:pt x="2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43"/>
            <p:cNvSpPr/>
            <p:nvPr/>
          </p:nvSpPr>
          <p:spPr>
            <a:xfrm>
              <a:off x="7296125" y="3304500"/>
              <a:ext cx="86950" cy="89175"/>
            </a:xfrm>
            <a:custGeom>
              <a:rect b="b" l="l" r="r" t="t"/>
              <a:pathLst>
                <a:path extrusionOk="0" h="3567" w="3478">
                  <a:moveTo>
                    <a:pt x="2008" y="551"/>
                  </a:moveTo>
                  <a:cubicBezTo>
                    <a:pt x="2017" y="551"/>
                    <a:pt x="2026" y="551"/>
                    <a:pt x="2035" y="552"/>
                  </a:cubicBezTo>
                  <a:cubicBezTo>
                    <a:pt x="2256" y="566"/>
                    <a:pt x="2261" y="734"/>
                    <a:pt x="2275" y="849"/>
                  </a:cubicBezTo>
                  <a:cubicBezTo>
                    <a:pt x="2257" y="1026"/>
                    <a:pt x="2200" y="1143"/>
                    <a:pt x="2056" y="1143"/>
                  </a:cubicBezTo>
                  <a:cubicBezTo>
                    <a:pt x="2048" y="1143"/>
                    <a:pt x="2039" y="1142"/>
                    <a:pt x="2031" y="1141"/>
                  </a:cubicBezTo>
                  <a:cubicBezTo>
                    <a:pt x="1801" y="1122"/>
                    <a:pt x="1724" y="940"/>
                    <a:pt x="1743" y="748"/>
                  </a:cubicBezTo>
                  <a:cubicBezTo>
                    <a:pt x="1752" y="618"/>
                    <a:pt x="1875" y="551"/>
                    <a:pt x="2008" y="551"/>
                  </a:cubicBezTo>
                  <a:close/>
                  <a:moveTo>
                    <a:pt x="46" y="1803"/>
                  </a:moveTo>
                  <a:lnTo>
                    <a:pt x="46" y="1808"/>
                  </a:lnTo>
                  <a:cubicBezTo>
                    <a:pt x="46" y="1806"/>
                    <a:pt x="47" y="1804"/>
                    <a:pt x="47" y="1803"/>
                  </a:cubicBezTo>
                  <a:close/>
                  <a:moveTo>
                    <a:pt x="1086" y="1"/>
                  </a:moveTo>
                  <a:cubicBezTo>
                    <a:pt x="1187" y="317"/>
                    <a:pt x="1508" y="557"/>
                    <a:pt x="1384" y="935"/>
                  </a:cubicBezTo>
                  <a:cubicBezTo>
                    <a:pt x="1064" y="922"/>
                    <a:pt x="1192" y="457"/>
                    <a:pt x="830" y="457"/>
                  </a:cubicBezTo>
                  <a:cubicBezTo>
                    <a:pt x="811" y="457"/>
                    <a:pt x="791" y="458"/>
                    <a:pt x="770" y="461"/>
                  </a:cubicBezTo>
                  <a:cubicBezTo>
                    <a:pt x="631" y="629"/>
                    <a:pt x="746" y="1050"/>
                    <a:pt x="411" y="1127"/>
                  </a:cubicBezTo>
                  <a:cubicBezTo>
                    <a:pt x="1" y="1222"/>
                    <a:pt x="55" y="1517"/>
                    <a:pt x="47" y="1803"/>
                  </a:cubicBezTo>
                  <a:lnTo>
                    <a:pt x="511" y="1803"/>
                  </a:lnTo>
                  <a:cubicBezTo>
                    <a:pt x="425" y="1592"/>
                    <a:pt x="281" y="1362"/>
                    <a:pt x="679" y="1323"/>
                  </a:cubicBezTo>
                  <a:cubicBezTo>
                    <a:pt x="812" y="1304"/>
                    <a:pt x="918" y="1292"/>
                    <a:pt x="999" y="1292"/>
                  </a:cubicBezTo>
                  <a:cubicBezTo>
                    <a:pt x="1235" y="1292"/>
                    <a:pt x="1273" y="1390"/>
                    <a:pt x="1216" y="1678"/>
                  </a:cubicBezTo>
                  <a:cubicBezTo>
                    <a:pt x="1158" y="1980"/>
                    <a:pt x="1230" y="2268"/>
                    <a:pt x="1422" y="2397"/>
                  </a:cubicBezTo>
                  <a:cubicBezTo>
                    <a:pt x="1834" y="2675"/>
                    <a:pt x="2002" y="3006"/>
                    <a:pt x="1901" y="3566"/>
                  </a:cubicBezTo>
                  <a:cubicBezTo>
                    <a:pt x="2241" y="3236"/>
                    <a:pt x="2706" y="3562"/>
                    <a:pt x="3085" y="3188"/>
                  </a:cubicBezTo>
                  <a:cubicBezTo>
                    <a:pt x="2428" y="2991"/>
                    <a:pt x="2059" y="2560"/>
                    <a:pt x="1709" y="2033"/>
                  </a:cubicBezTo>
                  <a:cubicBezTo>
                    <a:pt x="1913" y="1972"/>
                    <a:pt x="2114" y="1959"/>
                    <a:pt x="2312" y="1959"/>
                  </a:cubicBezTo>
                  <a:cubicBezTo>
                    <a:pt x="2469" y="1959"/>
                    <a:pt x="2623" y="1967"/>
                    <a:pt x="2777" y="1967"/>
                  </a:cubicBezTo>
                  <a:cubicBezTo>
                    <a:pt x="2845" y="1967"/>
                    <a:pt x="2912" y="1966"/>
                    <a:pt x="2980" y="1961"/>
                  </a:cubicBezTo>
                  <a:cubicBezTo>
                    <a:pt x="3138" y="1951"/>
                    <a:pt x="3296" y="1946"/>
                    <a:pt x="3368" y="1760"/>
                  </a:cubicBezTo>
                  <a:cubicBezTo>
                    <a:pt x="3478" y="1472"/>
                    <a:pt x="3349" y="969"/>
                    <a:pt x="3152" y="734"/>
                  </a:cubicBezTo>
                  <a:cubicBezTo>
                    <a:pt x="2601" y="87"/>
                    <a:pt x="187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43"/>
            <p:cNvSpPr/>
            <p:nvPr/>
          </p:nvSpPr>
          <p:spPr>
            <a:xfrm>
              <a:off x="7152900" y="2716325"/>
              <a:ext cx="124500" cy="80550"/>
            </a:xfrm>
            <a:custGeom>
              <a:rect b="b" l="l" r="r" t="t"/>
              <a:pathLst>
                <a:path extrusionOk="0" h="3222" w="4980">
                  <a:moveTo>
                    <a:pt x="4975" y="1050"/>
                  </a:moveTo>
                  <a:cubicBezTo>
                    <a:pt x="4975" y="1051"/>
                    <a:pt x="4975" y="1052"/>
                    <a:pt x="4975" y="1053"/>
                  </a:cubicBezTo>
                  <a:lnTo>
                    <a:pt x="4975" y="1053"/>
                  </a:lnTo>
                  <a:cubicBezTo>
                    <a:pt x="4976" y="1054"/>
                    <a:pt x="4978" y="1055"/>
                    <a:pt x="4980" y="1055"/>
                  </a:cubicBezTo>
                  <a:lnTo>
                    <a:pt x="4975" y="1050"/>
                  </a:lnTo>
                  <a:close/>
                  <a:moveTo>
                    <a:pt x="928" y="0"/>
                  </a:moveTo>
                  <a:cubicBezTo>
                    <a:pt x="919" y="0"/>
                    <a:pt x="910" y="0"/>
                    <a:pt x="901" y="1"/>
                  </a:cubicBezTo>
                  <a:cubicBezTo>
                    <a:pt x="724" y="595"/>
                    <a:pt x="1443" y="691"/>
                    <a:pt x="1568" y="1170"/>
                  </a:cubicBezTo>
                  <a:cubicBezTo>
                    <a:pt x="1555" y="1170"/>
                    <a:pt x="1542" y="1169"/>
                    <a:pt x="1529" y="1169"/>
                  </a:cubicBezTo>
                  <a:cubicBezTo>
                    <a:pt x="1153" y="1169"/>
                    <a:pt x="910" y="1437"/>
                    <a:pt x="590" y="1525"/>
                  </a:cubicBezTo>
                  <a:cubicBezTo>
                    <a:pt x="393" y="1582"/>
                    <a:pt x="0" y="1463"/>
                    <a:pt x="101" y="1832"/>
                  </a:cubicBezTo>
                  <a:cubicBezTo>
                    <a:pt x="134" y="1953"/>
                    <a:pt x="196" y="1992"/>
                    <a:pt x="272" y="1992"/>
                  </a:cubicBezTo>
                  <a:cubicBezTo>
                    <a:pt x="402" y="1992"/>
                    <a:pt x="573" y="1876"/>
                    <a:pt x="710" y="1870"/>
                  </a:cubicBezTo>
                  <a:cubicBezTo>
                    <a:pt x="812" y="1866"/>
                    <a:pt x="917" y="1855"/>
                    <a:pt x="1019" y="1855"/>
                  </a:cubicBezTo>
                  <a:cubicBezTo>
                    <a:pt x="1175" y="1855"/>
                    <a:pt x="1326" y="1881"/>
                    <a:pt x="1462" y="1999"/>
                  </a:cubicBezTo>
                  <a:cubicBezTo>
                    <a:pt x="1687" y="2201"/>
                    <a:pt x="1716" y="2397"/>
                    <a:pt x="1668" y="2694"/>
                  </a:cubicBezTo>
                  <a:cubicBezTo>
                    <a:pt x="1615" y="3001"/>
                    <a:pt x="1831" y="3193"/>
                    <a:pt x="2238" y="3221"/>
                  </a:cubicBezTo>
                  <a:cubicBezTo>
                    <a:pt x="2061" y="2699"/>
                    <a:pt x="2171" y="2196"/>
                    <a:pt x="1869" y="1707"/>
                  </a:cubicBezTo>
                  <a:lnTo>
                    <a:pt x="1869" y="1707"/>
                  </a:lnTo>
                  <a:cubicBezTo>
                    <a:pt x="1938" y="1728"/>
                    <a:pt x="2005" y="1737"/>
                    <a:pt x="2068" y="1737"/>
                  </a:cubicBezTo>
                  <a:cubicBezTo>
                    <a:pt x="2462" y="1737"/>
                    <a:pt x="2766" y="1398"/>
                    <a:pt x="3111" y="1398"/>
                  </a:cubicBezTo>
                  <a:cubicBezTo>
                    <a:pt x="3164" y="1398"/>
                    <a:pt x="3218" y="1406"/>
                    <a:pt x="3274" y="1424"/>
                  </a:cubicBezTo>
                  <a:cubicBezTo>
                    <a:pt x="3372" y="1459"/>
                    <a:pt x="3468" y="1471"/>
                    <a:pt x="3564" y="1471"/>
                  </a:cubicBezTo>
                  <a:cubicBezTo>
                    <a:pt x="3843" y="1471"/>
                    <a:pt x="4112" y="1362"/>
                    <a:pt x="4389" y="1362"/>
                  </a:cubicBezTo>
                  <a:cubicBezTo>
                    <a:pt x="4508" y="1362"/>
                    <a:pt x="4627" y="1382"/>
                    <a:pt x="4750" y="1439"/>
                  </a:cubicBezTo>
                  <a:cubicBezTo>
                    <a:pt x="4782" y="1454"/>
                    <a:pt x="4810" y="1461"/>
                    <a:pt x="4833" y="1461"/>
                  </a:cubicBezTo>
                  <a:cubicBezTo>
                    <a:pt x="4976" y="1461"/>
                    <a:pt x="4955" y="1198"/>
                    <a:pt x="4975" y="1053"/>
                  </a:cubicBezTo>
                  <a:lnTo>
                    <a:pt x="4975" y="1053"/>
                  </a:lnTo>
                  <a:cubicBezTo>
                    <a:pt x="4606" y="912"/>
                    <a:pt x="4135" y="1000"/>
                    <a:pt x="3916" y="514"/>
                  </a:cubicBezTo>
                  <a:cubicBezTo>
                    <a:pt x="3888" y="454"/>
                    <a:pt x="3842" y="427"/>
                    <a:pt x="3791" y="427"/>
                  </a:cubicBezTo>
                  <a:cubicBezTo>
                    <a:pt x="3705" y="427"/>
                    <a:pt x="3607" y="504"/>
                    <a:pt x="3561" y="619"/>
                  </a:cubicBezTo>
                  <a:cubicBezTo>
                    <a:pt x="3471" y="840"/>
                    <a:pt x="3320" y="1011"/>
                    <a:pt x="3125" y="1011"/>
                  </a:cubicBezTo>
                  <a:cubicBezTo>
                    <a:pt x="3071" y="1011"/>
                    <a:pt x="3013" y="998"/>
                    <a:pt x="2953" y="969"/>
                  </a:cubicBezTo>
                  <a:cubicBezTo>
                    <a:pt x="2531" y="763"/>
                    <a:pt x="2032" y="816"/>
                    <a:pt x="1654" y="442"/>
                  </a:cubicBezTo>
                  <a:cubicBezTo>
                    <a:pt x="1485" y="273"/>
                    <a:pt x="1281" y="0"/>
                    <a:pt x="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43"/>
            <p:cNvSpPr/>
            <p:nvPr/>
          </p:nvSpPr>
          <p:spPr>
            <a:xfrm>
              <a:off x="7256650" y="2087075"/>
              <a:ext cx="58250" cy="62700"/>
            </a:xfrm>
            <a:custGeom>
              <a:rect b="b" l="l" r="r" t="t"/>
              <a:pathLst>
                <a:path extrusionOk="0" h="2508" w="2330">
                  <a:moveTo>
                    <a:pt x="1043" y="1"/>
                  </a:moveTo>
                  <a:cubicBezTo>
                    <a:pt x="940" y="1"/>
                    <a:pt x="849" y="33"/>
                    <a:pt x="792" y="120"/>
                  </a:cubicBezTo>
                  <a:cubicBezTo>
                    <a:pt x="566" y="460"/>
                    <a:pt x="1122" y="403"/>
                    <a:pt x="1189" y="628"/>
                  </a:cubicBezTo>
                  <a:cubicBezTo>
                    <a:pt x="1151" y="676"/>
                    <a:pt x="1132" y="729"/>
                    <a:pt x="1089" y="753"/>
                  </a:cubicBezTo>
                  <a:cubicBezTo>
                    <a:pt x="1036" y="786"/>
                    <a:pt x="982" y="797"/>
                    <a:pt x="927" y="797"/>
                  </a:cubicBezTo>
                  <a:cubicBezTo>
                    <a:pt x="857" y="797"/>
                    <a:pt x="785" y="780"/>
                    <a:pt x="710" y="772"/>
                  </a:cubicBezTo>
                  <a:cubicBezTo>
                    <a:pt x="696" y="770"/>
                    <a:pt x="682" y="769"/>
                    <a:pt x="667" y="769"/>
                  </a:cubicBezTo>
                  <a:cubicBezTo>
                    <a:pt x="391" y="769"/>
                    <a:pt x="90" y="1070"/>
                    <a:pt x="49" y="1366"/>
                  </a:cubicBezTo>
                  <a:cubicBezTo>
                    <a:pt x="1" y="1682"/>
                    <a:pt x="149" y="1855"/>
                    <a:pt x="451" y="1946"/>
                  </a:cubicBezTo>
                  <a:cubicBezTo>
                    <a:pt x="695" y="2017"/>
                    <a:pt x="935" y="2100"/>
                    <a:pt x="1190" y="2100"/>
                  </a:cubicBezTo>
                  <a:cubicBezTo>
                    <a:pt x="1226" y="2100"/>
                    <a:pt x="1263" y="2098"/>
                    <a:pt x="1300" y="2094"/>
                  </a:cubicBezTo>
                  <a:lnTo>
                    <a:pt x="1371" y="2032"/>
                  </a:lnTo>
                  <a:lnTo>
                    <a:pt x="1309" y="2104"/>
                  </a:lnTo>
                  <a:cubicBezTo>
                    <a:pt x="1342" y="2234"/>
                    <a:pt x="1302" y="2508"/>
                    <a:pt x="1434" y="2508"/>
                  </a:cubicBezTo>
                  <a:cubicBezTo>
                    <a:pt x="1458" y="2508"/>
                    <a:pt x="1488" y="2499"/>
                    <a:pt x="1525" y="2478"/>
                  </a:cubicBezTo>
                  <a:cubicBezTo>
                    <a:pt x="1846" y="2296"/>
                    <a:pt x="2239" y="1955"/>
                    <a:pt x="2282" y="1639"/>
                  </a:cubicBezTo>
                  <a:cubicBezTo>
                    <a:pt x="2316" y="1376"/>
                    <a:pt x="2330" y="992"/>
                    <a:pt x="2186" y="671"/>
                  </a:cubicBezTo>
                  <a:cubicBezTo>
                    <a:pt x="2052" y="374"/>
                    <a:pt x="1788" y="268"/>
                    <a:pt x="1525" y="144"/>
                  </a:cubicBezTo>
                  <a:cubicBezTo>
                    <a:pt x="1379" y="72"/>
                    <a:pt x="1197" y="1"/>
                    <a:pt x="1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43"/>
            <p:cNvSpPr/>
            <p:nvPr/>
          </p:nvSpPr>
          <p:spPr>
            <a:xfrm>
              <a:off x="7107475" y="3031700"/>
              <a:ext cx="69400" cy="67825"/>
            </a:xfrm>
            <a:custGeom>
              <a:rect b="b" l="l" r="r" t="t"/>
              <a:pathLst>
                <a:path extrusionOk="0" h="2713" w="2776">
                  <a:moveTo>
                    <a:pt x="2504" y="1"/>
                  </a:moveTo>
                  <a:cubicBezTo>
                    <a:pt x="2479" y="1"/>
                    <a:pt x="2454" y="9"/>
                    <a:pt x="2431" y="29"/>
                  </a:cubicBezTo>
                  <a:cubicBezTo>
                    <a:pt x="2210" y="228"/>
                    <a:pt x="1966" y="271"/>
                    <a:pt x="1717" y="271"/>
                  </a:cubicBezTo>
                  <a:cubicBezTo>
                    <a:pt x="1530" y="271"/>
                    <a:pt x="1339" y="247"/>
                    <a:pt x="1151" y="247"/>
                  </a:cubicBezTo>
                  <a:cubicBezTo>
                    <a:pt x="1097" y="247"/>
                    <a:pt x="1042" y="249"/>
                    <a:pt x="988" y="254"/>
                  </a:cubicBezTo>
                  <a:cubicBezTo>
                    <a:pt x="951" y="257"/>
                    <a:pt x="914" y="258"/>
                    <a:pt x="875" y="258"/>
                  </a:cubicBezTo>
                  <a:cubicBezTo>
                    <a:pt x="828" y="258"/>
                    <a:pt x="779" y="257"/>
                    <a:pt x="731" y="257"/>
                  </a:cubicBezTo>
                  <a:cubicBezTo>
                    <a:pt x="657" y="257"/>
                    <a:pt x="584" y="260"/>
                    <a:pt x="514" y="278"/>
                  </a:cubicBezTo>
                  <a:cubicBezTo>
                    <a:pt x="197" y="355"/>
                    <a:pt x="1" y="944"/>
                    <a:pt x="260" y="1097"/>
                  </a:cubicBezTo>
                  <a:cubicBezTo>
                    <a:pt x="878" y="1462"/>
                    <a:pt x="1213" y="2056"/>
                    <a:pt x="1635" y="2713"/>
                  </a:cubicBezTo>
                  <a:cubicBezTo>
                    <a:pt x="1937" y="2281"/>
                    <a:pt x="2091" y="1907"/>
                    <a:pt x="2091" y="1572"/>
                  </a:cubicBezTo>
                  <a:cubicBezTo>
                    <a:pt x="2086" y="1059"/>
                    <a:pt x="2172" y="661"/>
                    <a:pt x="2627" y="393"/>
                  </a:cubicBezTo>
                  <a:cubicBezTo>
                    <a:pt x="2733" y="331"/>
                    <a:pt x="2776" y="235"/>
                    <a:pt x="2694" y="129"/>
                  </a:cubicBezTo>
                  <a:cubicBezTo>
                    <a:pt x="2648" y="69"/>
                    <a:pt x="2576" y="1"/>
                    <a:pt x="2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43"/>
            <p:cNvSpPr/>
            <p:nvPr/>
          </p:nvSpPr>
          <p:spPr>
            <a:xfrm>
              <a:off x="7220100" y="3223150"/>
              <a:ext cx="90025" cy="68875"/>
            </a:xfrm>
            <a:custGeom>
              <a:rect b="b" l="l" r="r" t="t"/>
              <a:pathLst>
                <a:path extrusionOk="0" h="2755" w="3601">
                  <a:moveTo>
                    <a:pt x="2100" y="0"/>
                  </a:moveTo>
                  <a:cubicBezTo>
                    <a:pt x="2072" y="0"/>
                    <a:pt x="2040" y="10"/>
                    <a:pt x="2004" y="34"/>
                  </a:cubicBezTo>
                  <a:cubicBezTo>
                    <a:pt x="1937" y="82"/>
                    <a:pt x="1884" y="140"/>
                    <a:pt x="1846" y="202"/>
                  </a:cubicBezTo>
                  <a:cubicBezTo>
                    <a:pt x="1736" y="389"/>
                    <a:pt x="1645" y="566"/>
                    <a:pt x="1645" y="801"/>
                  </a:cubicBezTo>
                  <a:cubicBezTo>
                    <a:pt x="1645" y="1031"/>
                    <a:pt x="1544" y="1074"/>
                    <a:pt x="1300" y="1170"/>
                  </a:cubicBezTo>
                  <a:cubicBezTo>
                    <a:pt x="840" y="1357"/>
                    <a:pt x="327" y="1596"/>
                    <a:pt x="140" y="2152"/>
                  </a:cubicBezTo>
                  <a:cubicBezTo>
                    <a:pt x="68" y="2378"/>
                    <a:pt x="1" y="2579"/>
                    <a:pt x="298" y="2660"/>
                  </a:cubicBezTo>
                  <a:cubicBezTo>
                    <a:pt x="408" y="2691"/>
                    <a:pt x="511" y="2755"/>
                    <a:pt x="615" y="2755"/>
                  </a:cubicBezTo>
                  <a:cubicBezTo>
                    <a:pt x="706" y="2755"/>
                    <a:pt x="796" y="2706"/>
                    <a:pt x="892" y="2545"/>
                  </a:cubicBezTo>
                  <a:cubicBezTo>
                    <a:pt x="1065" y="2248"/>
                    <a:pt x="1142" y="1831"/>
                    <a:pt x="1535" y="1688"/>
                  </a:cubicBezTo>
                  <a:cubicBezTo>
                    <a:pt x="2225" y="1438"/>
                    <a:pt x="2738" y="902"/>
                    <a:pt x="3370" y="556"/>
                  </a:cubicBezTo>
                  <a:cubicBezTo>
                    <a:pt x="3432" y="523"/>
                    <a:pt x="3471" y="451"/>
                    <a:pt x="3600" y="298"/>
                  </a:cubicBezTo>
                  <a:cubicBezTo>
                    <a:pt x="3495" y="245"/>
                    <a:pt x="3399" y="197"/>
                    <a:pt x="3298" y="140"/>
                  </a:cubicBezTo>
                  <a:cubicBezTo>
                    <a:pt x="3187" y="67"/>
                    <a:pt x="3091" y="27"/>
                    <a:pt x="3000" y="27"/>
                  </a:cubicBezTo>
                  <a:cubicBezTo>
                    <a:pt x="2878" y="27"/>
                    <a:pt x="2765" y="98"/>
                    <a:pt x="2637" y="259"/>
                  </a:cubicBezTo>
                  <a:cubicBezTo>
                    <a:pt x="2568" y="346"/>
                    <a:pt x="2514" y="379"/>
                    <a:pt x="2469" y="379"/>
                  </a:cubicBezTo>
                  <a:cubicBezTo>
                    <a:pt x="2319" y="379"/>
                    <a:pt x="2272" y="0"/>
                    <a:pt x="2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43"/>
            <p:cNvSpPr/>
            <p:nvPr/>
          </p:nvSpPr>
          <p:spPr>
            <a:xfrm>
              <a:off x="7192675" y="2145525"/>
              <a:ext cx="60850" cy="47525"/>
            </a:xfrm>
            <a:custGeom>
              <a:rect b="b" l="l" r="r" t="t"/>
              <a:pathLst>
                <a:path extrusionOk="0" h="1901" w="2434">
                  <a:moveTo>
                    <a:pt x="1041" y="0"/>
                  </a:moveTo>
                  <a:cubicBezTo>
                    <a:pt x="1006" y="0"/>
                    <a:pt x="965" y="9"/>
                    <a:pt x="916" y="30"/>
                  </a:cubicBezTo>
                  <a:cubicBezTo>
                    <a:pt x="940" y="260"/>
                    <a:pt x="969" y="485"/>
                    <a:pt x="993" y="715"/>
                  </a:cubicBezTo>
                  <a:cubicBezTo>
                    <a:pt x="1223" y="720"/>
                    <a:pt x="1472" y="696"/>
                    <a:pt x="1568" y="988"/>
                  </a:cubicBezTo>
                  <a:cubicBezTo>
                    <a:pt x="1577" y="1026"/>
                    <a:pt x="1544" y="1118"/>
                    <a:pt x="1520" y="1118"/>
                  </a:cubicBezTo>
                  <a:cubicBezTo>
                    <a:pt x="1482" y="1123"/>
                    <a:pt x="1446" y="1126"/>
                    <a:pt x="1412" y="1126"/>
                  </a:cubicBezTo>
                  <a:cubicBezTo>
                    <a:pt x="1175" y="1126"/>
                    <a:pt x="1034" y="994"/>
                    <a:pt x="988" y="729"/>
                  </a:cubicBezTo>
                  <a:cubicBezTo>
                    <a:pt x="960" y="733"/>
                    <a:pt x="931" y="734"/>
                    <a:pt x="903" y="734"/>
                  </a:cubicBezTo>
                  <a:cubicBezTo>
                    <a:pt x="720" y="734"/>
                    <a:pt x="539" y="668"/>
                    <a:pt x="398" y="547"/>
                  </a:cubicBezTo>
                  <a:cubicBezTo>
                    <a:pt x="351" y="499"/>
                    <a:pt x="292" y="463"/>
                    <a:pt x="231" y="463"/>
                  </a:cubicBezTo>
                  <a:cubicBezTo>
                    <a:pt x="194" y="463"/>
                    <a:pt x="156" y="476"/>
                    <a:pt x="120" y="509"/>
                  </a:cubicBezTo>
                  <a:cubicBezTo>
                    <a:pt x="0" y="629"/>
                    <a:pt x="48" y="758"/>
                    <a:pt x="130" y="868"/>
                  </a:cubicBezTo>
                  <a:cubicBezTo>
                    <a:pt x="389" y="1204"/>
                    <a:pt x="868" y="1362"/>
                    <a:pt x="1074" y="1659"/>
                  </a:cubicBezTo>
                  <a:cubicBezTo>
                    <a:pt x="1208" y="1849"/>
                    <a:pt x="1349" y="1901"/>
                    <a:pt x="1492" y="1901"/>
                  </a:cubicBezTo>
                  <a:cubicBezTo>
                    <a:pt x="1659" y="1901"/>
                    <a:pt x="1829" y="1831"/>
                    <a:pt x="1992" y="1831"/>
                  </a:cubicBezTo>
                  <a:cubicBezTo>
                    <a:pt x="2054" y="1831"/>
                    <a:pt x="2116" y="1841"/>
                    <a:pt x="2176" y="1870"/>
                  </a:cubicBezTo>
                  <a:cubicBezTo>
                    <a:pt x="2180" y="1872"/>
                    <a:pt x="2184" y="1873"/>
                    <a:pt x="2188" y="1873"/>
                  </a:cubicBezTo>
                  <a:cubicBezTo>
                    <a:pt x="2263" y="1873"/>
                    <a:pt x="2222" y="1443"/>
                    <a:pt x="2267" y="1233"/>
                  </a:cubicBezTo>
                  <a:cubicBezTo>
                    <a:pt x="2306" y="1050"/>
                    <a:pt x="2382" y="878"/>
                    <a:pt x="2397" y="696"/>
                  </a:cubicBezTo>
                  <a:cubicBezTo>
                    <a:pt x="2416" y="507"/>
                    <a:pt x="2434" y="321"/>
                    <a:pt x="2315" y="321"/>
                  </a:cubicBezTo>
                  <a:cubicBezTo>
                    <a:pt x="2259" y="321"/>
                    <a:pt x="2173" y="363"/>
                    <a:pt x="2042" y="466"/>
                  </a:cubicBezTo>
                  <a:cubicBezTo>
                    <a:pt x="1966" y="523"/>
                    <a:pt x="1894" y="546"/>
                    <a:pt x="1824" y="546"/>
                  </a:cubicBezTo>
                  <a:cubicBezTo>
                    <a:pt x="1648" y="546"/>
                    <a:pt x="1491" y="398"/>
                    <a:pt x="1347" y="274"/>
                  </a:cubicBezTo>
                  <a:cubicBezTo>
                    <a:pt x="1245" y="187"/>
                    <a:pt x="1204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43"/>
            <p:cNvSpPr/>
            <p:nvPr/>
          </p:nvSpPr>
          <p:spPr>
            <a:xfrm>
              <a:off x="6939150" y="2302725"/>
              <a:ext cx="85450" cy="61025"/>
            </a:xfrm>
            <a:custGeom>
              <a:rect b="b" l="l" r="r" t="t"/>
              <a:pathLst>
                <a:path extrusionOk="0" h="2441" w="3418">
                  <a:moveTo>
                    <a:pt x="19" y="1"/>
                  </a:moveTo>
                  <a:lnTo>
                    <a:pt x="19" y="1"/>
                  </a:lnTo>
                  <a:cubicBezTo>
                    <a:pt x="24" y="317"/>
                    <a:pt x="345" y="523"/>
                    <a:pt x="63" y="729"/>
                  </a:cubicBezTo>
                  <a:cubicBezTo>
                    <a:pt x="0" y="792"/>
                    <a:pt x="24" y="892"/>
                    <a:pt x="101" y="921"/>
                  </a:cubicBezTo>
                  <a:cubicBezTo>
                    <a:pt x="743" y="969"/>
                    <a:pt x="1093" y="1611"/>
                    <a:pt x="1668" y="1712"/>
                  </a:cubicBezTo>
                  <a:cubicBezTo>
                    <a:pt x="2123" y="1788"/>
                    <a:pt x="2325" y="2090"/>
                    <a:pt x="2636" y="2440"/>
                  </a:cubicBezTo>
                  <a:cubicBezTo>
                    <a:pt x="2852" y="2172"/>
                    <a:pt x="2933" y="1903"/>
                    <a:pt x="3250" y="1899"/>
                  </a:cubicBezTo>
                  <a:cubicBezTo>
                    <a:pt x="3417" y="1894"/>
                    <a:pt x="3408" y="1726"/>
                    <a:pt x="3350" y="1592"/>
                  </a:cubicBezTo>
                  <a:cubicBezTo>
                    <a:pt x="3276" y="1418"/>
                    <a:pt x="3175" y="1325"/>
                    <a:pt x="3047" y="1325"/>
                  </a:cubicBezTo>
                  <a:cubicBezTo>
                    <a:pt x="2971" y="1325"/>
                    <a:pt x="2885" y="1359"/>
                    <a:pt x="2790" y="1429"/>
                  </a:cubicBezTo>
                  <a:cubicBezTo>
                    <a:pt x="2694" y="1500"/>
                    <a:pt x="2592" y="1577"/>
                    <a:pt x="2491" y="1577"/>
                  </a:cubicBezTo>
                  <a:cubicBezTo>
                    <a:pt x="2430" y="1577"/>
                    <a:pt x="2369" y="1548"/>
                    <a:pt x="2310" y="1472"/>
                  </a:cubicBezTo>
                  <a:cubicBezTo>
                    <a:pt x="1745" y="720"/>
                    <a:pt x="801" y="600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43"/>
            <p:cNvSpPr/>
            <p:nvPr/>
          </p:nvSpPr>
          <p:spPr>
            <a:xfrm>
              <a:off x="7232225" y="2582750"/>
              <a:ext cx="48425" cy="58175"/>
            </a:xfrm>
            <a:custGeom>
              <a:rect b="b" l="l" r="r" t="t"/>
              <a:pathLst>
                <a:path extrusionOk="0" h="2327" w="1937">
                  <a:moveTo>
                    <a:pt x="1011" y="0"/>
                  </a:moveTo>
                  <a:cubicBezTo>
                    <a:pt x="762" y="173"/>
                    <a:pt x="522" y="494"/>
                    <a:pt x="532" y="681"/>
                  </a:cubicBezTo>
                  <a:cubicBezTo>
                    <a:pt x="551" y="1069"/>
                    <a:pt x="316" y="1117"/>
                    <a:pt x="110" y="1284"/>
                  </a:cubicBezTo>
                  <a:cubicBezTo>
                    <a:pt x="0" y="1371"/>
                    <a:pt x="34" y="1586"/>
                    <a:pt x="86" y="1740"/>
                  </a:cubicBezTo>
                  <a:cubicBezTo>
                    <a:pt x="119" y="1828"/>
                    <a:pt x="174" y="1854"/>
                    <a:pt x="238" y="1854"/>
                  </a:cubicBezTo>
                  <a:cubicBezTo>
                    <a:pt x="295" y="1854"/>
                    <a:pt x="360" y="1832"/>
                    <a:pt x="422" y="1816"/>
                  </a:cubicBezTo>
                  <a:cubicBezTo>
                    <a:pt x="445" y="1811"/>
                    <a:pt x="465" y="1809"/>
                    <a:pt x="484" y="1809"/>
                  </a:cubicBezTo>
                  <a:cubicBezTo>
                    <a:pt x="643" y="1809"/>
                    <a:pt x="687" y="1972"/>
                    <a:pt x="781" y="2066"/>
                  </a:cubicBezTo>
                  <a:cubicBezTo>
                    <a:pt x="928" y="2213"/>
                    <a:pt x="1094" y="2327"/>
                    <a:pt x="1307" y="2327"/>
                  </a:cubicBezTo>
                  <a:cubicBezTo>
                    <a:pt x="1337" y="2327"/>
                    <a:pt x="1368" y="2324"/>
                    <a:pt x="1399" y="2320"/>
                  </a:cubicBezTo>
                  <a:cubicBezTo>
                    <a:pt x="1457" y="2051"/>
                    <a:pt x="1213" y="1783"/>
                    <a:pt x="1500" y="1562"/>
                  </a:cubicBezTo>
                  <a:cubicBezTo>
                    <a:pt x="1639" y="1457"/>
                    <a:pt x="1548" y="1332"/>
                    <a:pt x="1390" y="1284"/>
                  </a:cubicBezTo>
                  <a:cubicBezTo>
                    <a:pt x="935" y="1141"/>
                    <a:pt x="987" y="800"/>
                    <a:pt x="1040" y="451"/>
                  </a:cubicBezTo>
                  <a:cubicBezTo>
                    <a:pt x="1051" y="449"/>
                    <a:pt x="1062" y="449"/>
                    <a:pt x="1072" y="449"/>
                  </a:cubicBezTo>
                  <a:cubicBezTo>
                    <a:pt x="1312" y="449"/>
                    <a:pt x="1442" y="760"/>
                    <a:pt x="1685" y="760"/>
                  </a:cubicBezTo>
                  <a:cubicBezTo>
                    <a:pt x="1757" y="760"/>
                    <a:pt x="1839" y="733"/>
                    <a:pt x="1936" y="661"/>
                  </a:cubicBezTo>
                  <a:cubicBezTo>
                    <a:pt x="1625" y="422"/>
                    <a:pt x="1438" y="58"/>
                    <a:pt x="1006" y="5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43"/>
            <p:cNvSpPr/>
            <p:nvPr/>
          </p:nvSpPr>
          <p:spPr>
            <a:xfrm>
              <a:off x="7338375" y="2696700"/>
              <a:ext cx="44475" cy="40150"/>
            </a:xfrm>
            <a:custGeom>
              <a:rect b="b" l="l" r="r" t="t"/>
              <a:pathLst>
                <a:path extrusionOk="0" h="1606" w="1779">
                  <a:moveTo>
                    <a:pt x="1127" y="1"/>
                  </a:moveTo>
                  <a:cubicBezTo>
                    <a:pt x="988" y="1"/>
                    <a:pt x="801" y="84"/>
                    <a:pt x="518" y="235"/>
                  </a:cubicBezTo>
                  <a:cubicBezTo>
                    <a:pt x="518" y="417"/>
                    <a:pt x="767" y="417"/>
                    <a:pt x="791" y="656"/>
                  </a:cubicBezTo>
                  <a:cubicBezTo>
                    <a:pt x="527" y="791"/>
                    <a:pt x="82" y="608"/>
                    <a:pt x="39" y="978"/>
                  </a:cubicBezTo>
                  <a:cubicBezTo>
                    <a:pt x="0" y="1313"/>
                    <a:pt x="432" y="1327"/>
                    <a:pt x="671" y="1447"/>
                  </a:cubicBezTo>
                  <a:cubicBezTo>
                    <a:pt x="697" y="1460"/>
                    <a:pt x="719" y="1466"/>
                    <a:pt x="738" y="1466"/>
                  </a:cubicBezTo>
                  <a:cubicBezTo>
                    <a:pt x="808" y="1466"/>
                    <a:pt x="829" y="1382"/>
                    <a:pt x="829" y="1279"/>
                  </a:cubicBezTo>
                  <a:cubicBezTo>
                    <a:pt x="833" y="1113"/>
                    <a:pt x="905" y="1047"/>
                    <a:pt x="1017" y="1047"/>
                  </a:cubicBezTo>
                  <a:cubicBezTo>
                    <a:pt x="1050" y="1047"/>
                    <a:pt x="1087" y="1053"/>
                    <a:pt x="1127" y="1064"/>
                  </a:cubicBezTo>
                  <a:cubicBezTo>
                    <a:pt x="1405" y="1140"/>
                    <a:pt x="1309" y="1557"/>
                    <a:pt x="1620" y="1605"/>
                  </a:cubicBezTo>
                  <a:cubicBezTo>
                    <a:pt x="1778" y="1236"/>
                    <a:pt x="1697" y="915"/>
                    <a:pt x="1582" y="589"/>
                  </a:cubicBezTo>
                  <a:cubicBezTo>
                    <a:pt x="1433" y="181"/>
                    <a:pt x="1333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43"/>
            <p:cNvSpPr/>
            <p:nvPr/>
          </p:nvSpPr>
          <p:spPr>
            <a:xfrm>
              <a:off x="7248775" y="3283950"/>
              <a:ext cx="35675" cy="48650"/>
            </a:xfrm>
            <a:custGeom>
              <a:rect b="b" l="l" r="r" t="t"/>
              <a:pathLst>
                <a:path extrusionOk="0" h="1946" w="1427">
                  <a:moveTo>
                    <a:pt x="657" y="0"/>
                  </a:moveTo>
                  <a:cubicBezTo>
                    <a:pt x="238" y="0"/>
                    <a:pt x="0" y="186"/>
                    <a:pt x="9" y="569"/>
                  </a:cubicBezTo>
                  <a:cubicBezTo>
                    <a:pt x="28" y="981"/>
                    <a:pt x="105" y="1388"/>
                    <a:pt x="239" y="1776"/>
                  </a:cubicBezTo>
                  <a:cubicBezTo>
                    <a:pt x="267" y="1868"/>
                    <a:pt x="356" y="1945"/>
                    <a:pt x="455" y="1945"/>
                  </a:cubicBezTo>
                  <a:cubicBezTo>
                    <a:pt x="527" y="1945"/>
                    <a:pt x="603" y="1905"/>
                    <a:pt x="666" y="1800"/>
                  </a:cubicBezTo>
                  <a:cubicBezTo>
                    <a:pt x="800" y="1566"/>
                    <a:pt x="910" y="1336"/>
                    <a:pt x="1236" y="1326"/>
                  </a:cubicBezTo>
                  <a:cubicBezTo>
                    <a:pt x="1238" y="1326"/>
                    <a:pt x="1240" y="1326"/>
                    <a:pt x="1243" y="1326"/>
                  </a:cubicBezTo>
                  <a:cubicBezTo>
                    <a:pt x="1349" y="1326"/>
                    <a:pt x="1427" y="1213"/>
                    <a:pt x="1384" y="1105"/>
                  </a:cubicBezTo>
                  <a:cubicBezTo>
                    <a:pt x="1354" y="1007"/>
                    <a:pt x="1274" y="920"/>
                    <a:pt x="1189" y="920"/>
                  </a:cubicBezTo>
                  <a:cubicBezTo>
                    <a:pt x="1179" y="920"/>
                    <a:pt x="1169" y="921"/>
                    <a:pt x="1159" y="923"/>
                  </a:cubicBezTo>
                  <a:cubicBezTo>
                    <a:pt x="1063" y="945"/>
                    <a:pt x="984" y="955"/>
                    <a:pt x="920" y="955"/>
                  </a:cubicBezTo>
                  <a:cubicBezTo>
                    <a:pt x="585" y="955"/>
                    <a:pt x="643" y="684"/>
                    <a:pt x="752" y="363"/>
                  </a:cubicBezTo>
                  <a:cubicBezTo>
                    <a:pt x="781" y="248"/>
                    <a:pt x="800" y="128"/>
                    <a:pt x="809" y="8"/>
                  </a:cubicBezTo>
                  <a:cubicBezTo>
                    <a:pt x="756" y="3"/>
                    <a:pt x="705" y="0"/>
                    <a:pt x="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43"/>
            <p:cNvSpPr/>
            <p:nvPr/>
          </p:nvSpPr>
          <p:spPr>
            <a:xfrm>
              <a:off x="7312975" y="2752075"/>
              <a:ext cx="41825" cy="45725"/>
            </a:xfrm>
            <a:custGeom>
              <a:rect b="b" l="l" r="r" t="t"/>
              <a:pathLst>
                <a:path extrusionOk="0" h="1829" w="1673">
                  <a:moveTo>
                    <a:pt x="212" y="0"/>
                  </a:moveTo>
                  <a:cubicBezTo>
                    <a:pt x="186" y="0"/>
                    <a:pt x="160" y="7"/>
                    <a:pt x="134" y="23"/>
                  </a:cubicBezTo>
                  <a:cubicBezTo>
                    <a:pt x="0" y="100"/>
                    <a:pt x="10" y="243"/>
                    <a:pt x="87" y="363"/>
                  </a:cubicBezTo>
                  <a:cubicBezTo>
                    <a:pt x="221" y="565"/>
                    <a:pt x="384" y="742"/>
                    <a:pt x="125" y="977"/>
                  </a:cubicBezTo>
                  <a:cubicBezTo>
                    <a:pt x="29" y="1063"/>
                    <a:pt x="120" y="1164"/>
                    <a:pt x="216" y="1226"/>
                  </a:cubicBezTo>
                  <a:cubicBezTo>
                    <a:pt x="388" y="1341"/>
                    <a:pt x="604" y="1398"/>
                    <a:pt x="666" y="1638"/>
                  </a:cubicBezTo>
                  <a:cubicBezTo>
                    <a:pt x="703" y="1775"/>
                    <a:pt x="787" y="1828"/>
                    <a:pt x="909" y="1828"/>
                  </a:cubicBezTo>
                  <a:cubicBezTo>
                    <a:pt x="962" y="1828"/>
                    <a:pt x="1022" y="1818"/>
                    <a:pt x="1088" y="1801"/>
                  </a:cubicBezTo>
                  <a:cubicBezTo>
                    <a:pt x="1111" y="1764"/>
                    <a:pt x="1142" y="1751"/>
                    <a:pt x="1178" y="1751"/>
                  </a:cubicBezTo>
                  <a:cubicBezTo>
                    <a:pt x="1251" y="1751"/>
                    <a:pt x="1342" y="1804"/>
                    <a:pt x="1421" y="1804"/>
                  </a:cubicBezTo>
                  <a:cubicBezTo>
                    <a:pt x="1471" y="1804"/>
                    <a:pt x="1516" y="1783"/>
                    <a:pt x="1548" y="1715"/>
                  </a:cubicBezTo>
                  <a:cubicBezTo>
                    <a:pt x="1673" y="1470"/>
                    <a:pt x="1419" y="1355"/>
                    <a:pt x="1333" y="1178"/>
                  </a:cubicBezTo>
                  <a:cubicBezTo>
                    <a:pt x="1117" y="732"/>
                    <a:pt x="623" y="555"/>
                    <a:pt x="398" y="128"/>
                  </a:cubicBezTo>
                  <a:cubicBezTo>
                    <a:pt x="362" y="60"/>
                    <a:pt x="289" y="0"/>
                    <a:pt x="2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5" name="Google Shape;14435;p43"/>
            <p:cNvSpPr/>
            <p:nvPr/>
          </p:nvSpPr>
          <p:spPr>
            <a:xfrm>
              <a:off x="6892900" y="3234300"/>
              <a:ext cx="56575" cy="35175"/>
            </a:xfrm>
            <a:custGeom>
              <a:rect b="b" l="l" r="r" t="t"/>
              <a:pathLst>
                <a:path extrusionOk="0" h="1407" w="2263">
                  <a:moveTo>
                    <a:pt x="2158" y="62"/>
                  </a:moveTo>
                  <a:cubicBezTo>
                    <a:pt x="2158" y="62"/>
                    <a:pt x="2157" y="62"/>
                    <a:pt x="2157" y="63"/>
                  </a:cubicBezTo>
                  <a:cubicBezTo>
                    <a:pt x="1788" y="154"/>
                    <a:pt x="1333" y="0"/>
                    <a:pt x="1060" y="307"/>
                  </a:cubicBezTo>
                  <a:cubicBezTo>
                    <a:pt x="917" y="466"/>
                    <a:pt x="837" y="526"/>
                    <a:pt x="653" y="526"/>
                  </a:cubicBezTo>
                  <a:cubicBezTo>
                    <a:pt x="626" y="526"/>
                    <a:pt x="598" y="525"/>
                    <a:pt x="566" y="523"/>
                  </a:cubicBezTo>
                  <a:cubicBezTo>
                    <a:pt x="536" y="520"/>
                    <a:pt x="508" y="519"/>
                    <a:pt x="481" y="519"/>
                  </a:cubicBezTo>
                  <a:cubicBezTo>
                    <a:pt x="177" y="519"/>
                    <a:pt x="89" y="676"/>
                    <a:pt x="0" y="1117"/>
                  </a:cubicBezTo>
                  <a:cubicBezTo>
                    <a:pt x="188" y="942"/>
                    <a:pt x="361" y="841"/>
                    <a:pt x="525" y="841"/>
                  </a:cubicBezTo>
                  <a:cubicBezTo>
                    <a:pt x="677" y="841"/>
                    <a:pt x="821" y="926"/>
                    <a:pt x="964" y="1117"/>
                  </a:cubicBezTo>
                  <a:cubicBezTo>
                    <a:pt x="1050" y="1232"/>
                    <a:pt x="1227" y="1285"/>
                    <a:pt x="1371" y="1357"/>
                  </a:cubicBezTo>
                  <a:cubicBezTo>
                    <a:pt x="1438" y="1390"/>
                    <a:pt x="1503" y="1406"/>
                    <a:pt x="1564" y="1406"/>
                  </a:cubicBezTo>
                  <a:cubicBezTo>
                    <a:pt x="1680" y="1406"/>
                    <a:pt x="1783" y="1348"/>
                    <a:pt x="1855" y="1232"/>
                  </a:cubicBezTo>
                  <a:cubicBezTo>
                    <a:pt x="1989" y="1011"/>
                    <a:pt x="1841" y="892"/>
                    <a:pt x="1659" y="805"/>
                  </a:cubicBezTo>
                  <a:cubicBezTo>
                    <a:pt x="1568" y="767"/>
                    <a:pt x="1448" y="777"/>
                    <a:pt x="1438" y="628"/>
                  </a:cubicBezTo>
                  <a:cubicBezTo>
                    <a:pt x="1592" y="374"/>
                    <a:pt x="1869" y="499"/>
                    <a:pt x="2085" y="422"/>
                  </a:cubicBezTo>
                  <a:cubicBezTo>
                    <a:pt x="2195" y="403"/>
                    <a:pt x="2262" y="293"/>
                    <a:pt x="2239" y="182"/>
                  </a:cubicBezTo>
                  <a:cubicBezTo>
                    <a:pt x="2225" y="140"/>
                    <a:pt x="2174" y="62"/>
                    <a:pt x="2158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6" name="Google Shape;14436;p43"/>
            <p:cNvSpPr/>
            <p:nvPr/>
          </p:nvSpPr>
          <p:spPr>
            <a:xfrm>
              <a:off x="7169900" y="2041600"/>
              <a:ext cx="48075" cy="52075"/>
            </a:xfrm>
            <a:custGeom>
              <a:rect b="b" l="l" r="r" t="t"/>
              <a:pathLst>
                <a:path extrusionOk="0" h="2083" w="1923">
                  <a:moveTo>
                    <a:pt x="1326" y="0"/>
                  </a:moveTo>
                  <a:cubicBezTo>
                    <a:pt x="1268" y="0"/>
                    <a:pt x="1202" y="13"/>
                    <a:pt x="1127" y="46"/>
                  </a:cubicBezTo>
                  <a:cubicBezTo>
                    <a:pt x="1145" y="555"/>
                    <a:pt x="929" y="903"/>
                    <a:pt x="396" y="903"/>
                  </a:cubicBezTo>
                  <a:cubicBezTo>
                    <a:pt x="347" y="903"/>
                    <a:pt x="295" y="900"/>
                    <a:pt x="241" y="894"/>
                  </a:cubicBezTo>
                  <a:cubicBezTo>
                    <a:pt x="212" y="894"/>
                    <a:pt x="183" y="899"/>
                    <a:pt x="159" y="908"/>
                  </a:cubicBezTo>
                  <a:cubicBezTo>
                    <a:pt x="58" y="952"/>
                    <a:pt x="1" y="1057"/>
                    <a:pt x="20" y="1167"/>
                  </a:cubicBezTo>
                  <a:cubicBezTo>
                    <a:pt x="37" y="1236"/>
                    <a:pt x="93" y="1304"/>
                    <a:pt x="163" y="1304"/>
                  </a:cubicBezTo>
                  <a:cubicBezTo>
                    <a:pt x="171" y="1304"/>
                    <a:pt x="179" y="1304"/>
                    <a:pt x="188" y="1301"/>
                  </a:cubicBezTo>
                  <a:cubicBezTo>
                    <a:pt x="276" y="1277"/>
                    <a:pt x="347" y="1266"/>
                    <a:pt x="405" y="1266"/>
                  </a:cubicBezTo>
                  <a:cubicBezTo>
                    <a:pt x="678" y="1266"/>
                    <a:pt x="635" y="1515"/>
                    <a:pt x="571" y="1781"/>
                  </a:cubicBezTo>
                  <a:cubicBezTo>
                    <a:pt x="542" y="1891"/>
                    <a:pt x="432" y="2030"/>
                    <a:pt x="648" y="2083"/>
                  </a:cubicBezTo>
                  <a:cubicBezTo>
                    <a:pt x="840" y="1987"/>
                    <a:pt x="897" y="1800"/>
                    <a:pt x="955" y="1637"/>
                  </a:cubicBezTo>
                  <a:cubicBezTo>
                    <a:pt x="1122" y="1167"/>
                    <a:pt x="1218" y="678"/>
                    <a:pt x="1745" y="424"/>
                  </a:cubicBezTo>
                  <a:cubicBezTo>
                    <a:pt x="1923" y="338"/>
                    <a:pt x="1856" y="151"/>
                    <a:pt x="1650" y="89"/>
                  </a:cubicBezTo>
                  <a:cubicBezTo>
                    <a:pt x="1551" y="59"/>
                    <a:pt x="1454" y="0"/>
                    <a:pt x="1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43"/>
            <p:cNvSpPr/>
            <p:nvPr/>
          </p:nvSpPr>
          <p:spPr>
            <a:xfrm>
              <a:off x="7308775" y="2207325"/>
              <a:ext cx="62200" cy="34625"/>
            </a:xfrm>
            <a:custGeom>
              <a:rect b="b" l="l" r="r" t="t"/>
              <a:pathLst>
                <a:path extrusionOk="0" h="1385" w="2488">
                  <a:moveTo>
                    <a:pt x="211" y="1"/>
                  </a:moveTo>
                  <a:cubicBezTo>
                    <a:pt x="149" y="1"/>
                    <a:pt x="85" y="4"/>
                    <a:pt x="20" y="11"/>
                  </a:cubicBezTo>
                  <a:cubicBezTo>
                    <a:pt x="1" y="280"/>
                    <a:pt x="68" y="433"/>
                    <a:pt x="384" y="500"/>
                  </a:cubicBezTo>
                  <a:cubicBezTo>
                    <a:pt x="940" y="620"/>
                    <a:pt x="1534" y="687"/>
                    <a:pt x="1932" y="1190"/>
                  </a:cubicBezTo>
                  <a:cubicBezTo>
                    <a:pt x="1998" y="1270"/>
                    <a:pt x="2093" y="1384"/>
                    <a:pt x="2195" y="1384"/>
                  </a:cubicBezTo>
                  <a:cubicBezTo>
                    <a:pt x="2235" y="1384"/>
                    <a:pt x="2275" y="1367"/>
                    <a:pt x="2315" y="1325"/>
                  </a:cubicBezTo>
                  <a:cubicBezTo>
                    <a:pt x="2488" y="1147"/>
                    <a:pt x="2435" y="908"/>
                    <a:pt x="2205" y="802"/>
                  </a:cubicBezTo>
                  <a:cubicBezTo>
                    <a:pt x="1550" y="510"/>
                    <a:pt x="972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43"/>
            <p:cNvSpPr/>
            <p:nvPr/>
          </p:nvSpPr>
          <p:spPr>
            <a:xfrm>
              <a:off x="7327700" y="3627050"/>
              <a:ext cx="37525" cy="49875"/>
            </a:xfrm>
            <a:custGeom>
              <a:rect b="b" l="l" r="r" t="t"/>
              <a:pathLst>
                <a:path extrusionOk="0" h="1995" w="1501">
                  <a:moveTo>
                    <a:pt x="504" y="0"/>
                  </a:moveTo>
                  <a:lnTo>
                    <a:pt x="504" y="0"/>
                  </a:lnTo>
                  <a:cubicBezTo>
                    <a:pt x="331" y="183"/>
                    <a:pt x="552" y="384"/>
                    <a:pt x="456" y="595"/>
                  </a:cubicBezTo>
                  <a:cubicBezTo>
                    <a:pt x="351" y="825"/>
                    <a:pt x="58" y="868"/>
                    <a:pt x="1" y="1203"/>
                  </a:cubicBezTo>
                  <a:cubicBezTo>
                    <a:pt x="57" y="1189"/>
                    <a:pt x="108" y="1183"/>
                    <a:pt x="154" y="1183"/>
                  </a:cubicBezTo>
                  <a:cubicBezTo>
                    <a:pt x="454" y="1183"/>
                    <a:pt x="574" y="1451"/>
                    <a:pt x="744" y="1659"/>
                  </a:cubicBezTo>
                  <a:cubicBezTo>
                    <a:pt x="922" y="1879"/>
                    <a:pt x="1035" y="1994"/>
                    <a:pt x="1134" y="1994"/>
                  </a:cubicBezTo>
                  <a:cubicBezTo>
                    <a:pt x="1248" y="1994"/>
                    <a:pt x="1344" y="1844"/>
                    <a:pt x="1499" y="1528"/>
                  </a:cubicBezTo>
                  <a:lnTo>
                    <a:pt x="1499" y="1528"/>
                  </a:lnTo>
                  <a:cubicBezTo>
                    <a:pt x="1500" y="1529"/>
                    <a:pt x="1500" y="1529"/>
                    <a:pt x="1501" y="1529"/>
                  </a:cubicBezTo>
                  <a:lnTo>
                    <a:pt x="1501" y="1524"/>
                  </a:lnTo>
                  <a:cubicBezTo>
                    <a:pt x="1500" y="1526"/>
                    <a:pt x="1500" y="1527"/>
                    <a:pt x="1499" y="1528"/>
                  </a:cubicBezTo>
                  <a:lnTo>
                    <a:pt x="1499" y="1528"/>
                  </a:lnTo>
                  <a:cubicBezTo>
                    <a:pt x="1006" y="1313"/>
                    <a:pt x="629" y="1044"/>
                    <a:pt x="801" y="398"/>
                  </a:cubicBezTo>
                  <a:cubicBezTo>
                    <a:pt x="839" y="202"/>
                    <a:pt x="700" y="15"/>
                    <a:pt x="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43"/>
            <p:cNvSpPr/>
            <p:nvPr/>
          </p:nvSpPr>
          <p:spPr>
            <a:xfrm>
              <a:off x="6922725" y="2015475"/>
              <a:ext cx="34525" cy="25400"/>
            </a:xfrm>
            <a:custGeom>
              <a:rect b="b" l="l" r="r" t="t"/>
              <a:pathLst>
                <a:path extrusionOk="0" h="1016" w="1381">
                  <a:moveTo>
                    <a:pt x="539" y="0"/>
                  </a:moveTo>
                  <a:cubicBezTo>
                    <a:pt x="413" y="0"/>
                    <a:pt x="280" y="47"/>
                    <a:pt x="149" y="113"/>
                  </a:cubicBezTo>
                  <a:cubicBezTo>
                    <a:pt x="49" y="156"/>
                    <a:pt x="1" y="271"/>
                    <a:pt x="39" y="372"/>
                  </a:cubicBezTo>
                  <a:cubicBezTo>
                    <a:pt x="136" y="631"/>
                    <a:pt x="900" y="1016"/>
                    <a:pt x="1336" y="1016"/>
                  </a:cubicBezTo>
                  <a:cubicBezTo>
                    <a:pt x="1351" y="1016"/>
                    <a:pt x="1366" y="1015"/>
                    <a:pt x="1381" y="1014"/>
                  </a:cubicBezTo>
                  <a:cubicBezTo>
                    <a:pt x="1218" y="731"/>
                    <a:pt x="1089" y="449"/>
                    <a:pt x="911" y="204"/>
                  </a:cubicBezTo>
                  <a:cubicBezTo>
                    <a:pt x="806" y="56"/>
                    <a:pt x="677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43"/>
            <p:cNvSpPr/>
            <p:nvPr/>
          </p:nvSpPr>
          <p:spPr>
            <a:xfrm>
              <a:off x="6953875" y="3139525"/>
              <a:ext cx="25425" cy="26525"/>
            </a:xfrm>
            <a:custGeom>
              <a:rect b="b" l="l" r="r" t="t"/>
              <a:pathLst>
                <a:path extrusionOk="0" h="1061" w="1017">
                  <a:moveTo>
                    <a:pt x="240" y="0"/>
                  </a:moveTo>
                  <a:cubicBezTo>
                    <a:pt x="169" y="245"/>
                    <a:pt x="97" y="470"/>
                    <a:pt x="39" y="695"/>
                  </a:cubicBezTo>
                  <a:cubicBezTo>
                    <a:pt x="1" y="829"/>
                    <a:pt x="30" y="973"/>
                    <a:pt x="178" y="1016"/>
                  </a:cubicBezTo>
                  <a:cubicBezTo>
                    <a:pt x="270" y="1043"/>
                    <a:pt x="364" y="1061"/>
                    <a:pt x="454" y="1061"/>
                  </a:cubicBezTo>
                  <a:cubicBezTo>
                    <a:pt x="595" y="1061"/>
                    <a:pt x="729" y="1017"/>
                    <a:pt x="840" y="892"/>
                  </a:cubicBezTo>
                  <a:cubicBezTo>
                    <a:pt x="1017" y="681"/>
                    <a:pt x="907" y="508"/>
                    <a:pt x="729" y="355"/>
                  </a:cubicBezTo>
                  <a:cubicBezTo>
                    <a:pt x="595" y="240"/>
                    <a:pt x="547" y="24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43"/>
            <p:cNvSpPr/>
            <p:nvPr/>
          </p:nvSpPr>
          <p:spPr>
            <a:xfrm>
              <a:off x="7046975" y="2632325"/>
              <a:ext cx="34650" cy="20800"/>
            </a:xfrm>
            <a:custGeom>
              <a:rect b="b" l="l" r="r" t="t"/>
              <a:pathLst>
                <a:path extrusionOk="0" h="832" w="1386">
                  <a:moveTo>
                    <a:pt x="306" y="1"/>
                  </a:moveTo>
                  <a:cubicBezTo>
                    <a:pt x="216" y="1"/>
                    <a:pt x="153" y="58"/>
                    <a:pt x="116" y="193"/>
                  </a:cubicBezTo>
                  <a:cubicBezTo>
                    <a:pt x="63" y="380"/>
                    <a:pt x="1" y="548"/>
                    <a:pt x="283" y="600"/>
                  </a:cubicBezTo>
                  <a:cubicBezTo>
                    <a:pt x="542" y="653"/>
                    <a:pt x="791" y="739"/>
                    <a:pt x="1065" y="811"/>
                  </a:cubicBezTo>
                  <a:cubicBezTo>
                    <a:pt x="1105" y="820"/>
                    <a:pt x="1149" y="832"/>
                    <a:pt x="1192" y="832"/>
                  </a:cubicBezTo>
                  <a:cubicBezTo>
                    <a:pt x="1260" y="832"/>
                    <a:pt x="1323" y="802"/>
                    <a:pt x="1352" y="687"/>
                  </a:cubicBezTo>
                  <a:cubicBezTo>
                    <a:pt x="1386" y="552"/>
                    <a:pt x="1319" y="413"/>
                    <a:pt x="1194" y="351"/>
                  </a:cubicBezTo>
                  <a:cubicBezTo>
                    <a:pt x="959" y="236"/>
                    <a:pt x="710" y="150"/>
                    <a:pt x="470" y="44"/>
                  </a:cubicBezTo>
                  <a:cubicBezTo>
                    <a:pt x="408" y="16"/>
                    <a:pt x="353" y="1"/>
                    <a:pt x="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43"/>
            <p:cNvSpPr/>
            <p:nvPr/>
          </p:nvSpPr>
          <p:spPr>
            <a:xfrm>
              <a:off x="7210175" y="3210475"/>
              <a:ext cx="34875" cy="15450"/>
            </a:xfrm>
            <a:custGeom>
              <a:rect b="b" l="l" r="r" t="t"/>
              <a:pathLst>
                <a:path extrusionOk="0" h="618" w="1395">
                  <a:moveTo>
                    <a:pt x="667" y="1"/>
                  </a:moveTo>
                  <a:cubicBezTo>
                    <a:pt x="473" y="1"/>
                    <a:pt x="282" y="49"/>
                    <a:pt x="149" y="143"/>
                  </a:cubicBezTo>
                  <a:cubicBezTo>
                    <a:pt x="53" y="196"/>
                    <a:pt x="0" y="297"/>
                    <a:pt x="10" y="402"/>
                  </a:cubicBezTo>
                  <a:cubicBezTo>
                    <a:pt x="29" y="512"/>
                    <a:pt x="120" y="594"/>
                    <a:pt x="225" y="599"/>
                  </a:cubicBezTo>
                  <a:cubicBezTo>
                    <a:pt x="331" y="608"/>
                    <a:pt x="436" y="613"/>
                    <a:pt x="523" y="618"/>
                  </a:cubicBezTo>
                  <a:cubicBezTo>
                    <a:pt x="573" y="611"/>
                    <a:pt x="623" y="609"/>
                    <a:pt x="673" y="609"/>
                  </a:cubicBezTo>
                  <a:cubicBezTo>
                    <a:pt x="731" y="609"/>
                    <a:pt x="790" y="612"/>
                    <a:pt x="848" y="612"/>
                  </a:cubicBezTo>
                  <a:cubicBezTo>
                    <a:pt x="980" y="612"/>
                    <a:pt x="1108" y="598"/>
                    <a:pt x="1222" y="508"/>
                  </a:cubicBezTo>
                  <a:cubicBezTo>
                    <a:pt x="1337" y="416"/>
                    <a:pt x="1395" y="297"/>
                    <a:pt x="1261" y="186"/>
                  </a:cubicBezTo>
                  <a:cubicBezTo>
                    <a:pt x="1111" y="62"/>
                    <a:pt x="887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43"/>
            <p:cNvSpPr/>
            <p:nvPr/>
          </p:nvSpPr>
          <p:spPr>
            <a:xfrm>
              <a:off x="7321225" y="2618675"/>
              <a:ext cx="28300" cy="26175"/>
            </a:xfrm>
            <a:custGeom>
              <a:rect b="b" l="l" r="r" t="t"/>
              <a:pathLst>
                <a:path extrusionOk="0" h="1047" w="1132">
                  <a:moveTo>
                    <a:pt x="6" y="1"/>
                  </a:moveTo>
                  <a:lnTo>
                    <a:pt x="1" y="6"/>
                  </a:lnTo>
                  <a:cubicBezTo>
                    <a:pt x="3" y="6"/>
                    <a:pt x="4" y="5"/>
                    <a:pt x="6" y="5"/>
                  </a:cubicBezTo>
                  <a:lnTo>
                    <a:pt x="6" y="5"/>
                  </a:lnTo>
                  <a:cubicBezTo>
                    <a:pt x="6" y="4"/>
                    <a:pt x="6" y="2"/>
                    <a:pt x="6" y="1"/>
                  </a:cubicBezTo>
                  <a:close/>
                  <a:moveTo>
                    <a:pt x="121" y="1"/>
                  </a:moveTo>
                  <a:cubicBezTo>
                    <a:pt x="83" y="1"/>
                    <a:pt x="45" y="3"/>
                    <a:pt x="6" y="5"/>
                  </a:cubicBezTo>
                  <a:lnTo>
                    <a:pt x="6" y="5"/>
                  </a:lnTo>
                  <a:cubicBezTo>
                    <a:pt x="13" y="343"/>
                    <a:pt x="308" y="549"/>
                    <a:pt x="384" y="859"/>
                  </a:cubicBezTo>
                  <a:cubicBezTo>
                    <a:pt x="415" y="977"/>
                    <a:pt x="488" y="1046"/>
                    <a:pt x="585" y="1046"/>
                  </a:cubicBezTo>
                  <a:cubicBezTo>
                    <a:pt x="652" y="1046"/>
                    <a:pt x="731" y="1013"/>
                    <a:pt x="816" y="940"/>
                  </a:cubicBezTo>
                  <a:cubicBezTo>
                    <a:pt x="1055" y="729"/>
                    <a:pt x="1132" y="566"/>
                    <a:pt x="864" y="303"/>
                  </a:cubicBezTo>
                  <a:cubicBezTo>
                    <a:pt x="641" y="80"/>
                    <a:pt x="400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43"/>
            <p:cNvSpPr/>
            <p:nvPr/>
          </p:nvSpPr>
          <p:spPr>
            <a:xfrm>
              <a:off x="7084475" y="2199325"/>
              <a:ext cx="22925" cy="27725"/>
            </a:xfrm>
            <a:custGeom>
              <a:rect b="b" l="l" r="r" t="t"/>
              <a:pathLst>
                <a:path extrusionOk="0" h="1109" w="917">
                  <a:moveTo>
                    <a:pt x="44" y="1"/>
                  </a:moveTo>
                  <a:lnTo>
                    <a:pt x="44" y="6"/>
                  </a:lnTo>
                  <a:cubicBezTo>
                    <a:pt x="1" y="279"/>
                    <a:pt x="389" y="466"/>
                    <a:pt x="164" y="806"/>
                  </a:cubicBezTo>
                  <a:cubicBezTo>
                    <a:pt x="99" y="898"/>
                    <a:pt x="291" y="1109"/>
                    <a:pt x="510" y="1109"/>
                  </a:cubicBezTo>
                  <a:cubicBezTo>
                    <a:pt x="519" y="1109"/>
                    <a:pt x="528" y="1109"/>
                    <a:pt x="538" y="1108"/>
                  </a:cubicBezTo>
                  <a:cubicBezTo>
                    <a:pt x="724" y="1098"/>
                    <a:pt x="811" y="998"/>
                    <a:pt x="839" y="811"/>
                  </a:cubicBezTo>
                  <a:cubicBezTo>
                    <a:pt x="916" y="288"/>
                    <a:pt x="777" y="145"/>
                    <a:pt x="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43"/>
            <p:cNvSpPr/>
            <p:nvPr/>
          </p:nvSpPr>
          <p:spPr>
            <a:xfrm>
              <a:off x="7204175" y="3374725"/>
              <a:ext cx="33450" cy="30925"/>
            </a:xfrm>
            <a:custGeom>
              <a:rect b="b" l="l" r="r" t="t"/>
              <a:pathLst>
                <a:path extrusionOk="0" h="1237" w="1338">
                  <a:moveTo>
                    <a:pt x="1" y="0"/>
                  </a:moveTo>
                  <a:lnTo>
                    <a:pt x="1" y="0"/>
                  </a:lnTo>
                  <a:cubicBezTo>
                    <a:pt x="408" y="594"/>
                    <a:pt x="801" y="983"/>
                    <a:pt x="1328" y="1237"/>
                  </a:cubicBezTo>
                  <a:lnTo>
                    <a:pt x="1338" y="1232"/>
                  </a:lnTo>
                  <a:cubicBezTo>
                    <a:pt x="1304" y="455"/>
                    <a:pt x="820" y="15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43"/>
            <p:cNvSpPr/>
            <p:nvPr/>
          </p:nvSpPr>
          <p:spPr>
            <a:xfrm>
              <a:off x="7051175" y="3470350"/>
              <a:ext cx="30825" cy="15050"/>
            </a:xfrm>
            <a:custGeom>
              <a:rect b="b" l="l" r="r" t="t"/>
              <a:pathLst>
                <a:path extrusionOk="0" h="602" w="1233">
                  <a:moveTo>
                    <a:pt x="280" y="1"/>
                  </a:moveTo>
                  <a:cubicBezTo>
                    <a:pt x="127" y="1"/>
                    <a:pt x="1" y="126"/>
                    <a:pt x="5" y="282"/>
                  </a:cubicBezTo>
                  <a:cubicBezTo>
                    <a:pt x="0" y="426"/>
                    <a:pt x="106" y="546"/>
                    <a:pt x="245" y="560"/>
                  </a:cubicBezTo>
                  <a:cubicBezTo>
                    <a:pt x="369" y="575"/>
                    <a:pt x="498" y="602"/>
                    <a:pt x="628" y="602"/>
                  </a:cubicBezTo>
                  <a:cubicBezTo>
                    <a:pt x="837" y="602"/>
                    <a:pt x="1045" y="532"/>
                    <a:pt x="1232" y="230"/>
                  </a:cubicBezTo>
                  <a:cubicBezTo>
                    <a:pt x="873" y="134"/>
                    <a:pt x="599" y="43"/>
                    <a:pt x="326" y="4"/>
                  </a:cubicBezTo>
                  <a:cubicBezTo>
                    <a:pt x="311" y="2"/>
                    <a:pt x="295" y="1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43"/>
            <p:cNvSpPr/>
            <p:nvPr/>
          </p:nvSpPr>
          <p:spPr>
            <a:xfrm>
              <a:off x="7321250" y="2045300"/>
              <a:ext cx="34150" cy="13850"/>
            </a:xfrm>
            <a:custGeom>
              <a:rect b="b" l="l" r="r" t="t"/>
              <a:pathLst>
                <a:path extrusionOk="0" h="554" w="1366">
                  <a:moveTo>
                    <a:pt x="143" y="1"/>
                  </a:moveTo>
                  <a:cubicBezTo>
                    <a:pt x="23" y="1"/>
                    <a:pt x="0" y="179"/>
                    <a:pt x="43" y="291"/>
                  </a:cubicBezTo>
                  <a:cubicBezTo>
                    <a:pt x="99" y="450"/>
                    <a:pt x="218" y="553"/>
                    <a:pt x="374" y="553"/>
                  </a:cubicBezTo>
                  <a:cubicBezTo>
                    <a:pt x="406" y="553"/>
                    <a:pt x="440" y="549"/>
                    <a:pt x="474" y="540"/>
                  </a:cubicBezTo>
                  <a:cubicBezTo>
                    <a:pt x="595" y="511"/>
                    <a:pt x="715" y="470"/>
                    <a:pt x="833" y="470"/>
                  </a:cubicBezTo>
                  <a:cubicBezTo>
                    <a:pt x="912" y="470"/>
                    <a:pt x="990" y="488"/>
                    <a:pt x="1069" y="540"/>
                  </a:cubicBezTo>
                  <a:cubicBezTo>
                    <a:pt x="1107" y="541"/>
                    <a:pt x="1147" y="545"/>
                    <a:pt x="1184" y="545"/>
                  </a:cubicBezTo>
                  <a:cubicBezTo>
                    <a:pt x="1277" y="545"/>
                    <a:pt x="1354" y="522"/>
                    <a:pt x="1361" y="382"/>
                  </a:cubicBezTo>
                  <a:cubicBezTo>
                    <a:pt x="1366" y="276"/>
                    <a:pt x="1289" y="181"/>
                    <a:pt x="1184" y="152"/>
                  </a:cubicBezTo>
                  <a:cubicBezTo>
                    <a:pt x="863" y="37"/>
                    <a:pt x="518" y="113"/>
                    <a:pt x="187" y="8"/>
                  </a:cubicBezTo>
                  <a:cubicBezTo>
                    <a:pt x="171" y="3"/>
                    <a:pt x="156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8" name="Google Shape;14448;p43"/>
            <p:cNvSpPr/>
            <p:nvPr/>
          </p:nvSpPr>
          <p:spPr>
            <a:xfrm>
              <a:off x="7278700" y="2193325"/>
              <a:ext cx="33100" cy="14375"/>
            </a:xfrm>
            <a:custGeom>
              <a:rect b="b" l="l" r="r" t="t"/>
              <a:pathLst>
                <a:path extrusionOk="0" h="575" w="1324">
                  <a:moveTo>
                    <a:pt x="917" y="0"/>
                  </a:moveTo>
                  <a:cubicBezTo>
                    <a:pt x="717" y="0"/>
                    <a:pt x="500" y="68"/>
                    <a:pt x="298" y="107"/>
                  </a:cubicBezTo>
                  <a:cubicBezTo>
                    <a:pt x="135" y="140"/>
                    <a:pt x="1" y="226"/>
                    <a:pt x="20" y="524"/>
                  </a:cubicBezTo>
                  <a:cubicBezTo>
                    <a:pt x="124" y="478"/>
                    <a:pt x="226" y="462"/>
                    <a:pt x="326" y="462"/>
                  </a:cubicBezTo>
                  <a:cubicBezTo>
                    <a:pt x="588" y="462"/>
                    <a:pt x="841" y="575"/>
                    <a:pt x="1109" y="575"/>
                  </a:cubicBezTo>
                  <a:cubicBezTo>
                    <a:pt x="1148" y="575"/>
                    <a:pt x="1188" y="572"/>
                    <a:pt x="1227" y="567"/>
                  </a:cubicBezTo>
                  <a:cubicBezTo>
                    <a:pt x="1189" y="375"/>
                    <a:pt x="1323" y="73"/>
                    <a:pt x="1069" y="15"/>
                  </a:cubicBezTo>
                  <a:cubicBezTo>
                    <a:pt x="1020" y="5"/>
                    <a:pt x="969" y="0"/>
                    <a:pt x="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9" name="Google Shape;14449;p43"/>
            <p:cNvSpPr/>
            <p:nvPr/>
          </p:nvSpPr>
          <p:spPr>
            <a:xfrm>
              <a:off x="7142225" y="1996200"/>
              <a:ext cx="23400" cy="22125"/>
            </a:xfrm>
            <a:custGeom>
              <a:rect b="b" l="l" r="r" t="t"/>
              <a:pathLst>
                <a:path extrusionOk="0" h="885" w="936">
                  <a:moveTo>
                    <a:pt x="674" y="0"/>
                  </a:moveTo>
                  <a:cubicBezTo>
                    <a:pt x="624" y="0"/>
                    <a:pt x="572" y="16"/>
                    <a:pt x="523" y="45"/>
                  </a:cubicBezTo>
                  <a:cubicBezTo>
                    <a:pt x="389" y="127"/>
                    <a:pt x="260" y="218"/>
                    <a:pt x="135" y="309"/>
                  </a:cubicBezTo>
                  <a:cubicBezTo>
                    <a:pt x="49" y="376"/>
                    <a:pt x="1" y="467"/>
                    <a:pt x="58" y="577"/>
                  </a:cubicBezTo>
                  <a:cubicBezTo>
                    <a:pt x="130" y="721"/>
                    <a:pt x="255" y="831"/>
                    <a:pt x="408" y="884"/>
                  </a:cubicBezTo>
                  <a:cubicBezTo>
                    <a:pt x="691" y="846"/>
                    <a:pt x="609" y="491"/>
                    <a:pt x="835" y="386"/>
                  </a:cubicBezTo>
                  <a:cubicBezTo>
                    <a:pt x="935" y="338"/>
                    <a:pt x="926" y="194"/>
                    <a:pt x="863" y="108"/>
                  </a:cubicBezTo>
                  <a:cubicBezTo>
                    <a:pt x="815" y="34"/>
                    <a:pt x="747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43"/>
            <p:cNvSpPr/>
            <p:nvPr/>
          </p:nvSpPr>
          <p:spPr>
            <a:xfrm>
              <a:off x="7297625" y="2586325"/>
              <a:ext cx="24600" cy="32500"/>
            </a:xfrm>
            <a:custGeom>
              <a:rect b="b" l="l" r="r" t="t"/>
              <a:pathLst>
                <a:path extrusionOk="0" h="1300" w="984">
                  <a:moveTo>
                    <a:pt x="274" y="1"/>
                  </a:moveTo>
                  <a:lnTo>
                    <a:pt x="274" y="1"/>
                  </a:lnTo>
                  <a:cubicBezTo>
                    <a:pt x="54" y="867"/>
                    <a:pt x="1" y="739"/>
                    <a:pt x="941" y="1292"/>
                  </a:cubicBezTo>
                  <a:lnTo>
                    <a:pt x="941" y="1292"/>
                  </a:lnTo>
                  <a:cubicBezTo>
                    <a:pt x="984" y="742"/>
                    <a:pt x="479" y="511"/>
                    <a:pt x="274" y="1"/>
                  </a:cubicBezTo>
                  <a:close/>
                  <a:moveTo>
                    <a:pt x="941" y="1292"/>
                  </a:moveTo>
                  <a:cubicBezTo>
                    <a:pt x="941" y="1295"/>
                    <a:pt x="940" y="1297"/>
                    <a:pt x="940" y="1300"/>
                  </a:cubicBezTo>
                  <a:lnTo>
                    <a:pt x="945" y="1295"/>
                  </a:lnTo>
                  <a:cubicBezTo>
                    <a:pt x="944" y="1294"/>
                    <a:pt x="942" y="1293"/>
                    <a:pt x="941" y="1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43"/>
            <p:cNvSpPr/>
            <p:nvPr/>
          </p:nvSpPr>
          <p:spPr>
            <a:xfrm>
              <a:off x="7181300" y="1983750"/>
              <a:ext cx="19175" cy="31800"/>
            </a:xfrm>
            <a:custGeom>
              <a:rect b="b" l="l" r="r" t="t"/>
              <a:pathLst>
                <a:path extrusionOk="0" h="1272" w="767">
                  <a:moveTo>
                    <a:pt x="451" y="0"/>
                  </a:moveTo>
                  <a:cubicBezTo>
                    <a:pt x="220" y="0"/>
                    <a:pt x="161" y="241"/>
                    <a:pt x="0" y="342"/>
                  </a:cubicBezTo>
                  <a:cubicBezTo>
                    <a:pt x="67" y="702"/>
                    <a:pt x="254" y="1027"/>
                    <a:pt x="523" y="1272"/>
                  </a:cubicBezTo>
                  <a:cubicBezTo>
                    <a:pt x="767" y="773"/>
                    <a:pt x="551" y="390"/>
                    <a:pt x="484" y="2"/>
                  </a:cubicBezTo>
                  <a:cubicBezTo>
                    <a:pt x="473" y="1"/>
                    <a:pt x="462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43"/>
            <p:cNvSpPr/>
            <p:nvPr/>
          </p:nvSpPr>
          <p:spPr>
            <a:xfrm>
              <a:off x="7166925" y="1975875"/>
              <a:ext cx="26500" cy="16450"/>
            </a:xfrm>
            <a:custGeom>
              <a:rect b="b" l="l" r="r" t="t"/>
              <a:pathLst>
                <a:path extrusionOk="0" h="658" w="1060">
                  <a:moveTo>
                    <a:pt x="748" y="1"/>
                  </a:moveTo>
                  <a:cubicBezTo>
                    <a:pt x="692" y="105"/>
                    <a:pt x="621" y="137"/>
                    <a:pt x="543" y="137"/>
                  </a:cubicBezTo>
                  <a:cubicBezTo>
                    <a:pt x="421" y="137"/>
                    <a:pt x="282" y="58"/>
                    <a:pt x="162" y="58"/>
                  </a:cubicBezTo>
                  <a:cubicBezTo>
                    <a:pt x="102" y="58"/>
                    <a:pt x="47" y="77"/>
                    <a:pt x="0" y="135"/>
                  </a:cubicBezTo>
                  <a:cubicBezTo>
                    <a:pt x="33" y="507"/>
                    <a:pt x="238" y="657"/>
                    <a:pt x="564" y="657"/>
                  </a:cubicBezTo>
                  <a:cubicBezTo>
                    <a:pt x="570" y="657"/>
                    <a:pt x="575" y="657"/>
                    <a:pt x="580" y="657"/>
                  </a:cubicBezTo>
                  <a:cubicBezTo>
                    <a:pt x="736" y="561"/>
                    <a:pt x="795" y="315"/>
                    <a:pt x="1027" y="315"/>
                  </a:cubicBezTo>
                  <a:cubicBezTo>
                    <a:pt x="1037" y="315"/>
                    <a:pt x="1048" y="316"/>
                    <a:pt x="1059" y="317"/>
                  </a:cubicBezTo>
                  <a:cubicBezTo>
                    <a:pt x="1059" y="211"/>
                    <a:pt x="1054" y="106"/>
                    <a:pt x="10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43"/>
            <p:cNvSpPr/>
            <p:nvPr/>
          </p:nvSpPr>
          <p:spPr>
            <a:xfrm>
              <a:off x="7315725" y="2268700"/>
              <a:ext cx="16325" cy="33825"/>
            </a:xfrm>
            <a:custGeom>
              <a:rect b="b" l="l" r="r" t="t"/>
              <a:pathLst>
                <a:path extrusionOk="0" h="1353" w="653">
                  <a:moveTo>
                    <a:pt x="183" y="1"/>
                  </a:moveTo>
                  <a:cubicBezTo>
                    <a:pt x="0" y="240"/>
                    <a:pt x="87" y="509"/>
                    <a:pt x="63" y="753"/>
                  </a:cubicBezTo>
                  <a:cubicBezTo>
                    <a:pt x="72" y="993"/>
                    <a:pt x="197" y="1213"/>
                    <a:pt x="393" y="1352"/>
                  </a:cubicBezTo>
                  <a:cubicBezTo>
                    <a:pt x="652" y="1055"/>
                    <a:pt x="341" y="825"/>
                    <a:pt x="379" y="585"/>
                  </a:cubicBezTo>
                  <a:cubicBezTo>
                    <a:pt x="350" y="398"/>
                    <a:pt x="461" y="164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43"/>
            <p:cNvSpPr/>
            <p:nvPr/>
          </p:nvSpPr>
          <p:spPr>
            <a:xfrm>
              <a:off x="6928475" y="2168850"/>
              <a:ext cx="21000" cy="21150"/>
            </a:xfrm>
            <a:custGeom>
              <a:rect b="b" l="l" r="r" t="t"/>
              <a:pathLst>
                <a:path extrusionOk="0" h="846" w="840">
                  <a:moveTo>
                    <a:pt x="358" y="1"/>
                  </a:moveTo>
                  <a:cubicBezTo>
                    <a:pt x="322" y="1"/>
                    <a:pt x="283" y="13"/>
                    <a:pt x="240" y="41"/>
                  </a:cubicBezTo>
                  <a:cubicBezTo>
                    <a:pt x="92" y="141"/>
                    <a:pt x="1" y="314"/>
                    <a:pt x="116" y="448"/>
                  </a:cubicBezTo>
                  <a:cubicBezTo>
                    <a:pt x="274" y="635"/>
                    <a:pt x="456" y="846"/>
                    <a:pt x="763" y="846"/>
                  </a:cubicBezTo>
                  <a:cubicBezTo>
                    <a:pt x="839" y="549"/>
                    <a:pt x="648" y="371"/>
                    <a:pt x="552" y="165"/>
                  </a:cubicBezTo>
                  <a:cubicBezTo>
                    <a:pt x="508" y="73"/>
                    <a:pt x="444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43"/>
            <p:cNvSpPr/>
            <p:nvPr/>
          </p:nvSpPr>
          <p:spPr>
            <a:xfrm>
              <a:off x="7083050" y="3594650"/>
              <a:ext cx="18000" cy="20875"/>
            </a:xfrm>
            <a:custGeom>
              <a:rect b="b" l="l" r="r" t="t"/>
              <a:pathLst>
                <a:path extrusionOk="0" h="835" w="720">
                  <a:moveTo>
                    <a:pt x="573" y="1"/>
                  </a:moveTo>
                  <a:cubicBezTo>
                    <a:pt x="554" y="1"/>
                    <a:pt x="534" y="6"/>
                    <a:pt x="513" y="17"/>
                  </a:cubicBezTo>
                  <a:cubicBezTo>
                    <a:pt x="273" y="132"/>
                    <a:pt x="63" y="300"/>
                    <a:pt x="0" y="577"/>
                  </a:cubicBezTo>
                  <a:cubicBezTo>
                    <a:pt x="0" y="659"/>
                    <a:pt x="39" y="731"/>
                    <a:pt x="96" y="779"/>
                  </a:cubicBezTo>
                  <a:cubicBezTo>
                    <a:pt x="137" y="808"/>
                    <a:pt x="228" y="835"/>
                    <a:pt x="277" y="835"/>
                  </a:cubicBezTo>
                  <a:cubicBezTo>
                    <a:pt x="292" y="835"/>
                    <a:pt x="302" y="832"/>
                    <a:pt x="307" y="827"/>
                  </a:cubicBezTo>
                  <a:cubicBezTo>
                    <a:pt x="460" y="621"/>
                    <a:pt x="595" y="400"/>
                    <a:pt x="719" y="213"/>
                  </a:cubicBezTo>
                  <a:cubicBezTo>
                    <a:pt x="711" y="80"/>
                    <a:pt x="649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43"/>
            <p:cNvSpPr/>
            <p:nvPr/>
          </p:nvSpPr>
          <p:spPr>
            <a:xfrm>
              <a:off x="7280625" y="2005100"/>
              <a:ext cx="20500" cy="17125"/>
            </a:xfrm>
            <a:custGeom>
              <a:rect b="b" l="l" r="r" t="t"/>
              <a:pathLst>
                <a:path extrusionOk="0" h="685" w="820">
                  <a:moveTo>
                    <a:pt x="331" y="1"/>
                  </a:moveTo>
                  <a:cubicBezTo>
                    <a:pt x="256" y="1"/>
                    <a:pt x="180" y="59"/>
                    <a:pt x="120" y="135"/>
                  </a:cubicBezTo>
                  <a:cubicBezTo>
                    <a:pt x="19" y="274"/>
                    <a:pt x="0" y="456"/>
                    <a:pt x="173" y="533"/>
                  </a:cubicBezTo>
                  <a:cubicBezTo>
                    <a:pt x="303" y="587"/>
                    <a:pt x="438" y="685"/>
                    <a:pt x="591" y="685"/>
                  </a:cubicBezTo>
                  <a:cubicBezTo>
                    <a:pt x="641" y="685"/>
                    <a:pt x="693" y="674"/>
                    <a:pt x="748" y="648"/>
                  </a:cubicBezTo>
                  <a:cubicBezTo>
                    <a:pt x="820" y="384"/>
                    <a:pt x="585" y="279"/>
                    <a:pt x="494" y="116"/>
                  </a:cubicBezTo>
                  <a:cubicBezTo>
                    <a:pt x="444" y="34"/>
                    <a:pt x="388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43"/>
            <p:cNvSpPr/>
            <p:nvPr/>
          </p:nvSpPr>
          <p:spPr>
            <a:xfrm>
              <a:off x="7224425" y="2018650"/>
              <a:ext cx="21600" cy="23750"/>
            </a:xfrm>
            <a:custGeom>
              <a:rect b="b" l="l" r="r" t="t"/>
              <a:pathLst>
                <a:path extrusionOk="0" h="950" w="864">
                  <a:moveTo>
                    <a:pt x="863" y="1"/>
                  </a:moveTo>
                  <a:cubicBezTo>
                    <a:pt x="628" y="365"/>
                    <a:pt x="336" y="681"/>
                    <a:pt x="1" y="949"/>
                  </a:cubicBezTo>
                  <a:cubicBezTo>
                    <a:pt x="839" y="763"/>
                    <a:pt x="839" y="763"/>
                    <a:pt x="8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43"/>
            <p:cNvSpPr/>
            <p:nvPr/>
          </p:nvSpPr>
          <p:spPr>
            <a:xfrm>
              <a:off x="7121375" y="3577200"/>
              <a:ext cx="16575" cy="22400"/>
            </a:xfrm>
            <a:custGeom>
              <a:rect b="b" l="l" r="r" t="t"/>
              <a:pathLst>
                <a:path extrusionOk="0" h="896" w="663">
                  <a:moveTo>
                    <a:pt x="1" y="1"/>
                  </a:moveTo>
                  <a:lnTo>
                    <a:pt x="1" y="1"/>
                  </a:lnTo>
                  <a:cubicBezTo>
                    <a:pt x="58" y="226"/>
                    <a:pt x="116" y="451"/>
                    <a:pt x="169" y="676"/>
                  </a:cubicBezTo>
                  <a:cubicBezTo>
                    <a:pt x="196" y="786"/>
                    <a:pt x="230" y="896"/>
                    <a:pt x="335" y="896"/>
                  </a:cubicBezTo>
                  <a:cubicBezTo>
                    <a:pt x="359" y="896"/>
                    <a:pt x="386" y="890"/>
                    <a:pt x="418" y="878"/>
                  </a:cubicBezTo>
                  <a:cubicBezTo>
                    <a:pt x="590" y="811"/>
                    <a:pt x="662" y="652"/>
                    <a:pt x="547" y="504"/>
                  </a:cubicBezTo>
                  <a:cubicBezTo>
                    <a:pt x="399" y="307"/>
                    <a:pt x="327" y="1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43"/>
            <p:cNvSpPr/>
            <p:nvPr/>
          </p:nvSpPr>
          <p:spPr>
            <a:xfrm>
              <a:off x="7328600" y="2008700"/>
              <a:ext cx="12900" cy="17300"/>
            </a:xfrm>
            <a:custGeom>
              <a:rect b="b" l="l" r="r" t="t"/>
              <a:pathLst>
                <a:path extrusionOk="0" h="692" w="516">
                  <a:moveTo>
                    <a:pt x="224" y="1"/>
                  </a:moveTo>
                  <a:cubicBezTo>
                    <a:pt x="37" y="116"/>
                    <a:pt x="27" y="221"/>
                    <a:pt x="32" y="327"/>
                  </a:cubicBezTo>
                  <a:cubicBezTo>
                    <a:pt x="32" y="475"/>
                    <a:pt x="0" y="692"/>
                    <a:pt x="199" y="692"/>
                  </a:cubicBezTo>
                  <a:cubicBezTo>
                    <a:pt x="206" y="692"/>
                    <a:pt x="212" y="691"/>
                    <a:pt x="219" y="691"/>
                  </a:cubicBezTo>
                  <a:cubicBezTo>
                    <a:pt x="434" y="676"/>
                    <a:pt x="516" y="490"/>
                    <a:pt x="415" y="279"/>
                  </a:cubicBezTo>
                  <a:cubicBezTo>
                    <a:pt x="358" y="183"/>
                    <a:pt x="295" y="87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43"/>
            <p:cNvSpPr/>
            <p:nvPr/>
          </p:nvSpPr>
          <p:spPr>
            <a:xfrm>
              <a:off x="7369525" y="2297225"/>
              <a:ext cx="11050" cy="13125"/>
            </a:xfrm>
            <a:custGeom>
              <a:rect b="b" l="l" r="r" t="t"/>
              <a:pathLst>
                <a:path extrusionOk="0" h="525" w="442">
                  <a:moveTo>
                    <a:pt x="154" y="0"/>
                  </a:moveTo>
                  <a:cubicBezTo>
                    <a:pt x="20" y="5"/>
                    <a:pt x="0" y="125"/>
                    <a:pt x="0" y="226"/>
                  </a:cubicBezTo>
                  <a:cubicBezTo>
                    <a:pt x="0" y="388"/>
                    <a:pt x="43" y="524"/>
                    <a:pt x="227" y="524"/>
                  </a:cubicBezTo>
                  <a:cubicBezTo>
                    <a:pt x="239" y="524"/>
                    <a:pt x="251" y="524"/>
                    <a:pt x="264" y="523"/>
                  </a:cubicBezTo>
                  <a:cubicBezTo>
                    <a:pt x="389" y="508"/>
                    <a:pt x="427" y="417"/>
                    <a:pt x="441" y="297"/>
                  </a:cubicBezTo>
                  <a:cubicBezTo>
                    <a:pt x="413" y="144"/>
                    <a:pt x="350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43"/>
            <p:cNvSpPr/>
            <p:nvPr/>
          </p:nvSpPr>
          <p:spPr>
            <a:xfrm>
              <a:off x="7107975" y="3576975"/>
              <a:ext cx="12825" cy="22175"/>
            </a:xfrm>
            <a:custGeom>
              <a:rect b="b" l="l" r="r" t="t"/>
              <a:pathLst>
                <a:path extrusionOk="0" h="887" w="513">
                  <a:moveTo>
                    <a:pt x="72" y="0"/>
                  </a:moveTo>
                  <a:lnTo>
                    <a:pt x="72" y="0"/>
                  </a:lnTo>
                  <a:cubicBezTo>
                    <a:pt x="86" y="283"/>
                    <a:pt x="0" y="570"/>
                    <a:pt x="149" y="887"/>
                  </a:cubicBezTo>
                  <a:cubicBezTo>
                    <a:pt x="513" y="637"/>
                    <a:pt x="336" y="292"/>
                    <a:pt x="379" y="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43"/>
            <p:cNvSpPr/>
            <p:nvPr/>
          </p:nvSpPr>
          <p:spPr>
            <a:xfrm>
              <a:off x="7300150" y="2027875"/>
              <a:ext cx="10325" cy="19550"/>
            </a:xfrm>
            <a:custGeom>
              <a:rect b="b" l="l" r="r" t="t"/>
              <a:pathLst>
                <a:path extrusionOk="0" h="782" w="413">
                  <a:moveTo>
                    <a:pt x="207" y="1"/>
                  </a:moveTo>
                  <a:cubicBezTo>
                    <a:pt x="0" y="293"/>
                    <a:pt x="0" y="494"/>
                    <a:pt x="207" y="782"/>
                  </a:cubicBezTo>
                  <a:cubicBezTo>
                    <a:pt x="408" y="494"/>
                    <a:pt x="413" y="288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43"/>
            <p:cNvSpPr/>
            <p:nvPr/>
          </p:nvSpPr>
          <p:spPr>
            <a:xfrm>
              <a:off x="7205125" y="1983550"/>
              <a:ext cx="12975" cy="15050"/>
            </a:xfrm>
            <a:custGeom>
              <a:rect b="b" l="l" r="r" t="t"/>
              <a:pathLst>
                <a:path extrusionOk="0" h="602" w="519">
                  <a:moveTo>
                    <a:pt x="341" y="0"/>
                  </a:moveTo>
                  <a:cubicBezTo>
                    <a:pt x="303" y="63"/>
                    <a:pt x="265" y="134"/>
                    <a:pt x="217" y="197"/>
                  </a:cubicBezTo>
                  <a:cubicBezTo>
                    <a:pt x="145" y="297"/>
                    <a:pt x="1" y="403"/>
                    <a:pt x="87" y="523"/>
                  </a:cubicBezTo>
                  <a:cubicBezTo>
                    <a:pt x="127" y="581"/>
                    <a:pt x="169" y="601"/>
                    <a:pt x="212" y="601"/>
                  </a:cubicBezTo>
                  <a:cubicBezTo>
                    <a:pt x="305" y="601"/>
                    <a:pt x="402" y="501"/>
                    <a:pt x="495" y="484"/>
                  </a:cubicBezTo>
                  <a:cubicBezTo>
                    <a:pt x="485" y="312"/>
                    <a:pt x="519" y="120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43"/>
            <p:cNvSpPr/>
            <p:nvPr/>
          </p:nvSpPr>
          <p:spPr>
            <a:xfrm>
              <a:off x="7239050" y="2571550"/>
              <a:ext cx="9250" cy="6650"/>
            </a:xfrm>
            <a:custGeom>
              <a:rect b="b" l="l" r="r" t="t"/>
              <a:pathLst>
                <a:path extrusionOk="0" h="266" w="370">
                  <a:moveTo>
                    <a:pt x="163" y="0"/>
                  </a:moveTo>
                  <a:cubicBezTo>
                    <a:pt x="94" y="0"/>
                    <a:pt x="36" y="34"/>
                    <a:pt x="15" y="122"/>
                  </a:cubicBezTo>
                  <a:cubicBezTo>
                    <a:pt x="0" y="208"/>
                    <a:pt x="67" y="252"/>
                    <a:pt x="178" y="266"/>
                  </a:cubicBezTo>
                  <a:cubicBezTo>
                    <a:pt x="216" y="247"/>
                    <a:pt x="302" y="228"/>
                    <a:pt x="331" y="180"/>
                  </a:cubicBezTo>
                  <a:cubicBezTo>
                    <a:pt x="369" y="113"/>
                    <a:pt x="317" y="41"/>
                    <a:pt x="240" y="12"/>
                  </a:cubicBezTo>
                  <a:cubicBezTo>
                    <a:pt x="213" y="4"/>
                    <a:pt x="187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43"/>
            <p:cNvSpPr/>
            <p:nvPr/>
          </p:nvSpPr>
          <p:spPr>
            <a:xfrm>
              <a:off x="7303025" y="3337450"/>
              <a:ext cx="11175" cy="12125"/>
            </a:xfrm>
            <a:custGeom>
              <a:rect b="b" l="l" r="r" t="t"/>
              <a:pathLst>
                <a:path extrusionOk="0" h="485" w="447">
                  <a:moveTo>
                    <a:pt x="403" y="1"/>
                  </a:moveTo>
                  <a:lnTo>
                    <a:pt x="403" y="1"/>
                  </a:lnTo>
                  <a:cubicBezTo>
                    <a:pt x="0" y="44"/>
                    <a:pt x="149" y="274"/>
                    <a:pt x="240" y="485"/>
                  </a:cubicBezTo>
                  <a:cubicBezTo>
                    <a:pt x="446" y="374"/>
                    <a:pt x="403" y="183"/>
                    <a:pt x="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43"/>
            <p:cNvSpPr/>
            <p:nvPr/>
          </p:nvSpPr>
          <p:spPr>
            <a:xfrm>
              <a:off x="7314775" y="3595100"/>
              <a:ext cx="4800" cy="4600"/>
            </a:xfrm>
            <a:custGeom>
              <a:rect b="b" l="l" r="r" t="t"/>
              <a:pathLst>
                <a:path extrusionOk="0" h="184" w="192">
                  <a:moveTo>
                    <a:pt x="76" y="1"/>
                  </a:moveTo>
                  <a:cubicBezTo>
                    <a:pt x="71" y="1"/>
                    <a:pt x="67" y="2"/>
                    <a:pt x="62" y="4"/>
                  </a:cubicBezTo>
                  <a:cubicBezTo>
                    <a:pt x="29" y="18"/>
                    <a:pt x="19" y="85"/>
                    <a:pt x="0" y="133"/>
                  </a:cubicBezTo>
                  <a:cubicBezTo>
                    <a:pt x="37" y="149"/>
                    <a:pt x="85" y="184"/>
                    <a:pt x="116" y="184"/>
                  </a:cubicBezTo>
                  <a:cubicBezTo>
                    <a:pt x="121" y="184"/>
                    <a:pt x="126" y="183"/>
                    <a:pt x="130" y="181"/>
                  </a:cubicBezTo>
                  <a:cubicBezTo>
                    <a:pt x="163" y="171"/>
                    <a:pt x="173" y="99"/>
                    <a:pt x="192" y="56"/>
                  </a:cubicBezTo>
                  <a:cubicBezTo>
                    <a:pt x="154" y="40"/>
                    <a:pt x="109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43"/>
            <p:cNvSpPr/>
            <p:nvPr/>
          </p:nvSpPr>
          <p:spPr>
            <a:xfrm>
              <a:off x="7079100" y="2193325"/>
              <a:ext cx="6600" cy="6150"/>
            </a:xfrm>
            <a:custGeom>
              <a:rect b="b" l="l" r="r" t="t"/>
              <a:pathLst>
                <a:path extrusionOk="0" h="246" w="264">
                  <a:moveTo>
                    <a:pt x="88" y="0"/>
                  </a:moveTo>
                  <a:cubicBezTo>
                    <a:pt x="80" y="0"/>
                    <a:pt x="71" y="0"/>
                    <a:pt x="62" y="1"/>
                  </a:cubicBezTo>
                  <a:cubicBezTo>
                    <a:pt x="38" y="6"/>
                    <a:pt x="19" y="30"/>
                    <a:pt x="10" y="54"/>
                  </a:cubicBezTo>
                  <a:cubicBezTo>
                    <a:pt x="0" y="231"/>
                    <a:pt x="139" y="231"/>
                    <a:pt x="259" y="246"/>
                  </a:cubicBezTo>
                  <a:lnTo>
                    <a:pt x="264" y="241"/>
                  </a:lnTo>
                  <a:cubicBezTo>
                    <a:pt x="245" y="127"/>
                    <a:pt x="24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43"/>
            <p:cNvSpPr/>
            <p:nvPr/>
          </p:nvSpPr>
          <p:spPr>
            <a:xfrm>
              <a:off x="7362700" y="2057350"/>
              <a:ext cx="5050" cy="4825"/>
            </a:xfrm>
            <a:custGeom>
              <a:rect b="b" l="l" r="r" t="t"/>
              <a:pathLst>
                <a:path extrusionOk="0" h="193" w="202">
                  <a:moveTo>
                    <a:pt x="63" y="1"/>
                  </a:moveTo>
                  <a:cubicBezTo>
                    <a:pt x="43" y="48"/>
                    <a:pt x="0" y="101"/>
                    <a:pt x="15" y="135"/>
                  </a:cubicBezTo>
                  <a:cubicBezTo>
                    <a:pt x="24" y="163"/>
                    <a:pt x="96" y="173"/>
                    <a:pt x="139" y="192"/>
                  </a:cubicBezTo>
                  <a:cubicBezTo>
                    <a:pt x="158" y="149"/>
                    <a:pt x="201" y="96"/>
                    <a:pt x="187" y="63"/>
                  </a:cubicBezTo>
                  <a:cubicBezTo>
                    <a:pt x="178" y="29"/>
                    <a:pt x="106" y="20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43"/>
            <p:cNvSpPr/>
            <p:nvPr/>
          </p:nvSpPr>
          <p:spPr>
            <a:xfrm>
              <a:off x="7254975" y="2041225"/>
              <a:ext cx="4825" cy="4600"/>
            </a:xfrm>
            <a:custGeom>
              <a:rect b="b" l="l" r="r" t="t"/>
              <a:pathLst>
                <a:path extrusionOk="0" h="184" w="193">
                  <a:moveTo>
                    <a:pt x="78" y="0"/>
                  </a:moveTo>
                  <a:cubicBezTo>
                    <a:pt x="73" y="0"/>
                    <a:pt x="68" y="1"/>
                    <a:pt x="63" y="3"/>
                  </a:cubicBezTo>
                  <a:cubicBezTo>
                    <a:pt x="29" y="18"/>
                    <a:pt x="20" y="85"/>
                    <a:pt x="1" y="128"/>
                  </a:cubicBezTo>
                  <a:cubicBezTo>
                    <a:pt x="38" y="145"/>
                    <a:pt x="87" y="183"/>
                    <a:pt x="118" y="183"/>
                  </a:cubicBezTo>
                  <a:cubicBezTo>
                    <a:pt x="122" y="183"/>
                    <a:pt x="126" y="182"/>
                    <a:pt x="130" y="181"/>
                  </a:cubicBezTo>
                  <a:cubicBezTo>
                    <a:pt x="164" y="166"/>
                    <a:pt x="173" y="99"/>
                    <a:pt x="192" y="56"/>
                  </a:cubicBezTo>
                  <a:cubicBezTo>
                    <a:pt x="155" y="35"/>
                    <a:pt x="111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43"/>
            <p:cNvSpPr/>
            <p:nvPr/>
          </p:nvSpPr>
          <p:spPr>
            <a:xfrm>
              <a:off x="7246825" y="1997450"/>
              <a:ext cx="5175" cy="4925"/>
            </a:xfrm>
            <a:custGeom>
              <a:rect b="b" l="l" r="r" t="t"/>
              <a:pathLst>
                <a:path extrusionOk="0" h="197" w="207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29" y="168"/>
                    <a:pt x="97" y="178"/>
                    <a:pt x="145" y="197"/>
                  </a:cubicBezTo>
                  <a:cubicBezTo>
                    <a:pt x="164" y="154"/>
                    <a:pt x="207" y="96"/>
                    <a:pt x="192" y="67"/>
                  </a:cubicBezTo>
                  <a:cubicBezTo>
                    <a:pt x="178" y="34"/>
                    <a:pt x="111" y="24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43"/>
            <p:cNvSpPr/>
            <p:nvPr/>
          </p:nvSpPr>
          <p:spPr>
            <a:xfrm>
              <a:off x="7186450" y="3040750"/>
              <a:ext cx="2175" cy="2700"/>
            </a:xfrm>
            <a:custGeom>
              <a:rect b="b" l="l" r="r" t="t"/>
              <a:pathLst>
                <a:path extrusionOk="0" h="108" w="87">
                  <a:moveTo>
                    <a:pt x="33" y="0"/>
                  </a:moveTo>
                  <a:cubicBezTo>
                    <a:pt x="14" y="0"/>
                    <a:pt x="0" y="20"/>
                    <a:pt x="0" y="60"/>
                  </a:cubicBezTo>
                  <a:cubicBezTo>
                    <a:pt x="0" y="74"/>
                    <a:pt x="19" y="88"/>
                    <a:pt x="34" y="108"/>
                  </a:cubicBezTo>
                  <a:cubicBezTo>
                    <a:pt x="48" y="98"/>
                    <a:pt x="72" y="93"/>
                    <a:pt x="82" y="79"/>
                  </a:cubicBezTo>
                  <a:cubicBezTo>
                    <a:pt x="87" y="60"/>
                    <a:pt x="82" y="36"/>
                    <a:pt x="72" y="21"/>
                  </a:cubicBezTo>
                  <a:cubicBezTo>
                    <a:pt x="58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43"/>
            <p:cNvSpPr/>
            <p:nvPr/>
          </p:nvSpPr>
          <p:spPr>
            <a:xfrm>
              <a:off x="7289250" y="3349675"/>
              <a:ext cx="8050" cy="3975"/>
            </a:xfrm>
            <a:custGeom>
              <a:rect b="b" l="l" r="r" t="t"/>
              <a:pathLst>
                <a:path extrusionOk="0" h="159" w="322">
                  <a:moveTo>
                    <a:pt x="321" y="1"/>
                  </a:moveTo>
                  <a:cubicBezTo>
                    <a:pt x="187" y="1"/>
                    <a:pt x="67" y="29"/>
                    <a:pt x="0" y="159"/>
                  </a:cubicBezTo>
                  <a:lnTo>
                    <a:pt x="321" y="15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43"/>
            <p:cNvSpPr/>
            <p:nvPr/>
          </p:nvSpPr>
          <p:spPr>
            <a:xfrm>
              <a:off x="7255700" y="2581125"/>
              <a:ext cx="1700" cy="1750"/>
            </a:xfrm>
            <a:custGeom>
              <a:rect b="b" l="l" r="r" t="t"/>
              <a:pathLst>
                <a:path extrusionOk="0" h="70" w="68">
                  <a:moveTo>
                    <a:pt x="22" y="0"/>
                  </a:moveTo>
                  <a:cubicBezTo>
                    <a:pt x="13" y="0"/>
                    <a:pt x="6" y="11"/>
                    <a:pt x="0" y="32"/>
                  </a:cubicBezTo>
                  <a:cubicBezTo>
                    <a:pt x="0" y="40"/>
                    <a:pt x="36" y="53"/>
                    <a:pt x="60" y="62"/>
                  </a:cubicBezTo>
                  <a:lnTo>
                    <a:pt x="60" y="62"/>
                  </a:lnTo>
                  <a:cubicBezTo>
                    <a:pt x="47" y="21"/>
                    <a:pt x="33" y="0"/>
                    <a:pt x="22" y="0"/>
                  </a:cubicBezTo>
                  <a:close/>
                  <a:moveTo>
                    <a:pt x="60" y="62"/>
                  </a:moveTo>
                  <a:cubicBezTo>
                    <a:pt x="61" y="65"/>
                    <a:pt x="62" y="67"/>
                    <a:pt x="63" y="70"/>
                  </a:cubicBezTo>
                  <a:lnTo>
                    <a:pt x="67" y="65"/>
                  </a:lnTo>
                  <a:cubicBezTo>
                    <a:pt x="65" y="64"/>
                    <a:pt x="63" y="63"/>
                    <a:pt x="60" y="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43"/>
            <p:cNvSpPr/>
            <p:nvPr/>
          </p:nvSpPr>
          <p:spPr>
            <a:xfrm>
              <a:off x="7277275" y="2741125"/>
              <a:ext cx="2150" cy="1600"/>
            </a:xfrm>
            <a:custGeom>
              <a:rect b="b" l="l" r="r" t="t"/>
              <a:pathLst>
                <a:path extrusionOk="0" h="64" w="86">
                  <a:moveTo>
                    <a:pt x="33" y="1"/>
                  </a:moveTo>
                  <a:cubicBezTo>
                    <a:pt x="28" y="1"/>
                    <a:pt x="16" y="34"/>
                    <a:pt x="3" y="57"/>
                  </a:cubicBezTo>
                  <a:lnTo>
                    <a:pt x="3" y="57"/>
                  </a:lnTo>
                  <a:cubicBezTo>
                    <a:pt x="72" y="34"/>
                    <a:pt x="85" y="10"/>
                    <a:pt x="34" y="1"/>
                  </a:cubicBezTo>
                  <a:cubicBezTo>
                    <a:pt x="33" y="1"/>
                    <a:pt x="33" y="1"/>
                    <a:pt x="33" y="1"/>
                  </a:cubicBezTo>
                  <a:close/>
                  <a:moveTo>
                    <a:pt x="3" y="57"/>
                  </a:moveTo>
                  <a:lnTo>
                    <a:pt x="3" y="57"/>
                  </a:lnTo>
                  <a:cubicBezTo>
                    <a:pt x="2" y="58"/>
                    <a:pt x="1" y="58"/>
                    <a:pt x="0" y="58"/>
                  </a:cubicBezTo>
                  <a:lnTo>
                    <a:pt x="0" y="63"/>
                  </a:lnTo>
                  <a:cubicBezTo>
                    <a:pt x="1" y="61"/>
                    <a:pt x="2" y="59"/>
                    <a:pt x="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43"/>
            <p:cNvSpPr/>
            <p:nvPr/>
          </p:nvSpPr>
          <p:spPr>
            <a:xfrm>
              <a:off x="7208500" y="2331250"/>
              <a:ext cx="22175" cy="21950"/>
            </a:xfrm>
            <a:custGeom>
              <a:rect b="b" l="l" r="r" t="t"/>
              <a:pathLst>
                <a:path extrusionOk="0" h="878" w="887">
                  <a:moveTo>
                    <a:pt x="887" y="0"/>
                  </a:moveTo>
                  <a:lnTo>
                    <a:pt x="887" y="0"/>
                  </a:lnTo>
                  <a:cubicBezTo>
                    <a:pt x="0" y="317"/>
                    <a:pt x="0" y="317"/>
                    <a:pt x="336" y="877"/>
                  </a:cubicBezTo>
                  <a:cubicBezTo>
                    <a:pt x="326" y="499"/>
                    <a:pt x="647" y="379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43"/>
            <p:cNvSpPr/>
            <p:nvPr/>
          </p:nvSpPr>
          <p:spPr>
            <a:xfrm>
              <a:off x="7304575" y="2307675"/>
              <a:ext cx="14050" cy="11850"/>
            </a:xfrm>
            <a:custGeom>
              <a:rect b="b" l="l" r="r" t="t"/>
              <a:pathLst>
                <a:path extrusionOk="0" h="474" w="562">
                  <a:moveTo>
                    <a:pt x="281" y="0"/>
                  </a:moveTo>
                  <a:cubicBezTo>
                    <a:pt x="216" y="0"/>
                    <a:pt x="152" y="25"/>
                    <a:pt x="101" y="81"/>
                  </a:cubicBezTo>
                  <a:cubicBezTo>
                    <a:pt x="1" y="186"/>
                    <a:pt x="30" y="325"/>
                    <a:pt x="20" y="455"/>
                  </a:cubicBezTo>
                  <a:lnTo>
                    <a:pt x="34" y="474"/>
                  </a:lnTo>
                  <a:cubicBezTo>
                    <a:pt x="140" y="469"/>
                    <a:pt x="245" y="459"/>
                    <a:pt x="351" y="440"/>
                  </a:cubicBezTo>
                  <a:cubicBezTo>
                    <a:pt x="451" y="416"/>
                    <a:pt x="562" y="363"/>
                    <a:pt x="562" y="244"/>
                  </a:cubicBezTo>
                  <a:cubicBezTo>
                    <a:pt x="557" y="167"/>
                    <a:pt x="518" y="100"/>
                    <a:pt x="456" y="57"/>
                  </a:cubicBezTo>
                  <a:cubicBezTo>
                    <a:pt x="402" y="20"/>
                    <a:pt x="341" y="0"/>
                    <a:pt x="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43"/>
            <p:cNvSpPr/>
            <p:nvPr/>
          </p:nvSpPr>
          <p:spPr>
            <a:xfrm>
              <a:off x="7346625" y="2424475"/>
              <a:ext cx="4950" cy="4800"/>
            </a:xfrm>
            <a:custGeom>
              <a:rect b="b" l="l" r="r" t="t"/>
              <a:pathLst>
                <a:path extrusionOk="0" h="192" w="198">
                  <a:moveTo>
                    <a:pt x="63" y="0"/>
                  </a:moveTo>
                  <a:cubicBezTo>
                    <a:pt x="44" y="48"/>
                    <a:pt x="1" y="101"/>
                    <a:pt x="15" y="134"/>
                  </a:cubicBezTo>
                  <a:cubicBezTo>
                    <a:pt x="30" y="163"/>
                    <a:pt x="97" y="173"/>
                    <a:pt x="140" y="192"/>
                  </a:cubicBezTo>
                  <a:lnTo>
                    <a:pt x="197" y="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43"/>
            <p:cNvSpPr/>
            <p:nvPr/>
          </p:nvSpPr>
          <p:spPr>
            <a:xfrm>
              <a:off x="7303500" y="2319025"/>
              <a:ext cx="1950" cy="1950"/>
            </a:xfrm>
            <a:custGeom>
              <a:rect b="b" l="l" r="r" t="t"/>
              <a:pathLst>
                <a:path extrusionOk="0" h="78" w="78">
                  <a:moveTo>
                    <a:pt x="63" y="1"/>
                  </a:moveTo>
                  <a:lnTo>
                    <a:pt x="1" y="77"/>
                  </a:lnTo>
                  <a:lnTo>
                    <a:pt x="77" y="20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79" name="Google Shape;14479;p43"/>
          <p:cNvSpPr txBox="1"/>
          <p:nvPr/>
        </p:nvSpPr>
        <p:spPr>
          <a:xfrm>
            <a:off x="512225" y="1231025"/>
            <a:ext cx="7916400" cy="3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Phonology accounts for the many rules that govern how phonemes interact in speech, especially during coarticulation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Coarticulation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- Changes to the speech signal due to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preceding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or following sounds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Multiple rules may apply in series or in parallel following ordering rules (i.e. feeding, counterfeeding, bleeding, and counterbleeding)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Processes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Assimilation -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Sounds become more similar to each other by sharing features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Final-Obstruent Devoicing -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Voiced obstruents (e.g. plosives) at the end of a word become unvoiced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Epenthesis -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The addition of 1 or more sounds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Metathesis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- Sounds/Syllables swap position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(…)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Notation (simplified)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 -&gt; B / #_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 =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Original phoneme/feature matrix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B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= New phoneme/feature matrix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#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= Word boundary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_ 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= Position where new phoneme/feature matrix occurs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i.e. “A becomes B following a word boundary”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14480" name="Google Shape;14480;p43"/>
          <p:cNvSpPr txBox="1"/>
          <p:nvPr/>
        </p:nvSpPr>
        <p:spPr>
          <a:xfrm>
            <a:off x="5094075" y="3287825"/>
            <a:ext cx="3338100" cy="14181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Real Example</a:t>
            </a: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 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(Final Obstruent Devoicing - German)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ada"/>
              <a:buChar char="●"/>
            </a:pPr>
            <a:r>
              <a:rPr lang="en" sz="8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*C[+ obstruent, +voice] → C[-voice]/__#.</a:t>
            </a:r>
            <a:endParaRPr sz="8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ada"/>
              <a:buChar char="●"/>
            </a:pPr>
            <a:r>
              <a:rPr lang="en" sz="8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Consonants that are voiced obstruents become unvoiced consonants before a word boundary (i.e. at the end of a word)</a:t>
            </a:r>
            <a:endParaRPr sz="8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ada"/>
              <a:buChar char="●"/>
            </a:pPr>
            <a:r>
              <a:rPr lang="en" sz="8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“Bad” /baː</a:t>
            </a:r>
            <a:r>
              <a:rPr b="1" lang="en" sz="8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</a:t>
            </a:r>
            <a:r>
              <a:rPr lang="en" sz="8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/ vs. “Bäder” /ˈbɛː</a:t>
            </a:r>
            <a:r>
              <a:rPr b="1" lang="en" sz="8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d</a:t>
            </a:r>
            <a:r>
              <a:rPr lang="en" sz="8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ɐ/ (“bath”/”baths”)</a:t>
            </a:r>
            <a:endParaRPr sz="8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  <p:sp>
        <p:nvSpPr>
          <p:cNvPr id="14481" name="Google Shape;14481;p43"/>
          <p:cNvSpPr/>
          <p:nvPr/>
        </p:nvSpPr>
        <p:spPr>
          <a:xfrm rot="-7275147">
            <a:off x="4762800" y="2997890"/>
            <a:ext cx="418651" cy="14606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da"/>
              <a:ea typeface="Mada"/>
              <a:cs typeface="Mada"/>
              <a:sym typeface="Mad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85" name="Shape 14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6" name="Google Shape;14486;p44"/>
          <p:cNvSpPr txBox="1"/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SOCIOPHONETICS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14487" name="Google Shape;14487;p44"/>
          <p:cNvGrpSpPr/>
          <p:nvPr/>
        </p:nvGrpSpPr>
        <p:grpSpPr>
          <a:xfrm>
            <a:off x="3740565" y="1798356"/>
            <a:ext cx="4551456" cy="2424727"/>
            <a:chOff x="233350" y="949250"/>
            <a:chExt cx="7137300" cy="3802300"/>
          </a:xfrm>
        </p:grpSpPr>
        <p:sp>
          <p:nvSpPr>
            <p:cNvPr id="14488" name="Google Shape;14488;p44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44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0" name="Google Shape;14490;p44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44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44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44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44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44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44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44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44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44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44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44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44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44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44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44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44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44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44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44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44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44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44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44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44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44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44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44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44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44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44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44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44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44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44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44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44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44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44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44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44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44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44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44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44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5" name="Google Shape;14535;p44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44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44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44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39" name="Google Shape;14539;p44"/>
          <p:cNvSpPr/>
          <p:nvPr/>
        </p:nvSpPr>
        <p:spPr>
          <a:xfrm>
            <a:off x="4287365" y="2267165"/>
            <a:ext cx="159600" cy="156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0" name="Google Shape;14540;p44"/>
          <p:cNvSpPr/>
          <p:nvPr/>
        </p:nvSpPr>
        <p:spPr>
          <a:xfrm>
            <a:off x="5439890" y="2654440"/>
            <a:ext cx="159600" cy="156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1" name="Google Shape;14541;p44"/>
          <p:cNvSpPr/>
          <p:nvPr/>
        </p:nvSpPr>
        <p:spPr>
          <a:xfrm>
            <a:off x="5011265" y="3625990"/>
            <a:ext cx="159600" cy="156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2" name="Google Shape;14542;p44"/>
          <p:cNvSpPr/>
          <p:nvPr/>
        </p:nvSpPr>
        <p:spPr>
          <a:xfrm>
            <a:off x="7449665" y="2423765"/>
            <a:ext cx="159600" cy="156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3" name="Google Shape;14543;p44"/>
          <p:cNvSpPr/>
          <p:nvPr/>
        </p:nvSpPr>
        <p:spPr>
          <a:xfrm>
            <a:off x="4648190" y="3206890"/>
            <a:ext cx="159600" cy="156600"/>
          </a:xfrm>
          <a:prstGeom prst="rect">
            <a:avLst/>
          </a:prstGeom>
          <a:solidFill>
            <a:schemeClr val="dk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4" name="Google Shape;14544;p44"/>
          <p:cNvSpPr/>
          <p:nvPr/>
        </p:nvSpPr>
        <p:spPr>
          <a:xfrm>
            <a:off x="4648190" y="2502965"/>
            <a:ext cx="159600" cy="156600"/>
          </a:xfrm>
          <a:prstGeom prst="rect">
            <a:avLst/>
          </a:prstGeom>
          <a:solidFill>
            <a:schemeClr val="dk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5" name="Google Shape;14545;p44"/>
          <p:cNvSpPr/>
          <p:nvPr/>
        </p:nvSpPr>
        <p:spPr>
          <a:xfrm>
            <a:off x="5599490" y="2267165"/>
            <a:ext cx="159600" cy="156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6" name="Google Shape;14546;p44"/>
          <p:cNvSpPr/>
          <p:nvPr/>
        </p:nvSpPr>
        <p:spPr>
          <a:xfrm>
            <a:off x="7372340" y="3469390"/>
            <a:ext cx="159600" cy="156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7" name="Google Shape;14547;p44"/>
          <p:cNvSpPr/>
          <p:nvPr/>
        </p:nvSpPr>
        <p:spPr>
          <a:xfrm>
            <a:off x="5170865" y="3284215"/>
            <a:ext cx="159600" cy="156600"/>
          </a:xfrm>
          <a:prstGeom prst="rect">
            <a:avLst/>
          </a:prstGeom>
          <a:solidFill>
            <a:schemeClr val="accent5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8" name="Google Shape;14548;p44"/>
          <p:cNvSpPr/>
          <p:nvPr/>
        </p:nvSpPr>
        <p:spPr>
          <a:xfrm>
            <a:off x="4018340" y="2502965"/>
            <a:ext cx="159600" cy="156600"/>
          </a:xfrm>
          <a:prstGeom prst="rect">
            <a:avLst/>
          </a:prstGeom>
          <a:solidFill>
            <a:schemeClr val="accent5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9" name="Google Shape;14549;p44"/>
          <p:cNvSpPr/>
          <p:nvPr/>
        </p:nvSpPr>
        <p:spPr>
          <a:xfrm>
            <a:off x="5818565" y="2580365"/>
            <a:ext cx="159600" cy="156600"/>
          </a:xfrm>
          <a:prstGeom prst="rect">
            <a:avLst/>
          </a:prstGeom>
          <a:solidFill>
            <a:schemeClr val="dk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0" name="Google Shape;14550;p44"/>
          <p:cNvSpPr/>
          <p:nvPr/>
        </p:nvSpPr>
        <p:spPr>
          <a:xfrm>
            <a:off x="7123490" y="2811040"/>
            <a:ext cx="159600" cy="156600"/>
          </a:xfrm>
          <a:prstGeom prst="rect">
            <a:avLst/>
          </a:prstGeom>
          <a:solidFill>
            <a:schemeClr val="dk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1" name="Google Shape;14551;p44"/>
          <p:cNvSpPr txBox="1"/>
          <p:nvPr/>
        </p:nvSpPr>
        <p:spPr>
          <a:xfrm>
            <a:off x="668425" y="1304100"/>
            <a:ext cx="2583600" cy="31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Speakers of a given language do not all sound the same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Some differences are systematic and based on identity (gender, sexuality, age) and location (i.e., accents)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American English (US)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~30 distinct accents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British English (UK)</a:t>
            </a:r>
            <a:endParaRPr b="1"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da"/>
              <a:buChar char="●"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~40 distinct accents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The UK has more accents, despite being </a:t>
            </a:r>
            <a:r>
              <a:rPr b="1"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~40x smaller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…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Additionally, English is a common additional language, leading to many </a:t>
            </a:r>
            <a:r>
              <a:rPr lang="en" sz="1000" u="sng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further accent variations due to interaction with native language phonology and international varieties (e.g. “Indian English”)</a:t>
            </a:r>
            <a:r>
              <a:rPr lang="en" sz="1000">
                <a:solidFill>
                  <a:schemeClr val="dk1"/>
                </a:solidFill>
                <a:latin typeface="Mada"/>
                <a:ea typeface="Mada"/>
                <a:cs typeface="Mada"/>
                <a:sym typeface="Mada"/>
              </a:rPr>
              <a:t>.</a:t>
            </a:r>
            <a:endParaRPr sz="1000">
              <a:solidFill>
                <a:schemeClr val="dk1"/>
              </a:solidFill>
              <a:latin typeface="Mada"/>
              <a:ea typeface="Mada"/>
              <a:cs typeface="Mada"/>
              <a:sym typeface="Mad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rd of Mouth Campaign by Slidesgo">
  <a:themeElements>
    <a:clrScheme name="Simple Light">
      <a:dk1>
        <a:srgbClr val="040218"/>
      </a:dk1>
      <a:lt1>
        <a:srgbClr val="51B4AE"/>
      </a:lt1>
      <a:dk2>
        <a:srgbClr val="2C2A57"/>
      </a:dk2>
      <a:lt2>
        <a:srgbClr val="FADB43"/>
      </a:lt2>
      <a:accent1>
        <a:srgbClr val="DC496F"/>
      </a:accent1>
      <a:accent2>
        <a:srgbClr val="E1758C"/>
      </a:accent2>
      <a:accent3>
        <a:srgbClr val="44999D"/>
      </a:accent3>
      <a:accent4>
        <a:srgbClr val="F3EBD3"/>
      </a:accent4>
      <a:accent5>
        <a:srgbClr val="FFEB8E"/>
      </a:accent5>
      <a:accent6>
        <a:srgbClr val="FFFFFF"/>
      </a:accent6>
      <a:hlink>
        <a:srgbClr val="0402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